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4" r:id="rId8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meJeSZ/j9HdQktQVdNbbw==" hashData="47eRURS7Ntqv9TvqlM84Lo1waR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567" autoAdjust="0"/>
    <p:restoredTop sz="94660"/>
  </p:normalViewPr>
  <p:slideViewPr>
    <p:cSldViewPr snapToGrid="0">
      <p:cViewPr varScale="1">
        <p:scale>
          <a:sx n="33" d="100"/>
          <a:sy n="33" d="100"/>
        </p:scale>
        <p:origin x="-84" y="-17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14630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08425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6620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85246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84445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7511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75893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07469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64988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50437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10388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52E68-2BE6-405D-A5C6-0BB73FA662E2}" type="datetimeFigureOut">
              <a:rPr lang="es-CO" smtClean="0"/>
              <a:pPr/>
              <a:t>30/03/2016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FD6C6-C575-47C4-BCB7-4277B161295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4406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rot="1472039">
            <a:off x="9766571" y="121045"/>
            <a:ext cx="26970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Una creación de: </a:t>
            </a:r>
          </a:p>
          <a:p>
            <a:pPr algn="ctr"/>
            <a:r>
              <a:rPr lang="es-CO" sz="1200" i="1" dirty="0" smtClean="0"/>
              <a:t>Jeremías </a:t>
            </a:r>
            <a:r>
              <a:rPr lang="es-CO" sz="1200" i="1" dirty="0" err="1" smtClean="0"/>
              <a:t>Candelo</a:t>
            </a:r>
            <a:r>
              <a:rPr lang="es-CO" sz="1200" i="1" dirty="0" smtClean="0"/>
              <a:t> valencia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amada amante-</a:t>
            </a:r>
            <a:r>
              <a:rPr lang="es-CO" sz="1200" i="1" dirty="0" err="1" smtClean="0"/>
              <a:t>Sax</a:t>
            </a:r>
            <a:r>
              <a:rPr lang="es-CO" sz="1200" i="1" dirty="0" smtClean="0"/>
              <a:t> romántico </a:t>
            </a:r>
            <a:endParaRPr lang="es-CO" sz="1200" i="1" dirty="0"/>
          </a:p>
        </p:txBody>
      </p:sp>
      <p:pic>
        <p:nvPicPr>
          <p:cNvPr id="6" name="AMADA_-AMANTE-_SAX_ROMANTICO--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45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014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2358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800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069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7626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8425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050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8562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171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5375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6795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4892" y="0"/>
            <a:ext cx="107257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1093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8999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70694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2268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77663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4659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07615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12192000" cy="7007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0148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93184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64231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78250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57144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8637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72134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0736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54198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36010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156" y="0"/>
            <a:ext cx="8929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2881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58463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82489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0417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85903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28737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70246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22754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38756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92703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98519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76487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59792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4931" y="0"/>
            <a:ext cx="12296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5758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41338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41721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52814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73480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88250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619537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25836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79833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46155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133771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32564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53950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4388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508030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992578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30286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31459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938572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419254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365579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727554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686972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337692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145311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468744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956502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708761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048364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031288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179652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037840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66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463444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72147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681071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146148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5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32</Words>
  <Application>Microsoft Office PowerPoint</Application>
  <PresentationFormat>Personalizado</PresentationFormat>
  <Paragraphs>6</Paragraphs>
  <Slides>78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9</cp:revision>
  <dcterms:created xsi:type="dcterms:W3CDTF">2016-03-25T18:26:32Z</dcterms:created>
  <dcterms:modified xsi:type="dcterms:W3CDTF">2016-03-29T22:39:46Z</dcterms:modified>
</cp:coreProperties>
</file>