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91" r:id="rId6"/>
    <p:sldId id="260" r:id="rId7"/>
    <p:sldId id="261" r:id="rId8"/>
    <p:sldId id="262" r:id="rId9"/>
    <p:sldId id="264" r:id="rId10"/>
    <p:sldId id="263" r:id="rId11"/>
    <p:sldId id="265" r:id="rId12"/>
    <p:sldId id="292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9" r:id="rId25"/>
    <p:sldId id="278" r:id="rId26"/>
    <p:sldId id="280" r:id="rId27"/>
    <p:sldId id="287" r:id="rId28"/>
    <p:sldId id="277" r:id="rId29"/>
    <p:sldId id="281" r:id="rId30"/>
    <p:sldId id="286" r:id="rId31"/>
    <p:sldId id="282" r:id="rId32"/>
    <p:sldId id="283" r:id="rId33"/>
    <p:sldId id="285" r:id="rId34"/>
    <p:sldId id="284" r:id="rId35"/>
    <p:sldId id="289" r:id="rId36"/>
    <p:sldId id="288" r:id="rId37"/>
    <p:sldId id="290" r:id="rId38"/>
    <p:sldId id="293" r:id="rId39"/>
    <p:sldId id="294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370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246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60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80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55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613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146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779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620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449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67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96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9A500-6907-4EA1-B038-A252454A6A0A}" type="datetimeFigureOut">
              <a:rPr lang="es-ES" smtClean="0"/>
              <a:t>08/12/2022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D1124-CE33-4D88-8F8B-D72DC33838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77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543425" y="1576413"/>
            <a:ext cx="4378123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CA" sz="8000" b="1" i="1" dirty="0" smtClean="0">
                <a:latin typeface="Comic Sans MS" pitchFamily="66" charset="0"/>
              </a:rPr>
              <a:t>Vivir </a:t>
            </a:r>
          </a:p>
          <a:p>
            <a:pPr algn="ctr"/>
            <a:r>
              <a:rPr lang="fr-CA" sz="8000" b="1" i="1" dirty="0" smtClean="0">
                <a:latin typeface="Comic Sans MS" pitchFamily="66" charset="0"/>
              </a:rPr>
              <a:t>en los</a:t>
            </a:r>
          </a:p>
          <a:p>
            <a:pPr algn="ctr"/>
            <a:r>
              <a:rPr lang="fr-CA" sz="8000" b="1" i="1" dirty="0" smtClean="0">
                <a:latin typeface="Comic Sans MS" pitchFamily="66" charset="0"/>
              </a:rPr>
              <a:t> </a:t>
            </a:r>
            <a:r>
              <a:rPr lang="fr-CA" sz="8000" b="1" i="1" dirty="0">
                <a:latin typeface="Comic Sans MS" pitchFamily="66" charset="0"/>
              </a:rPr>
              <a:t>A</a:t>
            </a:r>
            <a:r>
              <a:rPr lang="fr-CA" sz="8000" b="1" i="1" dirty="0" smtClean="0">
                <a:latin typeface="Comic Sans MS" pitchFamily="66" charset="0"/>
              </a:rPr>
              <a:t>rboles</a:t>
            </a:r>
            <a:endParaRPr lang="fr-CA" sz="8000" b="1" i="1" dirty="0">
              <a:latin typeface="Comic Sans MS" pitchFamily="66" charset="0"/>
            </a:endParaRPr>
          </a:p>
        </p:txBody>
      </p:sp>
      <p:pic>
        <p:nvPicPr>
          <p:cNvPr id="8" name="Picture 4" descr="maison_ar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60"/>
            <a:ext cx="4543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26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sndAc>
          <p:stSnd>
            <p:snd r:embed="rId2" name="Clayderman-Moon-river.wav"/>
          </p:stSnd>
        </p:sndAc>
      </p:transition>
    </mc:Choice>
    <mc:Fallback>
      <p:transition spd="slow" advTm="10000">
        <p:sndAc>
          <p:stSnd>
            <p:snd r:embed="rId2" name="Clayderman-Moon-riv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Vivir en un árbol - El Blog Alternati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6111" y="-459432"/>
            <a:ext cx="10164715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59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766_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7" y="34280"/>
            <a:ext cx="9099511" cy="682372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71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87624" y="1052736"/>
            <a:ext cx="65344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 smtClean="0">
              <a:latin typeface="Comic Sans MS" pitchFamily="66" charset="0"/>
            </a:endParaRPr>
          </a:p>
          <a:p>
            <a:r>
              <a:rPr lang="es-ES" dirty="0" smtClean="0">
                <a:latin typeface="Comic Sans MS" pitchFamily="66" charset="0"/>
              </a:rPr>
              <a:t>En el año 2008, al menos veintiocho empresas de arquitectura en Europa y Norte América estaban especializadas en la construcción de casas en árboles,3​ con niveles de sofisticación muy diferentes: desde estructuras de juego para niños hasta completas y funcionales casas.</a:t>
            </a:r>
          </a:p>
          <a:p>
            <a:endParaRPr lang="es-ES" dirty="0" smtClean="0">
              <a:latin typeface="Comic Sans MS" pitchFamily="66" charset="0"/>
            </a:endParaRPr>
          </a:p>
          <a:p>
            <a:r>
              <a:rPr lang="es-ES" dirty="0" smtClean="0">
                <a:latin typeface="Comic Sans MS" pitchFamily="66" charset="0"/>
              </a:rPr>
              <a:t>Aunque tradicionalmente han sido de madera, la experimentación con nuevas tecnologías e innovaciones ha permitido introducir otros tipos de materiales para su construcción.</a:t>
            </a:r>
          </a:p>
          <a:p>
            <a:endParaRPr lang="es-ES" dirty="0" smtClean="0">
              <a:latin typeface="Comic Sans MS" pitchFamily="66" charset="0"/>
            </a:endParaRPr>
          </a:p>
          <a:p>
            <a:r>
              <a:rPr lang="es-ES" dirty="0" smtClean="0">
                <a:latin typeface="Comic Sans MS" pitchFamily="66" charset="0"/>
              </a:rPr>
              <a:t>Muchas de las casas en árboles son usadas por los exploradores con fines de investigación de flora y fauna en selvas y bosques. También pueden encontrarse hoteles construidos sobre árboles en varios países como Alemania, Francia, Reino Unido o Estados Unidos.</a:t>
            </a:r>
            <a:endParaRPr lang="es-ES" dirty="0">
              <a:latin typeface="Comic Sans MS" pitchFamily="66" charset="0"/>
            </a:endParaRPr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5567953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955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/>
    </mc:Choice>
    <mc:Fallback>
      <p:transition spd="slow" advTm="3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8!Tree_house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" y="3656"/>
            <a:ext cx="9272742" cy="6854344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04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959a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576"/>
            <a:ext cx="9237017" cy="6870576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06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castle-in-the-trees-photo-080601001949o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6043613" cy="6364288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90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1263060959HkQbUwa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88913"/>
            <a:ext cx="4860925" cy="6480175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241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114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04813"/>
            <a:ext cx="6070600" cy="6096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11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3764521566_c677ddb396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1" y="0"/>
            <a:ext cx="9154248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32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87624" y="1700808"/>
            <a:ext cx="65344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Comic Sans MS" pitchFamily="66" charset="0"/>
              </a:rPr>
              <a:t>Una casa-árbol o casa </a:t>
            </a:r>
            <a:r>
              <a:rPr lang="es-ES" dirty="0" smtClean="0">
                <a:latin typeface="Comic Sans MS" pitchFamily="66" charset="0"/>
              </a:rPr>
              <a:t>árbol </a:t>
            </a:r>
            <a:r>
              <a:rPr lang="es-ES" dirty="0" smtClean="0">
                <a:latin typeface="Comic Sans MS" pitchFamily="66" charset="0"/>
              </a:rPr>
              <a:t>es una casa o caseta de madera construida en las ramas de un árbol, o cerca del tronco de uno o varios árboles. Pueden diseñarse para ser habitadas, o también para uso recreativo de los niños.</a:t>
            </a:r>
          </a:p>
          <a:p>
            <a:endParaRPr lang="es-ES" dirty="0" smtClean="0">
              <a:latin typeface="Comic Sans MS" pitchFamily="66" charset="0"/>
            </a:endParaRPr>
          </a:p>
          <a:p>
            <a:r>
              <a:rPr lang="es-ES" dirty="0" smtClean="0">
                <a:latin typeface="Comic Sans MS" pitchFamily="66" charset="0"/>
              </a:rPr>
              <a:t>En algunos lugares de los trópicos, las casas se construyen en los árboles, como lo hace la tribu </a:t>
            </a:r>
            <a:r>
              <a:rPr lang="es-ES" dirty="0" err="1" smtClean="0">
                <a:latin typeface="Comic Sans MS" pitchFamily="66" charset="0"/>
              </a:rPr>
              <a:t>korowai</a:t>
            </a:r>
            <a:r>
              <a:rPr lang="es-ES" dirty="0" smtClean="0">
                <a:latin typeface="Comic Sans MS" pitchFamily="66" charset="0"/>
              </a:rPr>
              <a:t> en Papúa</a:t>
            </a:r>
            <a:r>
              <a:rPr lang="es-ES" dirty="0" smtClean="0">
                <a:latin typeface="Comic Sans MS" pitchFamily="66" charset="0"/>
              </a:rPr>
              <a:t>.​</a:t>
            </a:r>
            <a:r>
              <a:rPr lang="es-ES" dirty="0" smtClean="0">
                <a:latin typeface="Comic Sans MS" pitchFamily="66" charset="0"/>
              </a:rPr>
              <a:t>También se pueden encontrar cosas elevadas al nivel de los árboles gracias a pilares de madera. Esta práctica es comúnmente utilizada para protegerse de peligros existentes. También se usan para almacenar alimentos y evitar que los animales puedan encontrar la comida.</a:t>
            </a:r>
          </a:p>
          <a:p>
            <a:endParaRPr lang="es-ES" dirty="0" smtClean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04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000"/>
    </mc:Choice>
    <mc:Fallback>
      <p:transition spd="slow" advTm="2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back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614"/>
            <a:ext cx="9262119" cy="6890614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909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David%20Wenzel%20Treehouse-thumb-500x375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406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03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giant-tree-house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04813"/>
            <a:ext cx="4762500" cy="6096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11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house_on_a_tree_09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59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house-1_145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344"/>
            <a:ext cx="9144000" cy="6986736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45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houses-in-the-trees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862"/>
            <a:ext cx="9252029" cy="6846137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193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752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17412" name="Picture 4" descr="location_de_cabane_dans_les_arbres_familiale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" y="0"/>
            <a:ext cx="9247093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144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9460" name="Picture 4" descr="maison_arbre546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15425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532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ndAc>
          <p:stSnd>
            <p:snd r:embed="rId2" name="Clayderman-La-nave-del-olvido.wav"/>
          </p:stSnd>
        </p:sndAc>
      </p:transition>
    </mc:Choice>
    <mc:Fallback>
      <p:transition spd="slow" advTm="8000">
        <p:sndAc>
          <p:stSnd>
            <p:snd r:embed="rId2" name="Clayderman-La-nave-del-olvi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maison-darbre-5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27" y="0"/>
            <a:ext cx="9240219" cy="6858000"/>
          </a:xfrm>
          <a:prstGeom prst="rect">
            <a:avLst/>
          </a:prstGeom>
          <a:solidFill>
            <a:srgbClr val="669900"/>
          </a:solidFill>
          <a:ln w="28575">
            <a:solidFill>
              <a:srgbClr val="6699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111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tree33house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40" y="17868"/>
            <a:ext cx="9253311" cy="6939524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6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stunning-tree-house_382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683250" cy="6337300"/>
          </a:xfrm>
          <a:prstGeom prst="rect">
            <a:avLst/>
          </a:prstGeom>
          <a:solidFill>
            <a:srgbClr val="669900"/>
          </a:solidFill>
          <a:ln w="28575">
            <a:solidFill>
              <a:srgbClr val="6699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906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tree_house_big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9" y="11328"/>
            <a:ext cx="9128895" cy="6846671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150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4580" name="Picture 4" descr="Tiny-Tree-House-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404813"/>
            <a:ext cx="4025900" cy="6096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52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tree44_houses_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88913"/>
            <a:ext cx="5280025" cy="6480175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26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tree-house-2-470-1108-thumb-375x319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0" y="0"/>
            <a:ext cx="9146379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25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23556" name="Picture 4" descr="thailand2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2" y="-27322"/>
            <a:ext cx="9164476" cy="6885321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33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tree-house 22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572000" cy="6096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15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tree-house-design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7388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9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treehouse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04813"/>
            <a:ext cx="4470400" cy="6096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56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Tree-House-2-05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32833" cy="6858000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27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treehouse_01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94"/>
            <a:ext cx="9144000" cy="6892993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29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treehouse[2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88913"/>
            <a:ext cx="5311775" cy="6480175"/>
          </a:xfrm>
          <a:prstGeom prst="rect">
            <a:avLst/>
          </a:prstGeom>
          <a:noFill/>
          <a:ln w="28575">
            <a:solidFill>
              <a:srgbClr val="66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09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170"/>
            <a:ext cx="9144000" cy="6867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521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ómo es vivir en un árbol? | Vía Cél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16"/>
            <a:ext cx="9260494" cy="686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627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rea Tu Frase – Frase #603745: Deberíamos vivir tantas veces como los  árboles, que pasado un año malo echan nuevas hojas y vuelven a empezar.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76" y="-1"/>
            <a:ext cx="9171176" cy="695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641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4803" y="-37339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5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7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8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7"/>
            <a:ext cx="3577233" cy="46481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613546" y="576883"/>
            <a:ext cx="4056311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>
                <a:solidFill>
                  <a:srgbClr val="FF0000">
                    <a:alpha val="91000"/>
                  </a:srgbClr>
                </a:solidFill>
              </a:ln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08 de diciembre de 2022</a:t>
            </a:fld>
            <a:endParaRPr lang="es-ES" sz="4000" b="1" dirty="0">
              <a:ln>
                <a:solidFill>
                  <a:srgbClr val="FF0000">
                    <a:alpha val="94000"/>
                  </a:srgbClr>
                </a:solidFill>
              </a:ln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18:07</a:t>
            </a:fld>
            <a:r>
              <a:rPr lang="fr-FR" sz="3600" b="1" dirty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ln>
                  <a:solidFill>
                    <a:srgbClr val="FF0000">
                      <a:alpha val="94000"/>
                    </a:srgbClr>
                  </a:solidFill>
                </a:ln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ln>
                <a:solidFill>
                  <a:srgbClr val="FF0000">
                    <a:alpha val="94000"/>
                  </a:srgbClr>
                </a:solidFill>
              </a:ln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268080" y="5611367"/>
            <a:ext cx="2008837" cy="934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258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VIR EN LOS ARBO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ViVIVIR EN LOS ARBOLES</Template>
  <TotalTime>32</TotalTime>
  <Words>270</Words>
  <Application>Microsoft Office PowerPoint</Application>
  <PresentationFormat>Presentación en pantalla (4:3)</PresentationFormat>
  <Paragraphs>21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ViVIVIR EN LOS ARBOLES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17</cp:revision>
  <dcterms:created xsi:type="dcterms:W3CDTF">2022-12-08T16:57:16Z</dcterms:created>
  <dcterms:modified xsi:type="dcterms:W3CDTF">2022-12-08T17:29:49Z</dcterms:modified>
</cp:coreProperties>
</file>