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</p:sldMasterIdLst>
  <p:notesMasterIdLst>
    <p:notesMasterId r:id="rId13"/>
  </p:notesMasterIdLst>
  <p:sldIdLst>
    <p:sldId id="256" r:id="rId3"/>
    <p:sldId id="269" r:id="rId4"/>
    <p:sldId id="270" r:id="rId5"/>
    <p:sldId id="327" r:id="rId6"/>
    <p:sldId id="295" r:id="rId7"/>
    <p:sldId id="305" r:id="rId8"/>
    <p:sldId id="317" r:id="rId9"/>
    <p:sldId id="323" r:id="rId10"/>
    <p:sldId id="318" r:id="rId11"/>
    <p:sldId id="328" r:id="rId12"/>
  </p:sldIdLst>
  <p:sldSz cx="9290050" cy="644525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ZvQ6O7zqpcVnomiaw3RQg==" hashData="yf4c3z0euKsYjE91Nb2i101CyW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2" y="-234"/>
      </p:cViewPr>
      <p:guideLst>
        <p:guide orient="horz" pos="2030"/>
        <p:guide pos="292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B7D99B-7EB8-48A7-8EE0-7B0E9AAEA40B}" type="datetimeFigureOut">
              <a:rPr lang="es-ES" smtClean="0"/>
              <a:t>30/05/2016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58850" y="685800"/>
            <a:ext cx="49403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6EA38-E9A0-4C21-8531-E95416F1A3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4258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816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0554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3462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4" y="2002220"/>
            <a:ext cx="7896543" cy="138155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8" y="3652309"/>
            <a:ext cx="6503035" cy="164712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66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7" y="258135"/>
            <a:ext cx="8361045" cy="1074209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7" y="1503893"/>
            <a:ext cx="8361045" cy="4253568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475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0" y="4141675"/>
            <a:ext cx="7896543" cy="1280099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0" y="2731775"/>
            <a:ext cx="7896543" cy="140989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199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7" y="258135"/>
            <a:ext cx="8361045" cy="1074209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6" y="1503893"/>
            <a:ext cx="4103105" cy="4253568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4" y="1503893"/>
            <a:ext cx="4103105" cy="4253568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864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7" y="258135"/>
            <a:ext cx="8361045" cy="107420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4" y="1442723"/>
            <a:ext cx="4104719" cy="601260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4" y="2043984"/>
            <a:ext cx="4104719" cy="371347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29" y="1442723"/>
            <a:ext cx="4106331" cy="601260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29" y="2043984"/>
            <a:ext cx="4106331" cy="371347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81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7" y="258135"/>
            <a:ext cx="8361045" cy="1074209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142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449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60" y="256646"/>
            <a:ext cx="3056362" cy="1092113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1" y="256621"/>
            <a:ext cx="5193396" cy="550084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60" y="1348759"/>
            <a:ext cx="3056362" cy="440873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586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8" y="4511676"/>
            <a:ext cx="5574030" cy="532633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8" y="575895"/>
            <a:ext cx="5574030" cy="386715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8" y="5044343"/>
            <a:ext cx="5574030" cy="756422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153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7" y="258135"/>
            <a:ext cx="8361045" cy="1074209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7" y="1503893"/>
            <a:ext cx="8361045" cy="4253568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4209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6" y="258146"/>
            <a:ext cx="2090261" cy="5499350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2" y="258146"/>
            <a:ext cx="6115950" cy="5499350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878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80669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5869367"/>
            <a:ext cx="2167678" cy="44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615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Eleni\Desktop\Casas Alpinas Helen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" y="0"/>
            <a:ext cx="9286875" cy="64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4000" y="630337"/>
            <a:ext cx="24096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dirty="0" smtClean="0">
                <a:ln w="12700">
                  <a:solidFill>
                    <a:srgbClr val="FFFF00"/>
                  </a:solidFill>
                </a:ln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C000"/>
                    </a:gs>
                    <a:gs pos="100000">
                      <a:srgbClr val="00B0F0"/>
                    </a:gs>
                  </a:gsLst>
                  <a:path path="circle">
                    <a:fillToRect l="100000" t="100000"/>
                  </a:path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anose="02040502050405020303" pitchFamily="18" charset="0"/>
              </a:rPr>
              <a:t>Vivir</a:t>
            </a:r>
            <a:endParaRPr lang="es-ES" sz="5400" b="1" cap="all" dirty="0">
              <a:ln w="12700">
                <a:solidFill>
                  <a:srgbClr val="FFFF00"/>
                </a:solidFill>
              </a:ln>
              <a:gradFill>
                <a:gsLst>
                  <a:gs pos="0">
                    <a:schemeClr val="accent2">
                      <a:lumMod val="75000"/>
                    </a:schemeClr>
                  </a:gs>
                  <a:gs pos="50000">
                    <a:srgbClr val="FFC000"/>
                  </a:gs>
                  <a:gs pos="100000">
                    <a:srgbClr val="00B0F0"/>
                  </a:gs>
                </a:gsLst>
                <a:path path="circle">
                  <a:fillToRect l="100000" t="100000"/>
                </a:path>
              </a:gra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Georgia" panose="02040502050405020303" pitchFamily="18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636919" y="632877"/>
            <a:ext cx="12666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dirty="0" smtClean="0">
                <a:ln w="12700">
                  <a:solidFill>
                    <a:srgbClr val="FFFF00"/>
                  </a:solidFill>
                </a:ln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C000"/>
                    </a:gs>
                    <a:gs pos="100000">
                      <a:srgbClr val="00B0F0"/>
                    </a:gs>
                  </a:gsLst>
                  <a:path path="circle">
                    <a:fillToRect l="100000" t="100000"/>
                  </a:path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anose="02040502050405020303" pitchFamily="18" charset="0"/>
              </a:rPr>
              <a:t>en</a:t>
            </a:r>
            <a:endParaRPr lang="es-ES" sz="5400" b="1" cap="all" dirty="0">
              <a:ln w="12700">
                <a:solidFill>
                  <a:srgbClr val="FFFF00"/>
                </a:solidFill>
              </a:ln>
              <a:gradFill>
                <a:gsLst>
                  <a:gs pos="0">
                    <a:schemeClr val="accent2">
                      <a:lumMod val="75000"/>
                    </a:schemeClr>
                  </a:gs>
                  <a:gs pos="50000">
                    <a:srgbClr val="FFC000"/>
                  </a:gs>
                  <a:gs pos="100000">
                    <a:srgbClr val="00B0F0"/>
                  </a:gs>
                </a:gsLst>
                <a:path path="circle">
                  <a:fillToRect l="100000" t="100000"/>
                </a:path>
              </a:gra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Georgia" panose="02040502050405020303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607501" y="798079"/>
            <a:ext cx="16754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ln w="12700">
                  <a:solidFill>
                    <a:srgbClr val="FFFF00"/>
                  </a:solidFill>
                </a:ln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C000"/>
                    </a:gs>
                    <a:gs pos="100000">
                      <a:srgbClr val="00B0F0"/>
                    </a:gs>
                  </a:gsLst>
                  <a:path path="circle">
                    <a:fillToRect l="100000" t="100000"/>
                  </a:path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anose="02040502050405020303" pitchFamily="18" charset="0"/>
              </a:rPr>
              <a:t>los</a:t>
            </a:r>
            <a:endParaRPr lang="es-ES" sz="5400" b="1" cap="all" spc="0" dirty="0">
              <a:ln w="12700">
                <a:solidFill>
                  <a:srgbClr val="FFFF00"/>
                </a:solidFill>
              </a:ln>
              <a:gradFill>
                <a:gsLst>
                  <a:gs pos="0">
                    <a:schemeClr val="accent2">
                      <a:lumMod val="75000"/>
                    </a:schemeClr>
                  </a:gs>
                  <a:gs pos="50000">
                    <a:srgbClr val="FFC000"/>
                  </a:gs>
                  <a:gs pos="100000">
                    <a:srgbClr val="00B0F0"/>
                  </a:gs>
                </a:gsLst>
                <a:path path="circle">
                  <a:fillToRect l="100000" t="100000"/>
                </a:path>
              </a:gra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Georgia" panose="02040502050405020303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45226" y="2070497"/>
            <a:ext cx="26196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err="1" smtClean="0">
                <a:ln w="12700">
                  <a:solidFill>
                    <a:srgbClr val="FFFF00"/>
                  </a:solidFill>
                </a:ln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C000"/>
                    </a:gs>
                    <a:gs pos="100000">
                      <a:srgbClr val="00B0F0"/>
                    </a:gs>
                  </a:gsLst>
                  <a:path path="circle">
                    <a:fillToRect l="100000" t="100000"/>
                  </a:path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anose="02040502050405020303" pitchFamily="18" charset="0"/>
              </a:rPr>
              <a:t>alpes</a:t>
            </a:r>
            <a:endParaRPr lang="es-ES" sz="5400" b="1" cap="all" spc="0" dirty="0">
              <a:ln w="12700">
                <a:solidFill>
                  <a:srgbClr val="FFFF00"/>
                </a:solidFill>
              </a:ln>
              <a:gradFill>
                <a:gsLst>
                  <a:gs pos="0">
                    <a:schemeClr val="accent2">
                      <a:lumMod val="75000"/>
                    </a:schemeClr>
                  </a:gs>
                  <a:gs pos="50000">
                    <a:srgbClr val="FFC000"/>
                  </a:gs>
                  <a:gs pos="100000">
                    <a:srgbClr val="00B0F0"/>
                  </a:gs>
                </a:gsLst>
                <a:path path="circle">
                  <a:fillToRect l="100000" t="100000"/>
                </a:path>
              </a:gra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Georgia" panose="02040502050405020303" pitchFamily="18" charset="0"/>
            </a:endParaRPr>
          </a:p>
        </p:txBody>
      </p:sp>
      <p:pic>
        <p:nvPicPr>
          <p:cNvPr id="7" name="Picture 5" descr="C:\Users\Eleni\Desktop\Casas Alpinas Helen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90057" cy="644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2268761" y="617495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2465402" y="5991914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92D050"/>
                    </a:gs>
                    <a:gs pos="100000">
                      <a:srgbClr val="FFFF00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Pps</a:t>
            </a:r>
            <a:r>
              <a:rPr lang="es-ES" b="1" dirty="0" smtClean="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92D050"/>
                    </a:gs>
                    <a:gs pos="100000">
                      <a:srgbClr val="FFFF00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creado por Helen</a:t>
            </a:r>
            <a:endParaRPr lang="es-ES" b="1" dirty="0">
              <a:gradFill flip="none" rotWithShape="1">
                <a:gsLst>
                  <a:gs pos="0">
                    <a:schemeClr val="accent2">
                      <a:lumMod val="75000"/>
                    </a:schemeClr>
                  </a:gs>
                  <a:gs pos="50000">
                    <a:srgbClr val="92D050"/>
                  </a:gs>
                  <a:gs pos="100000">
                    <a:srgbClr val="FFFF00"/>
                  </a:gs>
                </a:gsLst>
                <a:lin ang="135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3901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16">
        <p:sndAc>
          <p:stSnd loop="1">
            <p:snd r:embed="rId2" name="La Mejor Cancion del Mundo - Dem Land Tirol die Treue.wav"/>
          </p:stSnd>
        </p:sndAc>
      </p:transition>
    </mc:Choice>
    <mc:Fallback xmlns="">
      <p:transition spd="slow" advTm="28516">
        <p:sndAc>
          <p:stSnd loop="1">
            <p:snd r:embed="rId5" name="La Mejor Cancion del Mundo - Dem Land Tirol die Tre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4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64509" y="258109"/>
            <a:ext cx="8361045" cy="1074208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64509" y="1503898"/>
            <a:ext cx="8361045" cy="4253567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11" descr="C:\Users\Eleni\Desktop\Casas Alpinas Helen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03" y="-233753"/>
            <a:ext cx="9577064" cy="667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Lágrima"/>
          <p:cNvSpPr/>
          <p:nvPr/>
        </p:nvSpPr>
        <p:spPr>
          <a:xfrm rot="18867508">
            <a:off x="3679298" y="3638591"/>
            <a:ext cx="1755573" cy="1958695"/>
          </a:xfrm>
          <a:prstGeom prst="teardrop">
            <a:avLst/>
          </a:prstGeom>
          <a:gradFill flip="none" rotWithShape="1">
            <a:gsLst>
              <a:gs pos="93340">
                <a:srgbClr val="00B0F0"/>
              </a:gs>
              <a:gs pos="10000">
                <a:srgbClr val="00B0F0"/>
              </a:gs>
              <a:gs pos="55000">
                <a:schemeClr val="tx1">
                  <a:alpha val="44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rgbClr val="FF0000"/>
                  </a:gs>
                  <a:gs pos="50000">
                    <a:srgbClr val="0070C0"/>
                  </a:gs>
                  <a:gs pos="100000">
                    <a:srgbClr val="7030A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6" name="5 Lágrima"/>
          <p:cNvSpPr/>
          <p:nvPr/>
        </p:nvSpPr>
        <p:spPr>
          <a:xfrm rot="8110665">
            <a:off x="3680530" y="1026765"/>
            <a:ext cx="1897835" cy="1811871"/>
          </a:xfrm>
          <a:prstGeom prst="teardrop">
            <a:avLst/>
          </a:prstGeom>
          <a:gradFill flip="none" rotWithShape="1">
            <a:gsLst>
              <a:gs pos="93340">
                <a:srgbClr val="00B0F0"/>
              </a:gs>
              <a:gs pos="10000">
                <a:srgbClr val="00B0F0"/>
              </a:gs>
              <a:gs pos="55000">
                <a:schemeClr val="tx1">
                  <a:alpha val="44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rgbClr val="FF0000"/>
                  </a:gs>
                  <a:gs pos="50000">
                    <a:srgbClr val="0070C0"/>
                  </a:gs>
                  <a:gs pos="100000">
                    <a:srgbClr val="7030A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7" name="6 Lágrima"/>
          <p:cNvSpPr/>
          <p:nvPr/>
        </p:nvSpPr>
        <p:spPr>
          <a:xfrm rot="2829157">
            <a:off x="2227420" y="2361568"/>
            <a:ext cx="1755573" cy="1958695"/>
          </a:xfrm>
          <a:prstGeom prst="teardrop">
            <a:avLst/>
          </a:prstGeom>
          <a:gradFill flip="none" rotWithShape="1">
            <a:gsLst>
              <a:gs pos="93340">
                <a:srgbClr val="00B0F0"/>
              </a:gs>
              <a:gs pos="10000">
                <a:srgbClr val="00B0F0"/>
              </a:gs>
              <a:gs pos="55000">
                <a:schemeClr val="tx1">
                  <a:alpha val="44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rgbClr val="FF0000"/>
                  </a:gs>
                  <a:gs pos="50000">
                    <a:srgbClr val="0070C0"/>
                  </a:gs>
                  <a:gs pos="100000">
                    <a:srgbClr val="7030A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8" name="7 Lágrima"/>
          <p:cNvSpPr/>
          <p:nvPr/>
        </p:nvSpPr>
        <p:spPr>
          <a:xfrm rot="13814305">
            <a:off x="5417321" y="2288984"/>
            <a:ext cx="1755573" cy="1958695"/>
          </a:xfrm>
          <a:prstGeom prst="teardrop">
            <a:avLst/>
          </a:prstGeom>
          <a:gradFill flip="none" rotWithShape="1">
            <a:gsLst>
              <a:gs pos="93340">
                <a:srgbClr val="00B0F0"/>
              </a:gs>
              <a:gs pos="10000">
                <a:srgbClr val="00B0F0"/>
              </a:gs>
              <a:gs pos="55000">
                <a:schemeClr val="tx1">
                  <a:alpha val="44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rgbClr val="FF0000"/>
                  </a:gs>
                  <a:gs pos="50000">
                    <a:srgbClr val="0070C0"/>
                  </a:gs>
                  <a:gs pos="100000">
                    <a:srgbClr val="7030A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9" name="8 Lágrima"/>
          <p:cNvSpPr/>
          <p:nvPr/>
        </p:nvSpPr>
        <p:spPr>
          <a:xfrm rot="4904899">
            <a:off x="2695274" y="1496397"/>
            <a:ext cx="1755573" cy="1958695"/>
          </a:xfrm>
          <a:prstGeom prst="teardrop">
            <a:avLst/>
          </a:prstGeom>
          <a:gradFill flip="none" rotWithShape="1">
            <a:gsLst>
              <a:gs pos="93340">
                <a:srgbClr val="00B0F0"/>
              </a:gs>
              <a:gs pos="10000">
                <a:srgbClr val="00B0F0"/>
              </a:gs>
              <a:gs pos="55000">
                <a:schemeClr val="tx1">
                  <a:alpha val="44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rgbClr val="FF0000"/>
                  </a:gs>
                  <a:gs pos="50000">
                    <a:srgbClr val="0070C0"/>
                  </a:gs>
                  <a:gs pos="100000">
                    <a:srgbClr val="7030A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10" name="9 Lágrima"/>
          <p:cNvSpPr/>
          <p:nvPr/>
        </p:nvSpPr>
        <p:spPr>
          <a:xfrm rot="10800000">
            <a:off x="4717612" y="1544165"/>
            <a:ext cx="1897835" cy="1811871"/>
          </a:xfrm>
          <a:prstGeom prst="teardrop">
            <a:avLst/>
          </a:prstGeom>
          <a:gradFill flip="none" rotWithShape="1">
            <a:gsLst>
              <a:gs pos="93340">
                <a:srgbClr val="00B0F0"/>
              </a:gs>
              <a:gs pos="10000">
                <a:srgbClr val="00B0F0"/>
              </a:gs>
              <a:gs pos="55000">
                <a:schemeClr val="tx1">
                  <a:alpha val="44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rgbClr val="FF0000"/>
                  </a:gs>
                  <a:gs pos="50000">
                    <a:srgbClr val="0070C0"/>
                  </a:gs>
                  <a:gs pos="100000">
                    <a:srgbClr val="7030A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11" name="10 Lágrima"/>
          <p:cNvSpPr/>
          <p:nvPr/>
        </p:nvSpPr>
        <p:spPr>
          <a:xfrm rot="16200000">
            <a:off x="4746594" y="3188202"/>
            <a:ext cx="1755573" cy="1958695"/>
          </a:xfrm>
          <a:prstGeom prst="teardrop">
            <a:avLst/>
          </a:prstGeom>
          <a:gradFill flip="none" rotWithShape="1">
            <a:gsLst>
              <a:gs pos="93340">
                <a:srgbClr val="00B0F0"/>
              </a:gs>
              <a:gs pos="10000">
                <a:srgbClr val="00B0F0"/>
              </a:gs>
              <a:gs pos="55000">
                <a:schemeClr val="tx1">
                  <a:alpha val="44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rgbClr val="FF0000"/>
                  </a:gs>
                  <a:gs pos="50000">
                    <a:srgbClr val="0070C0"/>
                  </a:gs>
                  <a:gs pos="100000">
                    <a:srgbClr val="7030A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12" name="11 Lágrima"/>
          <p:cNvSpPr/>
          <p:nvPr/>
        </p:nvSpPr>
        <p:spPr>
          <a:xfrm>
            <a:off x="2540241" y="3356908"/>
            <a:ext cx="1897835" cy="1811871"/>
          </a:xfrm>
          <a:prstGeom prst="teardrop">
            <a:avLst/>
          </a:prstGeom>
          <a:gradFill flip="none" rotWithShape="1">
            <a:gsLst>
              <a:gs pos="93340">
                <a:srgbClr val="00B0F0"/>
              </a:gs>
              <a:gs pos="10000">
                <a:srgbClr val="00B0F0"/>
              </a:gs>
              <a:gs pos="55000">
                <a:schemeClr val="tx1">
                  <a:alpha val="44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rgbClr val="FF0000"/>
                  </a:gs>
                  <a:gs pos="50000">
                    <a:srgbClr val="0070C0"/>
                  </a:gs>
                  <a:gs pos="100000">
                    <a:srgbClr val="7030A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pic>
        <p:nvPicPr>
          <p:cNvPr id="13" name="Picture 21" descr="C:\Users\Eleni\Desktop\Casas Alpinas Helen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03" y="-221406"/>
            <a:ext cx="9577064" cy="6666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0" descr="C:\Users\Eleni\Desktop\Casas Alpinas Helen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03" y="-247460"/>
            <a:ext cx="9577064" cy="669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2" descr="C:\Users\Eleni\Desktop\Casas Alpinas Helen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03" y="-247454"/>
            <a:ext cx="9577064" cy="668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15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04"/>
    </mc:Choice>
    <mc:Fallback xmlns="">
      <p:transition spd="slow" advTm="394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6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64509" y="258109"/>
            <a:ext cx="8361045" cy="1074208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64509" y="1503898"/>
            <a:ext cx="8361045" cy="4253567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Casas Alpinas Helen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" y="0"/>
            <a:ext cx="9286875" cy="64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Luna"/>
          <p:cNvSpPr/>
          <p:nvPr/>
        </p:nvSpPr>
        <p:spPr>
          <a:xfrm>
            <a:off x="6749823" y="1141338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0" y="1208470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-653244" y="1208470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257870" y="1141338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-1270117" y="1208470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11081" y="1141338"/>
            <a:ext cx="2649086" cy="4296863"/>
          </a:xfrm>
          <a:prstGeom prst="moon">
            <a:avLst>
              <a:gd name="adj" fmla="val 13508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653185" y="1208470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6169191" y="1141338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1306390" y="1208470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515973" y="1141338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1959601" y="1208470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4935341" y="1141338"/>
            <a:ext cx="2540233" cy="4296863"/>
          </a:xfrm>
          <a:prstGeom prst="moon">
            <a:avLst>
              <a:gd name="adj" fmla="val 15353"/>
            </a:avLst>
          </a:prstGeom>
          <a:gradFill flip="none" rotWithShape="1">
            <a:gsLst>
              <a:gs pos="63000">
                <a:srgbClr val="00B05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Picture 9" descr="C:\Users\Eleni\Desktop\Casas Alpinas Helen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527" y="-8779"/>
            <a:ext cx="9793088" cy="64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C:\Users\Eleni\Desktop\Casas Alpinas Helen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527" y="6353"/>
            <a:ext cx="10441160" cy="64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9" descr="C:\Users\Eleni\Desktop\Casas Alpinas Helen\Diapositiva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527" y="-248884"/>
            <a:ext cx="10729192" cy="667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5" descr="C:\Users\Eleni\Desktop\Casas Alpinas Helen\Diapositiva4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3242" y="-248891"/>
            <a:ext cx="11213412" cy="6927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10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91"/>
    </mc:Choice>
    <mc:Fallback xmlns="">
      <p:transition spd="slow" advTm="36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4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0" dur="6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2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1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6" dur="6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asas Alpinas Helen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" y="6353"/>
            <a:ext cx="9286875" cy="64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ombinar"/>
          <p:cNvSpPr/>
          <p:nvPr/>
        </p:nvSpPr>
        <p:spPr>
          <a:xfrm>
            <a:off x="3774077" y="6"/>
            <a:ext cx="1814476" cy="3289763"/>
          </a:xfrm>
          <a:prstGeom prst="flowChartMerge">
            <a:avLst/>
          </a:prstGeom>
          <a:gradFill flip="none" rotWithShape="1"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Combinar"/>
          <p:cNvSpPr/>
          <p:nvPr/>
        </p:nvSpPr>
        <p:spPr>
          <a:xfrm rot="10800000">
            <a:off x="3774077" y="3155493"/>
            <a:ext cx="1814476" cy="3289763"/>
          </a:xfrm>
          <a:prstGeom prst="flowChartMerge">
            <a:avLst/>
          </a:prstGeom>
          <a:gradFill flip="none" rotWithShape="1"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Combinar"/>
          <p:cNvSpPr/>
          <p:nvPr/>
        </p:nvSpPr>
        <p:spPr>
          <a:xfrm rot="5400000">
            <a:off x="6128307" y="866543"/>
            <a:ext cx="1678462" cy="4645025"/>
          </a:xfrm>
          <a:prstGeom prst="flowChartMerge">
            <a:avLst/>
          </a:prstGeom>
          <a:gradFill flip="none" rotWithShape="1"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Combinar"/>
          <p:cNvSpPr/>
          <p:nvPr/>
        </p:nvSpPr>
        <p:spPr>
          <a:xfrm rot="16200000">
            <a:off x="1519559" y="830266"/>
            <a:ext cx="1678462" cy="4717580"/>
          </a:xfrm>
          <a:prstGeom prst="flowChartMerge">
            <a:avLst/>
          </a:prstGeom>
          <a:gradFill flip="none" rotWithShape="1"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Combinar"/>
          <p:cNvSpPr/>
          <p:nvPr/>
        </p:nvSpPr>
        <p:spPr>
          <a:xfrm rot="18204657">
            <a:off x="1758366" y="-532612"/>
            <a:ext cx="1678462" cy="5026783"/>
          </a:xfrm>
          <a:prstGeom prst="flowChartMerge">
            <a:avLst/>
          </a:prstGeom>
          <a:gradFill flip="none" rotWithShape="1"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Combinar"/>
          <p:cNvSpPr/>
          <p:nvPr/>
        </p:nvSpPr>
        <p:spPr>
          <a:xfrm rot="3263379">
            <a:off x="5811174" y="-658206"/>
            <a:ext cx="1678462" cy="5026783"/>
          </a:xfrm>
          <a:prstGeom prst="flowChartMerge">
            <a:avLst/>
          </a:prstGeom>
          <a:gradFill flip="none" rotWithShape="1"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Combinar"/>
          <p:cNvSpPr/>
          <p:nvPr/>
        </p:nvSpPr>
        <p:spPr>
          <a:xfrm rot="14132701">
            <a:off x="1792330" y="1920297"/>
            <a:ext cx="1585151" cy="5173048"/>
          </a:xfrm>
          <a:prstGeom prst="flowChartMerge">
            <a:avLst/>
          </a:prstGeom>
          <a:gradFill flip="none" rotWithShape="1"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Combinar"/>
          <p:cNvSpPr/>
          <p:nvPr/>
        </p:nvSpPr>
        <p:spPr>
          <a:xfrm rot="7688360">
            <a:off x="5944829" y="2081635"/>
            <a:ext cx="1585151" cy="5173048"/>
          </a:xfrm>
          <a:prstGeom prst="flowChartMerge">
            <a:avLst/>
          </a:prstGeom>
          <a:gradFill flip="none" rotWithShape="1"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11" name="Picture 13" descr="C:\Users\Eleni\Desktop\Casas Alpinas Helen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69" y="5"/>
            <a:ext cx="9315720" cy="644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Eleni\Desktop\Casas Alpinas Helen\Diapositiva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29" y="-103739"/>
            <a:ext cx="9394485" cy="6727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Eleni\Desktop\Casas Alpinas Helen\Diapositiva5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711" y="-290577"/>
            <a:ext cx="9422762" cy="6914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7" descr="C:\Users\Eleni\Desktop\Casas Alpinas Helen\Diapositiva4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711" y="-303042"/>
            <a:ext cx="9602272" cy="719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62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14"/>
    </mc:Choice>
    <mc:Fallback xmlns="">
      <p:transition spd="slow" advTm="348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8" presetClass="entr" presetSubtype="1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7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8" presetClass="entr" presetSubtype="9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8" presetClass="entr" presetSubtype="6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3" dur="5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entr" presetSubtype="3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6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Casas Alpinas Helen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" y="6353"/>
            <a:ext cx="9286875" cy="64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Forma en L"/>
          <p:cNvSpPr/>
          <p:nvPr/>
        </p:nvSpPr>
        <p:spPr>
          <a:xfrm rot="16200000">
            <a:off x="674910" y="-674911"/>
            <a:ext cx="3222625" cy="4572446"/>
          </a:xfrm>
          <a:prstGeom prst="corner">
            <a:avLst>
              <a:gd name="adj1" fmla="val 5581"/>
              <a:gd name="adj2" fmla="val 5676"/>
            </a:avLst>
          </a:prstGeom>
          <a:gradFill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Forma en L"/>
          <p:cNvSpPr/>
          <p:nvPr/>
        </p:nvSpPr>
        <p:spPr>
          <a:xfrm rot="16200000" flipV="1">
            <a:off x="5392520" y="-674906"/>
            <a:ext cx="3222625" cy="4572447"/>
          </a:xfrm>
          <a:prstGeom prst="corner">
            <a:avLst>
              <a:gd name="adj1" fmla="val 5064"/>
              <a:gd name="adj2" fmla="val 4840"/>
            </a:avLst>
          </a:prstGeom>
          <a:gradFill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Forma en L"/>
          <p:cNvSpPr/>
          <p:nvPr/>
        </p:nvSpPr>
        <p:spPr>
          <a:xfrm rot="5400000">
            <a:off x="5392520" y="2547715"/>
            <a:ext cx="3222625" cy="4572446"/>
          </a:xfrm>
          <a:prstGeom prst="corner">
            <a:avLst>
              <a:gd name="adj1" fmla="val 6121"/>
              <a:gd name="adj2" fmla="val 4940"/>
            </a:avLst>
          </a:prstGeom>
          <a:gradFill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Forma en L"/>
          <p:cNvSpPr/>
          <p:nvPr/>
        </p:nvSpPr>
        <p:spPr>
          <a:xfrm rot="16200000" flipV="1">
            <a:off x="5532237" y="-669467"/>
            <a:ext cx="3088349" cy="4427289"/>
          </a:xfrm>
          <a:prstGeom prst="corner">
            <a:avLst>
              <a:gd name="adj1" fmla="val 4141"/>
              <a:gd name="adj2" fmla="val 4445"/>
            </a:avLst>
          </a:prstGeom>
          <a:gradFill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Forma en L"/>
          <p:cNvSpPr/>
          <p:nvPr/>
        </p:nvSpPr>
        <p:spPr>
          <a:xfrm rot="16200000">
            <a:off x="669470" y="-669470"/>
            <a:ext cx="3088348" cy="4427288"/>
          </a:xfrm>
          <a:prstGeom prst="corner">
            <a:avLst>
              <a:gd name="adj1" fmla="val 5131"/>
              <a:gd name="adj2" fmla="val 4861"/>
            </a:avLst>
          </a:prstGeom>
          <a:gradFill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Forma en L"/>
          <p:cNvSpPr/>
          <p:nvPr/>
        </p:nvSpPr>
        <p:spPr>
          <a:xfrm rot="16200000" flipH="1">
            <a:off x="669470" y="2687432"/>
            <a:ext cx="3088348" cy="4427288"/>
          </a:xfrm>
          <a:prstGeom prst="corner">
            <a:avLst>
              <a:gd name="adj1" fmla="val 4194"/>
              <a:gd name="adj2" fmla="val 6047"/>
            </a:avLst>
          </a:prstGeom>
          <a:gradFill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Forma en L"/>
          <p:cNvSpPr/>
          <p:nvPr/>
        </p:nvSpPr>
        <p:spPr>
          <a:xfrm rot="5400000">
            <a:off x="5568522" y="2723721"/>
            <a:ext cx="3088348" cy="4354709"/>
          </a:xfrm>
          <a:prstGeom prst="corner">
            <a:avLst>
              <a:gd name="adj1" fmla="val 5541"/>
              <a:gd name="adj2" fmla="val 5772"/>
            </a:avLst>
          </a:prstGeom>
          <a:gradFill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Forma en L"/>
          <p:cNvSpPr/>
          <p:nvPr/>
        </p:nvSpPr>
        <p:spPr>
          <a:xfrm rot="16200000" flipH="1">
            <a:off x="674910" y="2547715"/>
            <a:ext cx="3222625" cy="4572446"/>
          </a:xfrm>
          <a:prstGeom prst="corner">
            <a:avLst>
              <a:gd name="adj1" fmla="val 4831"/>
              <a:gd name="adj2" fmla="val 5087"/>
            </a:avLst>
          </a:prstGeom>
          <a:gradFill>
            <a:gsLst>
              <a:gs pos="12917">
                <a:srgbClr val="0070C0"/>
              </a:gs>
              <a:gs pos="71250">
                <a:srgbClr val="FFFF00"/>
              </a:gs>
              <a:gs pos="34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11" name="Picture 7" descr="C:\Users\Eleni\Desktop\Casas Alpinas Helen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9155"/>
            <a:ext cx="9361043" cy="64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:\Users\Eleni\Desktop\Casas Alpinas Helen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9361042" cy="660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1" descr="C:\Users\Eleni\Desktop\Casas Alpinas Helen\Diapositiva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1"/>
            <a:ext cx="9373299" cy="659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6" descr="C:\Users\Eleni\Desktop\Casas Alpinas Helen\Diapositiva4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" y="-1"/>
            <a:ext cx="9357864" cy="659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C:\Users\Eleni\Desktop\Casas Alpinas Helen\Diapositiva1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777"/>
            <a:ext cx="9373298" cy="6647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24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9" presetClass="entr" presetSubtype="0" fill="hold" nodeType="withEffect">
                                  <p:stCondLst>
                                    <p:cond delay="307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Casas Alpinas Helen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" y="6353"/>
            <a:ext cx="9286875" cy="64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Extracto"/>
          <p:cNvSpPr/>
          <p:nvPr/>
        </p:nvSpPr>
        <p:spPr>
          <a:xfrm>
            <a:off x="2177339" y="3222626"/>
            <a:ext cx="4862795" cy="3222625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Extracto"/>
          <p:cNvSpPr/>
          <p:nvPr/>
        </p:nvSpPr>
        <p:spPr>
          <a:xfrm rot="10800000">
            <a:off x="2177339" y="1"/>
            <a:ext cx="4862795" cy="3289763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Extracto"/>
          <p:cNvSpPr/>
          <p:nvPr/>
        </p:nvSpPr>
        <p:spPr>
          <a:xfrm rot="5400000">
            <a:off x="37083" y="969971"/>
            <a:ext cx="4498279" cy="4572446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Extracto"/>
          <p:cNvSpPr/>
          <p:nvPr/>
        </p:nvSpPr>
        <p:spPr>
          <a:xfrm rot="16200000">
            <a:off x="4718398" y="933683"/>
            <a:ext cx="4498279" cy="4645025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Extracto"/>
          <p:cNvSpPr/>
          <p:nvPr/>
        </p:nvSpPr>
        <p:spPr>
          <a:xfrm rot="5400000">
            <a:off x="-579837" y="1586894"/>
            <a:ext cx="4498279" cy="3338603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Extracto"/>
          <p:cNvSpPr/>
          <p:nvPr/>
        </p:nvSpPr>
        <p:spPr>
          <a:xfrm rot="16200000">
            <a:off x="5335321" y="1617742"/>
            <a:ext cx="4498279" cy="3411182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Extracto"/>
          <p:cNvSpPr/>
          <p:nvPr/>
        </p:nvSpPr>
        <p:spPr>
          <a:xfrm rot="10800000">
            <a:off x="2177339" y="1"/>
            <a:ext cx="4862795" cy="2349825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Extracto"/>
          <p:cNvSpPr/>
          <p:nvPr/>
        </p:nvSpPr>
        <p:spPr>
          <a:xfrm>
            <a:off x="2177339" y="3961148"/>
            <a:ext cx="4862795" cy="2484102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Extracto"/>
          <p:cNvSpPr/>
          <p:nvPr/>
        </p:nvSpPr>
        <p:spPr>
          <a:xfrm rot="5400000">
            <a:off x="-1051602" y="2125795"/>
            <a:ext cx="4498279" cy="2395075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Extracto"/>
          <p:cNvSpPr/>
          <p:nvPr/>
        </p:nvSpPr>
        <p:spPr>
          <a:xfrm rot="16200000">
            <a:off x="5770795" y="1986079"/>
            <a:ext cx="4498279" cy="2540233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Extracto"/>
          <p:cNvSpPr/>
          <p:nvPr/>
        </p:nvSpPr>
        <p:spPr>
          <a:xfrm>
            <a:off x="2249917" y="4699672"/>
            <a:ext cx="4862795" cy="1745578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Extracto"/>
          <p:cNvSpPr/>
          <p:nvPr/>
        </p:nvSpPr>
        <p:spPr>
          <a:xfrm rot="10800000">
            <a:off x="2177339" y="0"/>
            <a:ext cx="4862795" cy="1611301"/>
          </a:xfrm>
          <a:prstGeom prst="flowChartExtra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15" name="Picture 2" descr="C:\Users\Eleni\Desktop\Alpes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" y="0"/>
            <a:ext cx="9286868" cy="6445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C:\Users\Eleni\Desktop\Alpes\Diapositiva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5"/>
          <a:stretch/>
        </p:blipFill>
        <p:spPr bwMode="auto">
          <a:xfrm>
            <a:off x="0" y="-1"/>
            <a:ext cx="9315376" cy="644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0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-25377"/>
            <a:ext cx="9334500" cy="663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6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24"/>
    </mc:Choice>
    <mc:Fallback xmlns="">
      <p:transition spd="slow" advTm="32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42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9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6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Alpes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" y="6353"/>
            <a:ext cx="9286875" cy="64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Medio marco"/>
          <p:cNvSpPr/>
          <p:nvPr/>
        </p:nvSpPr>
        <p:spPr>
          <a:xfrm>
            <a:off x="580604" y="393860"/>
            <a:ext cx="4354741" cy="2618401"/>
          </a:xfrm>
          <a:prstGeom prst="halfFrame">
            <a:avLst>
              <a:gd name="adj1" fmla="val 12622"/>
              <a:gd name="adj2" fmla="val 14745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4935341" y="393858"/>
            <a:ext cx="3846688" cy="2752678"/>
          </a:xfrm>
          <a:prstGeom prst="halfFrame">
            <a:avLst>
              <a:gd name="adj1" fmla="val 12112"/>
              <a:gd name="adj2" fmla="val 1341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6200000">
            <a:off x="1249109" y="2352700"/>
            <a:ext cx="2945143" cy="4282162"/>
          </a:xfrm>
          <a:prstGeom prst="halfFrame">
            <a:avLst>
              <a:gd name="adj1" fmla="val 12707"/>
              <a:gd name="adj2" fmla="val 1161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 flipV="1">
            <a:off x="5383394" y="2567719"/>
            <a:ext cx="2878004" cy="3919267"/>
          </a:xfrm>
          <a:prstGeom prst="halfFrame">
            <a:avLst>
              <a:gd name="adj1" fmla="val 12707"/>
              <a:gd name="adj2" fmla="val 1315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161236" y="872778"/>
            <a:ext cx="3193477" cy="1879878"/>
          </a:xfrm>
          <a:prstGeom prst="halfFrame">
            <a:avLst>
              <a:gd name="adj1" fmla="val 16431"/>
              <a:gd name="adj2" fmla="val 17602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1584802" y="2793614"/>
            <a:ext cx="2273758" cy="3266056"/>
          </a:xfrm>
          <a:prstGeom prst="halfFrame">
            <a:avLst>
              <a:gd name="adj1" fmla="val 15069"/>
              <a:gd name="adj2" fmla="val 1476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370815" y="872781"/>
            <a:ext cx="2903161" cy="2014155"/>
          </a:xfrm>
          <a:prstGeom prst="halfFrame">
            <a:avLst>
              <a:gd name="adj1" fmla="val 16556"/>
              <a:gd name="adj2" fmla="val 1875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1954068" y="3268098"/>
            <a:ext cx="1535234" cy="2249950"/>
          </a:xfrm>
          <a:prstGeom prst="halfFrame">
            <a:avLst>
              <a:gd name="adj1" fmla="val 19734"/>
              <a:gd name="adj2" fmla="val 21761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752655" y="2975066"/>
            <a:ext cx="2139481" cy="2903161"/>
          </a:xfrm>
          <a:prstGeom prst="halfFrame">
            <a:avLst>
              <a:gd name="adj1" fmla="val 16891"/>
              <a:gd name="adj2" fmla="val 1650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1596706" y="1275609"/>
            <a:ext cx="2104792" cy="1141354"/>
          </a:xfrm>
          <a:prstGeom prst="halfFrame">
            <a:avLst>
              <a:gd name="adj1" fmla="val 24274"/>
              <a:gd name="adj2" fmla="val 285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flipH="1">
            <a:off x="5951447" y="1275613"/>
            <a:ext cx="1814476" cy="1275631"/>
          </a:xfrm>
          <a:prstGeom prst="halfFrame">
            <a:avLst>
              <a:gd name="adj1" fmla="val 22170"/>
              <a:gd name="adj2" fmla="val 2436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6225349" y="3485835"/>
            <a:ext cx="1266681" cy="1814476"/>
          </a:xfrm>
          <a:prstGeom prst="halfFrame">
            <a:avLst>
              <a:gd name="adj1" fmla="val 23958"/>
              <a:gd name="adj2" fmla="val 2357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00B0F0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15" name="Picture 9" descr="C:\Users\Eleni\Desktop\Alpes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0050" cy="644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Eleni\Desktop\Casas Alpinas Helen\Diapositiva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" y="3"/>
            <a:ext cx="9286875" cy="650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7" descr="C:\Users\Eleni\Desktop\Casas Alpinas Helen\Diapositiva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6353"/>
            <a:ext cx="9286875" cy="656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04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32"/>
    </mc:Choice>
    <mc:Fallback xmlns="">
      <p:transition spd="slow" advTm="34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6" presetClass="entr" presetSubtype="3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3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6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6" dur="6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5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6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6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Alpes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" y="6353"/>
            <a:ext cx="9286875" cy="64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Sol"/>
          <p:cNvSpPr/>
          <p:nvPr/>
        </p:nvSpPr>
        <p:spPr>
          <a:xfrm>
            <a:off x="1016076" y="0"/>
            <a:ext cx="7040165" cy="6445250"/>
          </a:xfrm>
          <a:prstGeom prst="sun">
            <a:avLst/>
          </a:prstGeom>
          <a:gradFill flip="none" rotWithShape="1">
            <a:gsLst>
              <a:gs pos="4167">
                <a:srgbClr val="0070C0"/>
              </a:gs>
              <a:gs pos="38000">
                <a:srgbClr val="00B050"/>
              </a:gs>
              <a:gs pos="26000">
                <a:srgbClr val="FFFF00"/>
              </a:gs>
              <a:gs pos="77300">
                <a:srgbClr val="FFFF00"/>
              </a:gs>
              <a:gs pos="54600">
                <a:srgbClr val="5B7F39"/>
              </a:gs>
              <a:gs pos="100000">
                <a:srgbClr val="0070C0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Sol"/>
          <p:cNvSpPr/>
          <p:nvPr/>
        </p:nvSpPr>
        <p:spPr>
          <a:xfrm rot="1211866">
            <a:off x="971829" y="-6244"/>
            <a:ext cx="7096431" cy="6488964"/>
          </a:xfrm>
          <a:prstGeom prst="sun">
            <a:avLst/>
          </a:prstGeom>
          <a:gradFill flip="none" rotWithShape="1">
            <a:gsLst>
              <a:gs pos="10000">
                <a:srgbClr val="92D050"/>
              </a:gs>
              <a:gs pos="38000">
                <a:srgbClr val="00B0F0"/>
              </a:gs>
              <a:gs pos="26000">
                <a:srgbClr val="FFFF00"/>
              </a:gs>
              <a:gs pos="77300">
                <a:srgbClr val="FFFF00"/>
              </a:gs>
              <a:gs pos="54600">
                <a:srgbClr val="00B050"/>
              </a:gs>
              <a:gs pos="91000">
                <a:srgbClr val="00B05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8" descr="C:\Users\Eleni\Desktop\Casas Alpinas Helen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77" y="0"/>
            <a:ext cx="9323338" cy="644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C:\Users\Eleni\Desktop\Casas Alpinas Helen\Diapositiva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78" y="-19940"/>
            <a:ext cx="9321527" cy="646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C:\Users\Eleni\Desktop\Casas Alpinas Helen\Diapositiva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467" y="-19940"/>
            <a:ext cx="9335327" cy="646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4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00"/>
    </mc:Choice>
    <mc:Fallback xmlns="">
      <p:transition spd="slow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nodeType="withEffect">
                                  <p:stCondLst>
                                    <p:cond delay="18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ultimo escritorio\bellisima\0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315450" cy="644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Medio marco"/>
          <p:cNvSpPr/>
          <p:nvPr/>
        </p:nvSpPr>
        <p:spPr>
          <a:xfrm>
            <a:off x="580604" y="393860"/>
            <a:ext cx="4354741" cy="2618401"/>
          </a:xfrm>
          <a:prstGeom prst="halfFrame">
            <a:avLst>
              <a:gd name="adj1" fmla="val 12622"/>
              <a:gd name="adj2" fmla="val 14745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00B0F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H="1">
            <a:off x="4935341" y="393858"/>
            <a:ext cx="3846688" cy="2752678"/>
          </a:xfrm>
          <a:prstGeom prst="halfFrame">
            <a:avLst>
              <a:gd name="adj1" fmla="val 12112"/>
              <a:gd name="adj2" fmla="val 13417"/>
            </a:avLst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rgbClr val="FFC000"/>
              </a:gs>
              <a:gs pos="100000">
                <a:srgbClr val="00B0F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1249109" y="2352700"/>
            <a:ext cx="2945143" cy="4282162"/>
          </a:xfrm>
          <a:prstGeom prst="halfFrame">
            <a:avLst>
              <a:gd name="adj1" fmla="val 12707"/>
              <a:gd name="adj2" fmla="val 11614"/>
            </a:avLst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rgbClr val="FFC000"/>
              </a:gs>
              <a:gs pos="100000">
                <a:srgbClr val="00B0F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 flipV="1">
            <a:off x="5383394" y="2567719"/>
            <a:ext cx="2878004" cy="3919267"/>
          </a:xfrm>
          <a:prstGeom prst="halfFrame">
            <a:avLst>
              <a:gd name="adj1" fmla="val 12707"/>
              <a:gd name="adj2" fmla="val 13159"/>
            </a:avLst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rgbClr val="FFC000"/>
              </a:gs>
              <a:gs pos="100000">
                <a:srgbClr val="00B0F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161236" y="872778"/>
            <a:ext cx="3193477" cy="1879878"/>
          </a:xfrm>
          <a:prstGeom prst="halfFrame">
            <a:avLst>
              <a:gd name="adj1" fmla="val 16431"/>
              <a:gd name="adj2" fmla="val 17602"/>
            </a:avLst>
          </a:prstGeom>
          <a:gradFill flip="none" rotWithShape="1">
            <a:gsLst>
              <a:gs pos="0">
                <a:srgbClr val="00642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1584802" y="2793614"/>
            <a:ext cx="2273758" cy="3266056"/>
          </a:xfrm>
          <a:prstGeom prst="halfFrame">
            <a:avLst>
              <a:gd name="adj1" fmla="val 15069"/>
              <a:gd name="adj2" fmla="val 1476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00B0F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5370815" y="872781"/>
            <a:ext cx="2903161" cy="2014155"/>
          </a:xfrm>
          <a:prstGeom prst="halfFrame">
            <a:avLst>
              <a:gd name="adj1" fmla="val 16556"/>
              <a:gd name="adj2" fmla="val 18750"/>
            </a:avLst>
          </a:prstGeom>
          <a:gradFill flip="none" rotWithShape="1">
            <a:gsLst>
              <a:gs pos="0">
                <a:srgbClr val="00642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954068" y="3268098"/>
            <a:ext cx="1535234" cy="2249950"/>
          </a:xfrm>
          <a:prstGeom prst="halfFrame">
            <a:avLst>
              <a:gd name="adj1" fmla="val 19734"/>
              <a:gd name="adj2" fmla="val 21761"/>
            </a:avLst>
          </a:prstGeom>
          <a:gradFill flip="none" rotWithShape="1">
            <a:gsLst>
              <a:gs pos="0">
                <a:srgbClr val="00642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752655" y="2975066"/>
            <a:ext cx="2139481" cy="2903161"/>
          </a:xfrm>
          <a:prstGeom prst="halfFrame">
            <a:avLst>
              <a:gd name="adj1" fmla="val 16891"/>
              <a:gd name="adj2" fmla="val 16506"/>
            </a:avLst>
          </a:prstGeom>
          <a:gradFill flip="none" rotWithShape="1">
            <a:gsLst>
              <a:gs pos="0">
                <a:srgbClr val="00642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1596706" y="1275609"/>
            <a:ext cx="2104792" cy="1141354"/>
          </a:xfrm>
          <a:prstGeom prst="halfFrame">
            <a:avLst>
              <a:gd name="adj1" fmla="val 24274"/>
              <a:gd name="adj2" fmla="val 285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00B0F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H="1">
            <a:off x="5951447" y="1275613"/>
            <a:ext cx="1814476" cy="1275631"/>
          </a:xfrm>
          <a:prstGeom prst="halfFrame">
            <a:avLst>
              <a:gd name="adj1" fmla="val 22170"/>
              <a:gd name="adj2" fmla="val 2436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00B0F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6225349" y="3485835"/>
            <a:ext cx="1266681" cy="1814476"/>
          </a:xfrm>
          <a:prstGeom prst="halfFrame">
            <a:avLst>
              <a:gd name="adj1" fmla="val 23958"/>
              <a:gd name="adj2" fmla="val 2357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00B0F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2" name="Picture 10" descr="C:\Users\Eleni\Desktop\Alpes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16" y="-4415"/>
            <a:ext cx="9324766" cy="644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 rot="21229318">
            <a:off x="6027265" y="5171398"/>
            <a:ext cx="2725389" cy="574104"/>
          </a:xfrm>
          <a:prstGeom prst="rect">
            <a:avLst/>
          </a:prstGeom>
          <a:noFill/>
        </p:spPr>
        <p:txBody>
          <a:bodyPr wrap="square" lIns="80872" tIns="40436" rIns="80872" bIns="40436" rtlCol="0">
            <a:spAutoFit/>
          </a:bodyPr>
          <a:lstStyle/>
          <a:p>
            <a: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00B050"/>
                    </a:gs>
                    <a:gs pos="50000">
                      <a:srgbClr val="FFFF00"/>
                    </a:gs>
                    <a:gs pos="100000">
                      <a:srgbClr val="0070C0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atura MT Script Capitals" panose="03020802060602070202" pitchFamily="66" charset="0"/>
                <a:cs typeface="Times New Roman" panose="02020603050405020304" pitchFamily="18" charset="0"/>
              </a:rPr>
              <a:t>H</a:t>
            </a:r>
            <a: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00B050"/>
                    </a:gs>
                    <a:gs pos="50000">
                      <a:srgbClr val="FFFF00"/>
                    </a:gs>
                    <a:gs pos="100000">
                      <a:srgbClr val="0070C0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atura MT Script Capitals" panose="03020802060602070202" pitchFamily="66" charset="0"/>
              </a:rPr>
              <a:t>elen</a:t>
            </a:r>
          </a:p>
        </p:txBody>
      </p:sp>
      <p:pic>
        <p:nvPicPr>
          <p:cNvPr id="3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206" y="2430537"/>
            <a:ext cx="1312328" cy="1085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51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72"/>
    </mc:Choice>
    <mc:Fallback xmlns="">
      <p:transition spd="slow" advTm="32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9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03917"/>
            <a:ext cx="9290050" cy="2148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18740"/>
            <a:ext cx="9290050" cy="4726517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2845" y="2"/>
            <a:ext cx="4954693" cy="146808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90349"/>
            <a:ext cx="929005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7" y="4440071"/>
            <a:ext cx="2709598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8868" y="3938782"/>
            <a:ext cx="2399930" cy="222003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03108" y="4583291"/>
            <a:ext cx="1238673" cy="93098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792970"/>
            <a:ext cx="541920" cy="50129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294270"/>
            <a:ext cx="541920" cy="50129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795562"/>
            <a:ext cx="541920" cy="50129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296859"/>
            <a:ext cx="541920" cy="501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50764170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25</Words>
  <Application>Microsoft Office PowerPoint</Application>
  <PresentationFormat>Personalizado</PresentationFormat>
  <Paragraphs>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Vivir en los Alpes</dc:title>
  <dc:creator>HelenVC</dc:creator>
  <cp:lastModifiedBy>Usuario</cp:lastModifiedBy>
  <cp:revision>58</cp:revision>
  <dcterms:created xsi:type="dcterms:W3CDTF">2016-05-02T15:16:28Z</dcterms:created>
  <dcterms:modified xsi:type="dcterms:W3CDTF">2016-05-30T15:46:58Z</dcterms:modified>
</cp:coreProperties>
</file>