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5"/>
  </p:notesMasterIdLst>
  <p:sldIdLst>
    <p:sldId id="377" r:id="rId3"/>
    <p:sldId id="501" r:id="rId4"/>
    <p:sldId id="510" r:id="rId5"/>
    <p:sldId id="500" r:id="rId6"/>
    <p:sldId id="552" r:id="rId7"/>
    <p:sldId id="517" r:id="rId8"/>
    <p:sldId id="571" r:id="rId9"/>
    <p:sldId id="509" r:id="rId10"/>
    <p:sldId id="512" r:id="rId11"/>
    <p:sldId id="503" r:id="rId12"/>
    <p:sldId id="568" r:id="rId13"/>
    <p:sldId id="505" r:id="rId14"/>
    <p:sldId id="536" r:id="rId15"/>
    <p:sldId id="534" r:id="rId16"/>
    <p:sldId id="535" r:id="rId17"/>
    <p:sldId id="395" r:id="rId18"/>
    <p:sldId id="519" r:id="rId19"/>
    <p:sldId id="518" r:id="rId20"/>
    <p:sldId id="514" r:id="rId21"/>
    <p:sldId id="538" r:id="rId22"/>
    <p:sldId id="513" r:id="rId23"/>
    <p:sldId id="408" r:id="rId24"/>
    <p:sldId id="504" r:id="rId25"/>
    <p:sldId id="551" r:id="rId26"/>
    <p:sldId id="563" r:id="rId27"/>
    <p:sldId id="384" r:id="rId28"/>
    <p:sldId id="515" r:id="rId29"/>
    <p:sldId id="516" r:id="rId30"/>
    <p:sldId id="523" r:id="rId31"/>
    <p:sldId id="435" r:id="rId32"/>
    <p:sldId id="520" r:id="rId33"/>
    <p:sldId id="569" r:id="rId34"/>
    <p:sldId id="521" r:id="rId35"/>
    <p:sldId id="522" r:id="rId36"/>
    <p:sldId id="524" r:id="rId37"/>
    <p:sldId id="530" r:id="rId38"/>
    <p:sldId id="525" r:id="rId39"/>
    <p:sldId id="526" r:id="rId40"/>
    <p:sldId id="527" r:id="rId41"/>
    <p:sldId id="528" r:id="rId42"/>
    <p:sldId id="529" r:id="rId43"/>
    <p:sldId id="532" r:id="rId44"/>
    <p:sldId id="531" r:id="rId45"/>
    <p:sldId id="393" r:id="rId46"/>
    <p:sldId id="537" r:id="rId47"/>
    <p:sldId id="557" r:id="rId48"/>
    <p:sldId id="543" r:id="rId49"/>
    <p:sldId id="542" r:id="rId50"/>
    <p:sldId id="544" r:id="rId51"/>
    <p:sldId id="560" r:id="rId52"/>
    <p:sldId id="546" r:id="rId53"/>
    <p:sldId id="547" r:id="rId54"/>
    <p:sldId id="502" r:id="rId55"/>
    <p:sldId id="548" r:id="rId56"/>
    <p:sldId id="541" r:id="rId57"/>
    <p:sldId id="407" r:id="rId58"/>
    <p:sldId id="553" r:id="rId59"/>
    <p:sldId id="508" r:id="rId60"/>
    <p:sldId id="554" r:id="rId61"/>
    <p:sldId id="555" r:id="rId62"/>
    <p:sldId id="556" r:id="rId63"/>
    <p:sldId id="403" r:id="rId64"/>
    <p:sldId id="507" r:id="rId65"/>
    <p:sldId id="558" r:id="rId66"/>
    <p:sldId id="562" r:id="rId67"/>
    <p:sldId id="564" r:id="rId68"/>
    <p:sldId id="566" r:id="rId69"/>
    <p:sldId id="559" r:id="rId70"/>
    <p:sldId id="382" r:id="rId71"/>
    <p:sldId id="545" r:id="rId72"/>
    <p:sldId id="378" r:id="rId73"/>
    <p:sldId id="570" r:id="rId74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8Gp4BQXOKnGcLvyfkYoyw" hashData="4DQYZJcNnqHzfW8jRNp8p4UFhK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1CF0"/>
    <a:srgbClr val="663300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38" autoAdjust="0"/>
    <p:restoredTop sz="94648" autoAdjust="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28/08/2016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896938" y="685800"/>
            <a:ext cx="50641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49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90FB5F6-F800-4524-84A2-E39FA2DD6A4E}" type="slidenum">
              <a:rPr lang="es-ES"/>
              <a:pPr/>
              <a:t>44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28/08/2016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28/08/2016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28/08/2016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8"/>
            <a:ext cx="9579214" cy="1636083"/>
          </a:xfrm>
          <a:prstGeom prst="rect">
            <a:avLst/>
          </a:prstGeom>
        </p:spPr>
        <p:txBody>
          <a:bodyPr lIns="107959" tIns="53980" rIns="107959" bIns="5398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9"/>
            <a:ext cx="7888764" cy="1950579"/>
          </a:xfrm>
          <a:prstGeom prst="rect">
            <a:avLst/>
          </a:prstGeom>
        </p:spPr>
        <p:txBody>
          <a:bodyPr lIns="107959" tIns="53980" rIns="107959" bIns="53980"/>
          <a:lstStyle>
            <a:lvl1pPr marL="0" indent="0" algn="ctr">
              <a:buNone/>
              <a:defRPr/>
            </a:lvl1pPr>
            <a:lvl2pPr marL="539795" indent="0" algn="ctr">
              <a:buNone/>
              <a:defRPr/>
            </a:lvl2pPr>
            <a:lvl3pPr marL="1079591" indent="0" algn="ctr">
              <a:buNone/>
              <a:defRPr/>
            </a:lvl3pPr>
            <a:lvl4pPr marL="1619387" indent="0" algn="ctr">
              <a:buNone/>
              <a:defRPr/>
            </a:lvl4pPr>
            <a:lvl5pPr marL="2159183" indent="0" algn="ctr">
              <a:buNone/>
              <a:defRPr/>
            </a:lvl5pPr>
            <a:lvl6pPr marL="2698977" indent="0" algn="ctr">
              <a:buNone/>
              <a:defRPr/>
            </a:lvl6pPr>
            <a:lvl7pPr marL="3238774" indent="0" algn="ctr">
              <a:buNone/>
              <a:defRPr/>
            </a:lvl7pPr>
            <a:lvl8pPr marL="3778569" indent="0" algn="ctr">
              <a:buNone/>
              <a:defRPr/>
            </a:lvl8pPr>
            <a:lvl9pPr marL="43183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28/08/2016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5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972" tIns="53986" rIns="107972" bIns="53986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39857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7971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19572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59430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4892" indent="-404892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269" indent="-337410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49644" indent="-269929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89499" indent="-269929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29358" indent="-269929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69214" indent="-269929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09071" indent="-269929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48929" indent="-269929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88786" indent="-269929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79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9857" algn="l" defTabSz="1079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9714" algn="l" defTabSz="1079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19572" algn="l" defTabSz="1079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59430" algn="l" defTabSz="1079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99285" algn="l" defTabSz="1079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39143" algn="l" defTabSz="1079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79000" algn="l" defTabSz="1079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18857" algn="l" defTabSz="1079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jpeg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86.jpeg"/><Relationship Id="rId4" Type="http://schemas.openxmlformats.org/officeDocument/2006/relationships/image" Target="../media/image4.gif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8.png"/><Relationship Id="rId10" Type="http://schemas.openxmlformats.org/officeDocument/2006/relationships/image" Target="../media/image9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http://www.spaincenter.org/turismo/ciudad-real/fotos/tomelloso-47.jpg"/>
          <p:cNvPicPr>
            <a:picLocks noChangeAspect="1" noChangeArrowheads="1"/>
          </p:cNvPicPr>
          <p:nvPr/>
        </p:nvPicPr>
        <p:blipFill>
          <a:blip r:embed="rId3"/>
          <a:srcRect b="5164"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7" name="Picture 2" descr="http://www.divertidos.net/wp-content/uploads/2016/03/3.-casa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pic>
        <p:nvPicPr>
          <p:cNvPr id="18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62733" y="1458896"/>
            <a:ext cx="10072758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Snap ITC" pitchFamily="82" charset="0"/>
              </a:rPr>
              <a:t>VIVIR </a:t>
            </a:r>
          </a:p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Snap ITC" pitchFamily="82" charset="0"/>
              </a:rPr>
              <a:t>EN EL</a:t>
            </a:r>
          </a:p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Snap ITC" pitchFamily="82" charset="0"/>
              </a:rPr>
              <a:t> RECICLADO</a:t>
            </a:r>
          </a:p>
          <a:p>
            <a:pPr algn="ctr"/>
            <a:endParaRPr lang="es-ES" sz="3200" i="1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4634699" y="5459424"/>
            <a:ext cx="18473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5400" dirty="0"/>
          </a:p>
        </p:txBody>
      </p:sp>
    </p:spTree>
  </p:cSld>
  <p:clrMapOvr>
    <a:masterClrMapping/>
  </p:clrMapOvr>
  <p:transition spd="slow" advTm="10000">
    <p:comb dir="vert"/>
    <p:sndAc>
      <p:stSnd>
        <p:snd r:embed="rId2" name="ray conif - el amor es una cosa esplendorosa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491559" y="1744648"/>
            <a:ext cx="6143668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Casas Hechas con BASURA y Material RECICLADO</a:t>
            </a:r>
          </a:p>
          <a:p>
            <a:pPr algn="ctr"/>
            <a:r>
              <a:rPr lang="es-E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¡no Podrás creer </a:t>
            </a:r>
          </a:p>
          <a:p>
            <a:pPr algn="ctr"/>
            <a:r>
              <a:rPr lang="es-E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QUE HERMOSAS Son!</a:t>
            </a:r>
            <a:endParaRPr lang="es-ES" sz="4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2733" y="5745176"/>
            <a:ext cx="1775562" cy="15142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3.-ca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54941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48485" y="530202"/>
            <a:ext cx="253550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¿Mas natural? Imposible</a:t>
            </a:r>
            <a:endParaRPr lang="es-ES" dirty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920055" y="1387458"/>
            <a:ext cx="767480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latin typeface="Agency FB" pitchFamily="34" charset="0"/>
              </a:rPr>
              <a:t>La basura amigos, ese problema que es parte fundamental del </a:t>
            </a:r>
            <a:r>
              <a:rPr lang="es-ES" sz="2800" b="1" dirty="0" smtClean="0">
                <a:solidFill>
                  <a:schemeClr val="bg1"/>
                </a:solidFill>
                <a:latin typeface="Agency FB" pitchFamily="34" charset="0"/>
              </a:rPr>
              <a:t>cambio climático</a:t>
            </a:r>
            <a:r>
              <a:rPr lang="es-ES" sz="2800" dirty="0" smtClean="0">
                <a:solidFill>
                  <a:schemeClr val="bg1"/>
                </a:solidFill>
                <a:latin typeface="Agency FB" pitchFamily="34" charset="0"/>
              </a:rPr>
              <a:t>, en nuestro planeta porque se ha salido prácticamente de control puede tener usos mucho más prácticos de lo que nos imaginamos. Al punto de que si esta idea de expandiera y se puliera quizá estaríamos hablando de que</a:t>
            </a:r>
            <a:r>
              <a:rPr lang="es-ES" sz="2800" b="1" dirty="0" smtClean="0">
                <a:solidFill>
                  <a:schemeClr val="bg1"/>
                </a:solidFill>
                <a:latin typeface="Agency FB" pitchFamily="34" charset="0"/>
              </a:rPr>
              <a:t> la basura tendría una finalidad mucho más utilitaria</a:t>
            </a:r>
            <a:r>
              <a:rPr lang="es-ES" sz="2800" dirty="0" smtClean="0">
                <a:solidFill>
                  <a:schemeClr val="bg1"/>
                </a:solidFill>
                <a:latin typeface="Agency FB" pitchFamily="34" charset="0"/>
              </a:rPr>
              <a:t>. Antes de ingresar de lleno en el tema, debes de saber que son alarmantes los pronósticos que se tienen considerados a diez años en relación con la basura; la situación ambiental podría volverse caótica  si de igual manera las grandes corporaciones y empresas no ponen algo de su parte para c</a:t>
            </a:r>
            <a:r>
              <a:rPr lang="es-ES" sz="2800" b="1" dirty="0" smtClean="0">
                <a:solidFill>
                  <a:schemeClr val="bg1"/>
                </a:solidFill>
                <a:latin typeface="Agency FB" pitchFamily="34" charset="0"/>
              </a:rPr>
              <a:t>ombatir con los enormes desperdicios de basura</a:t>
            </a:r>
            <a:r>
              <a:rPr lang="es-ES" sz="2800" b="1" dirty="0" smtClean="0">
                <a:solidFill>
                  <a:schemeClr val="bg1"/>
                </a:solidFill>
                <a:latin typeface="Agency FB" pitchFamily="34" charset="0"/>
              </a:rPr>
              <a:t>.</a:t>
            </a:r>
            <a:endParaRPr lang="es-ES" sz="2800" dirty="0">
              <a:solidFill>
                <a:schemeClr val="bg1"/>
              </a:solidFill>
              <a:latin typeface="Agency FB" pitchFamily="34" charset="0"/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118452"/>
            <a:ext cx="1775562" cy="1514248"/>
          </a:xfrm>
          <a:prstGeom prst="rect">
            <a:avLst/>
          </a:prstGeom>
          <a:noFill/>
        </p:spPr>
      </p:pic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http://ecoinventos.com/wp-content/uploads/2015/10/Como-construir-una-casa-con-palet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9481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static.betazeta.com/www.veoverde.com/wp-content/uploads/2012/03/acueducto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062931" y="1744648"/>
            <a:ext cx="707236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gency FB" pitchFamily="34" charset="0"/>
              </a:rPr>
              <a:t>Cada </a:t>
            </a:r>
            <a:r>
              <a:rPr lang="es-ES" sz="2400" dirty="0" smtClean="0">
                <a:solidFill>
                  <a:schemeClr val="bg1"/>
                </a:solidFill>
                <a:latin typeface="Agency FB" pitchFamily="34" charset="0"/>
              </a:rPr>
              <a:t>uno podemos poner algo de nuestra parte para hacer de éste problema, algo que tenga miras a solucionarse. Existen muchas personas alrededor del mundo que buscan minimizar este daño y recuperar la salud de nuestro medio ambiente. Para eso, deben desarrollar ideas que resultan muy novedosas y sobre todo de provecho para todos los que habitamos en este planeta. En este caso hablamos de personas dedicadas a elaborar</a:t>
            </a:r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 planos y construcciones ambientalistas</a:t>
            </a:r>
            <a:r>
              <a:rPr lang="es-ES" sz="2400" dirty="0" smtClean="0">
                <a:solidFill>
                  <a:schemeClr val="bg1"/>
                </a:solidFill>
                <a:latin typeface="Agency FB" pitchFamily="34" charset="0"/>
              </a:rPr>
              <a:t> cuyo trabajo está destinado a crear casas con basura y darles un toque diferente, pero siempre, amigables para el ser humano. ¿Qué te parecen estas </a:t>
            </a:r>
            <a:r>
              <a:rPr lang="es-ES" sz="2400" b="1" dirty="0" smtClean="0">
                <a:solidFill>
                  <a:schemeClr val="bg1"/>
                </a:solidFill>
                <a:latin typeface="Agency FB" pitchFamily="34" charset="0"/>
              </a:rPr>
              <a:t>Casas hechas con basura</a:t>
            </a:r>
            <a:r>
              <a:rPr lang="es-ES" sz="2400" dirty="0" smtClean="0">
                <a:solidFill>
                  <a:schemeClr val="bg1"/>
                </a:solidFill>
                <a:latin typeface="Agency FB" pitchFamily="34" charset="0"/>
              </a:rPr>
              <a:t> y con material reciclado? </a:t>
            </a:r>
            <a:endParaRPr lang="es-ES" sz="2400" dirty="0">
              <a:solidFill>
                <a:schemeClr val="bg1"/>
              </a:solidFill>
              <a:latin typeface="Agency FB" pitchFamily="34" charset="0"/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118452"/>
            <a:ext cx="1775562" cy="1514248"/>
          </a:xfrm>
          <a:prstGeom prst="rect">
            <a:avLst/>
          </a:prstGeom>
          <a:noFill/>
        </p:spPr>
      </p:pic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5.-ca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1295" y="244450"/>
            <a:ext cx="3500462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b="1" dirty="0" smtClean="0"/>
              <a:t>Miles de botellas de vino haciendo este hermoso hogar. ¡Increíble!</a:t>
            </a:r>
            <a:endParaRPr lang="es-ES" dirty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2.-casas_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063723" y="315888"/>
            <a:ext cx="2643206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Una casa hecha con latas ¡¿No es increíble?!</a:t>
            </a:r>
            <a:endParaRPr lang="es-ES" dirty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12.-ca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4388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49079" y="6745308"/>
            <a:ext cx="551401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ctr"/>
            <a:r>
              <a:rPr lang="es-ES" b="1" dirty="0" smtClean="0"/>
              <a:t>Sacos de arena que forman una estupenda construcción</a:t>
            </a:r>
            <a:endParaRPr lang="es-ES" dirty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http://www.reciclame.info/wp-content/uploads/2011/07/casas-construidas-con-mortero-de-cal-en-cuellar-segovia_detalle_media-300x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10.-_ca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19857" y="6530994"/>
            <a:ext cx="4572032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Madera reciclada y un poco de imaginación, </a:t>
            </a:r>
            <a:r>
              <a:rPr lang="es-ES" b="1" dirty="0" err="1" smtClean="0"/>
              <a:t>asi</a:t>
            </a:r>
            <a:r>
              <a:rPr lang="es-ES" b="1" dirty="0" smtClean="0"/>
              <a:t> se ven en estas construcciones</a:t>
            </a:r>
            <a:endParaRPr lang="es-ES" dirty="0" smtClean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asa movil con pallets de madera reciclad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255616"/>
            <a:ext cx="11374889" cy="78883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  <p:sndAc>
      <p:stSnd>
        <p:snd r:embed="rId2" name="ray coniff - extraños en el paraiso(2)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celwi.com/wp-content/uploads/2015/06/casa-con-pallets-reciclad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532926" cy="76327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920583" y="387326"/>
            <a:ext cx="485799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Casas de madera fabricadas con </a:t>
            </a:r>
            <a:r>
              <a:rPr lang="es-ES" b="1" dirty="0" err="1" smtClean="0"/>
              <a:t>palets</a:t>
            </a:r>
            <a:r>
              <a:rPr lang="es-ES" b="1" dirty="0" smtClean="0"/>
              <a:t> reciclados</a:t>
            </a:r>
            <a:endParaRPr lang="es-ES" b="1" dirty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asa con palet de made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7774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9.-_casas"/>
          <p:cNvPicPr>
            <a:picLocks noChangeAspect="1" noChangeArrowheads="1"/>
          </p:cNvPicPr>
          <p:nvPr/>
        </p:nvPicPr>
        <p:blipFill>
          <a:blip r:embed="rId2"/>
          <a:srcRect l="1417" t="3981" r="4109" b="3111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28575">
            <a:solidFill>
              <a:srgbClr val="2B1CF0"/>
            </a:solidFill>
          </a:ln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1551535" cy="7632700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1551537" y="0"/>
            <a:ext cx="1598491" cy="7632700"/>
          </a:xfrm>
          <a:prstGeom prst="triangle">
            <a:avLst/>
          </a:prstGeom>
          <a:solidFill>
            <a:srgbClr val="6633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3150028" y="0"/>
            <a:ext cx="1596536" cy="7632700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>
            <a:off x="4746564" y="0"/>
            <a:ext cx="1598492" cy="7632700"/>
          </a:xfrm>
          <a:prstGeom prst="triangle">
            <a:avLst/>
          </a:prstGeom>
          <a:solidFill>
            <a:srgbClr val="6633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Triángulo isósceles"/>
          <p:cNvSpPr/>
          <p:nvPr/>
        </p:nvSpPr>
        <p:spPr>
          <a:xfrm>
            <a:off x="6345056" y="0"/>
            <a:ext cx="1672840" cy="7632700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>
            <a:off x="8031593" y="0"/>
            <a:ext cx="1686536" cy="7632700"/>
          </a:xfrm>
          <a:prstGeom prst="triangle">
            <a:avLst/>
          </a:prstGeom>
          <a:solidFill>
            <a:srgbClr val="6633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Triángulo isósceles"/>
          <p:cNvSpPr/>
          <p:nvPr/>
        </p:nvSpPr>
        <p:spPr>
          <a:xfrm>
            <a:off x="9718129" y="0"/>
            <a:ext cx="1551534" cy="7632700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4.bp.blogspot.com/-lyav4mrDnH8/Ukm4ZF22HRI/AAAAAAAAE5o/0YcuSt5XbNk/s1600/COMMOD+House,+una+casa+modular+hecha+con+contenedores+reciclados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3035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i2.cdn.turner.com/cnn/dam/assets/140814130649-recycled-architecture-horizontal-large-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4101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s://i.ytimg.com/vi/91ypzqSWVj4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6981" y="458764"/>
            <a:ext cx="205075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pt-BR" b="1" dirty="0" smtClean="0"/>
              <a:t>casa de </a:t>
            </a:r>
            <a:r>
              <a:rPr lang="pt-BR" b="1" dirty="0" err="1" smtClean="0"/>
              <a:t>neumáticos</a:t>
            </a:r>
            <a:endParaRPr lang="es-ES" dirty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s://lh3.googleusercontent.com/-l6oaU3-5_g4/VWOgHD_7wkI/AAAAAAAAAZg/E_DkPdR304c/s337-p/casa-llantas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397"/>
            <a:ext cx="5911812" cy="7635097"/>
          </a:xfrm>
          <a:prstGeom prst="rect">
            <a:avLst/>
          </a:prstGeom>
          <a:noFill/>
        </p:spPr>
      </p:pic>
      <p:pic>
        <p:nvPicPr>
          <p:cNvPr id="68612" name="Picture 4" descr="http://ecologiahoy.net/wp-content/uploads/2014/12/409648_10151090714534923_624546182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34831" y="0"/>
            <a:ext cx="563483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k31.kn3.net/taringa/A/F/0/E/5/8/sarobles/4C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95845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https://i.ytimg.com/vi/x4hj654zP78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4" name="3 Elipse"/>
          <p:cNvSpPr/>
          <p:nvPr/>
        </p:nvSpPr>
        <p:spPr>
          <a:xfrm>
            <a:off x="5810921" y="318030"/>
            <a:ext cx="2377195" cy="2226204"/>
          </a:xfrm>
          <a:prstGeom prst="ellipse">
            <a:avLst/>
          </a:prstGeom>
          <a:solidFill>
            <a:srgbClr val="0099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487179" y="2614906"/>
            <a:ext cx="2377194" cy="2226204"/>
          </a:xfrm>
          <a:prstGeom prst="ellipse">
            <a:avLst/>
          </a:prstGeom>
          <a:solidFill>
            <a:srgbClr val="6633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28266" y="5088467"/>
            <a:ext cx="2377195" cy="2226204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8276160" y="318030"/>
            <a:ext cx="2377195" cy="2226204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903692" y="2836523"/>
            <a:ext cx="2377194" cy="2226204"/>
          </a:xfrm>
          <a:prstGeom prst="ellipse">
            <a:avLst/>
          </a:prstGeom>
          <a:solidFill>
            <a:srgbClr val="FFC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812878" y="2747448"/>
            <a:ext cx="2126353" cy="2093662"/>
          </a:xfrm>
          <a:prstGeom prst="ellipse">
            <a:avLst/>
          </a:prstGeom>
          <a:solidFill>
            <a:srgbClr val="FFC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8276160" y="2703248"/>
            <a:ext cx="2377195" cy="2226204"/>
          </a:xfrm>
          <a:prstGeom prst="ellipse">
            <a:avLst/>
          </a:prstGeom>
          <a:solidFill>
            <a:srgbClr val="6633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971983" y="5017794"/>
            <a:ext cx="2377194" cy="2226204"/>
          </a:xfrm>
          <a:prstGeom prst="ellipse">
            <a:avLst/>
          </a:prstGeom>
          <a:solidFill>
            <a:srgbClr val="0099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810921" y="5008960"/>
            <a:ext cx="2377195" cy="2226204"/>
          </a:xfrm>
          <a:prstGeom prst="ellipse">
            <a:avLst/>
          </a:prstGeom>
          <a:solidFill>
            <a:schemeClr val="accent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8540293" y="5088467"/>
            <a:ext cx="2377194" cy="2226204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40222" y="318030"/>
            <a:ext cx="2377194" cy="2226204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3081550" y="318030"/>
            <a:ext cx="2377194" cy="2226204"/>
          </a:xfrm>
          <a:prstGeom prst="ellipse">
            <a:avLst/>
          </a:prstGeom>
          <a:solidFill>
            <a:schemeClr val="accent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8563771" y="5099067"/>
            <a:ext cx="2377194" cy="2226204"/>
          </a:xfrm>
          <a:prstGeom prst="ellipse">
            <a:avLst/>
          </a:prstGeom>
          <a:solidFill>
            <a:srgbClr val="FF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8297682" y="289760"/>
            <a:ext cx="2377194" cy="2226204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528266" y="5088467"/>
            <a:ext cx="2377195" cy="2226204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440222" y="318030"/>
            <a:ext cx="2377194" cy="2226204"/>
          </a:xfrm>
          <a:prstGeom prst="ellipse">
            <a:avLst/>
          </a:prstGeom>
          <a:solidFill>
            <a:srgbClr val="FF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11.-_ca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09437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2734" y="315888"/>
            <a:ext cx="2857520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b="1" dirty="0" smtClean="0"/>
              <a:t>Así lucen las casas hechas con botellas de plástico </a:t>
            </a:r>
            <a:endParaRPr lang="es-ES" dirty="0"/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i0.wp.com/ecoinventos.com/wp-content/uploads/2015/03/construccion_reciclando_botellas_pet_nigeria.jpg?resize=700%2C5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7623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http://alunizados.com/wp-content/uploads/2014/04/botellas-reciclad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://1.bp.blogspot.com/-3DQnksDTRSs/U6h8fHQvvSI/AAAAAAAApqM/TPkDMrKmxUY/s1600/casa-de-botellas-de-vidrio.jpg"/>
          <p:cNvPicPr>
            <a:picLocks noChangeAspect="1" noChangeArrowheads="1"/>
          </p:cNvPicPr>
          <p:nvPr/>
        </p:nvPicPr>
        <p:blipFill>
          <a:blip r:embed="rId2"/>
          <a:srcRect t="10690"/>
          <a:stretch>
            <a:fillRect/>
          </a:stretch>
        </p:blipFill>
        <p:spPr bwMode="auto">
          <a:xfrm>
            <a:off x="0" y="0"/>
            <a:ext cx="11309390" cy="76327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056532" y="0"/>
            <a:ext cx="968488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2113063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3169593" y="0"/>
            <a:ext cx="968488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4226124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5282656" y="0"/>
            <a:ext cx="968488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6339187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flipV="1">
            <a:off x="12678421" y="7632700"/>
            <a:ext cx="88045" cy="5088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8135161" y="887392"/>
            <a:ext cx="221067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BOTELLAS DE CRISTAL</a:t>
            </a:r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10278301" y="0"/>
            <a:ext cx="991362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9421045" y="0"/>
            <a:ext cx="905547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8420913" y="0"/>
            <a:ext cx="968488" cy="7632700"/>
          </a:xfrm>
          <a:prstGeom prst="rect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7349343" y="0"/>
            <a:ext cx="968488" cy="7632700"/>
          </a:xfrm>
          <a:prstGeom prst="rect">
            <a:avLst/>
          </a:prstGeom>
          <a:solidFill>
            <a:srgbClr val="FF006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www.recreoviral.com/wp-content/uploads/2014/05/26-ideas-creativas-para-reciclar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136605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19bis.com/objectbis/wp-content/uploads/2008/11/botellasar.thumbnail1.jpg"/>
          <p:cNvPicPr>
            <a:picLocks noChangeAspect="1" noChangeArrowheads="1"/>
          </p:cNvPicPr>
          <p:nvPr/>
        </p:nvPicPr>
        <p:blipFill>
          <a:blip r:embed="rId2"/>
          <a:srcRect l="2458" r="1824" b="3203"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www.ellalabella.cl/wp-content/uploads/2014/09/casahechadeplastico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5828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uy3cq2n2f9g3qnq4h2b79im.wpengine.netdna-cdn.com/wp-content/uploads/2016/01/House5-720x5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8452249"/>
          </a:xfrm>
          <a:prstGeom prst="rect">
            <a:avLst/>
          </a:prstGeom>
          <a:noFill/>
        </p:spPr>
      </p:pic>
      <p:sp>
        <p:nvSpPr>
          <p:cNvPr id="58370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>
              <a:solidFill>
                <a:srgbClr val="898989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408708" cy="7632700"/>
          </a:xfrm>
          <a:prstGeom prst="rect">
            <a:avLst/>
          </a:prstGeom>
          <a:solidFill>
            <a:srgbClr val="FF000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08707" y="0"/>
            <a:ext cx="1408708" cy="7632700"/>
          </a:xfrm>
          <a:prstGeom prst="rect">
            <a:avLst/>
          </a:prstGeom>
          <a:solidFill>
            <a:srgbClr val="66330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17416" y="0"/>
            <a:ext cx="1408708" cy="7632700"/>
          </a:xfrm>
          <a:prstGeom prst="rect">
            <a:avLst/>
          </a:prstGeom>
          <a:solidFill>
            <a:srgbClr val="FF000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26124" y="0"/>
            <a:ext cx="1408708" cy="7632700"/>
          </a:xfrm>
          <a:prstGeom prst="rect">
            <a:avLst/>
          </a:prstGeom>
          <a:solidFill>
            <a:srgbClr val="66330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634831" y="0"/>
            <a:ext cx="1408708" cy="7632700"/>
          </a:xfrm>
          <a:prstGeom prst="rect">
            <a:avLst/>
          </a:prstGeom>
          <a:solidFill>
            <a:srgbClr val="FF0000">
              <a:alpha val="98000"/>
            </a:srgb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043539" y="0"/>
            <a:ext cx="1408708" cy="7632700"/>
          </a:xfrm>
          <a:prstGeom prst="rect">
            <a:avLst/>
          </a:prstGeom>
          <a:solidFill>
            <a:srgbClr val="66330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8452248" y="0"/>
            <a:ext cx="1408708" cy="7632700"/>
          </a:xfrm>
          <a:prstGeom prst="rect">
            <a:avLst/>
          </a:prstGeom>
          <a:solidFill>
            <a:srgbClr val="FF000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9860955" y="0"/>
            <a:ext cx="1408708" cy="7632700"/>
          </a:xfrm>
          <a:prstGeom prst="rect">
            <a:avLst/>
          </a:prstGeom>
          <a:solidFill>
            <a:srgbClr val="66330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2.bp.blogspot.com/-2xTMM0Hok0Q/TqAeqLZ4_7I/AAAAAAAAT9M/lpfSyGilIrc/s1600/quirky_properties_around_the_world_11.jpg"/>
          <p:cNvPicPr>
            <a:picLocks noChangeAspect="1" noChangeArrowheads="1"/>
          </p:cNvPicPr>
          <p:nvPr/>
        </p:nvPicPr>
        <p:blipFill>
          <a:blip r:embed="rId2"/>
          <a:srcRect l="2458" r="2458" b="8818"/>
          <a:stretch>
            <a:fillRect/>
          </a:stretch>
        </p:blipFill>
        <p:spPr bwMode="auto">
          <a:xfrm>
            <a:off x="-105994" y="0"/>
            <a:ext cx="11375657" cy="7632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8419" y="601640"/>
            <a:ext cx="2616294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CARROCERIAS DE COCHES</a:t>
            </a:r>
            <a:endParaRPr lang="es-ES" dirty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http://img.gawkerassets.com/img/1947q5lrg3xcgjpg/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recomenzarnos.files.wordpress.com/2013/02/cob-home-por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www.construccionsferrys.com/sites/default/files/casa-de-paja-y-madera-inca-mallor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95030" cy="7632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920847" y="673078"/>
            <a:ext cx="1815753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PAREDES DE PAJA</a:t>
            </a:r>
            <a:endParaRPr lang="es-ES" dirty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icasasecologicas.com/wp-content/uploads/2012/08/Casa-de-le%C3%B1a-1-por-NY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5498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www.expoknews.com/wp-content/uploads/2015/10/scra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62799" y="530202"/>
            <a:ext cx="1726627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CHAPAS DE LATA</a:t>
            </a:r>
            <a:endParaRPr lang="es-ES" dirty="0"/>
          </a:p>
        </p:txBody>
      </p:sp>
    </p:spTree>
  </p:cSld>
  <p:clrMapOvr>
    <a:masterClrMapping/>
  </p:clrMapOvr>
  <p:transition spd="slow" advTm="6000">
    <p:comb dir="vert"/>
    <p:sndAc>
      <p:stSnd>
        <p:snd r:embed="rId2" name="ray conif - el amor es una cosa esplendorosa(2).wav"/>
      </p:stSnd>
    </p:sndAc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ww.ecohabitar.org/wp-content/uploads/2012/03/Copyrighted_Image_Reuse_Prohibited_6930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4546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tecnoartes.net/wordpress/wp-content/uploads/2012/06/olga-hou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3086" y="-398492"/>
            <a:ext cx="11858037" cy="83582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ecohabitar.org/wp-content/uploads/2012/03/earthship-build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earthship.com/blogs/wp-content/uploads/2015/12/Spod-stand-alone-for-we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905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www.ddecoracion.com/wp-content/uploads/casa20ecolog2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5620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s://verdeporquetequieroverde.files.wordpress.com/2011/02/casabasu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81588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4" cy="7632700"/>
          </a:xfrm>
          <a:prstGeom prst="rect">
            <a:avLst/>
          </a:prstGeom>
          <a:noFill/>
        </p:spPr>
      </p:pic>
      <p:pic>
        <p:nvPicPr>
          <p:cNvPr id="61442" name="Picture 2" descr="http://19bis.com/objectbis/wp-content/uploads/2009/08/ecocasa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2733" y="601640"/>
            <a:ext cx="10278302" cy="66127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www.q-domus.com/sites/q-domus.com/files/styles/dranswers_large/public/articles/casa-varios-materiales.jpg?itok=lCyXj80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269664" cy="7634171"/>
          </a:xfrm>
          <a:prstGeom prst="rect">
            <a:avLst/>
          </a:prstGeom>
          <a:noFill/>
        </p:spPr>
      </p:pic>
      <p:sp>
        <p:nvSpPr>
          <p:cNvPr id="5" name="4 Triángulo rectángulo"/>
          <p:cNvSpPr>
            <a:spLocks noChangeArrowheads="1"/>
          </p:cNvSpPr>
          <p:nvPr/>
        </p:nvSpPr>
        <p:spPr bwMode="auto">
          <a:xfrm flipV="1">
            <a:off x="1" y="0"/>
            <a:ext cx="5634832" cy="7632700"/>
          </a:xfrm>
          <a:prstGeom prst="rtTriangle">
            <a:avLst/>
          </a:prstGeom>
          <a:solidFill>
            <a:srgbClr val="FFFF00">
              <a:alpha val="59999"/>
            </a:srgbClr>
          </a:solidFill>
          <a:ln w="3175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5 Triángulo rectángulo"/>
          <p:cNvSpPr>
            <a:spLocks noChangeArrowheads="1"/>
          </p:cNvSpPr>
          <p:nvPr/>
        </p:nvSpPr>
        <p:spPr bwMode="auto">
          <a:xfrm flipH="1" flipV="1">
            <a:off x="5380644" y="0"/>
            <a:ext cx="5889019" cy="7632700"/>
          </a:xfrm>
          <a:prstGeom prst="rtTriangle">
            <a:avLst/>
          </a:prstGeom>
          <a:solidFill>
            <a:srgbClr val="FFFF00">
              <a:alpha val="59999"/>
            </a:srgbClr>
          </a:solidFill>
          <a:ln w="3175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1" y="0"/>
            <a:ext cx="11269663" cy="7632700"/>
          </a:xfrm>
          <a:prstGeom prst="triangle">
            <a:avLst/>
          </a:prstGeom>
          <a:solidFill>
            <a:srgbClr val="FFFF00">
              <a:alpha val="60000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Triángulo rectángulo"/>
          <p:cNvSpPr>
            <a:spLocks noChangeArrowheads="1"/>
          </p:cNvSpPr>
          <p:nvPr/>
        </p:nvSpPr>
        <p:spPr bwMode="auto">
          <a:xfrm flipV="1">
            <a:off x="264134" y="478223"/>
            <a:ext cx="4742650" cy="6438323"/>
          </a:xfrm>
          <a:prstGeom prst="rtTriangle">
            <a:avLst/>
          </a:prstGeom>
          <a:blipFill>
            <a:blip r:embed="rId4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 w="3175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" name="8 Triángulo rectángulo"/>
          <p:cNvSpPr>
            <a:spLocks noChangeArrowheads="1"/>
          </p:cNvSpPr>
          <p:nvPr/>
        </p:nvSpPr>
        <p:spPr bwMode="auto">
          <a:xfrm flipH="1" flipV="1">
            <a:off x="6063459" y="387326"/>
            <a:ext cx="4842433" cy="6678611"/>
          </a:xfrm>
          <a:prstGeom prst="rtTriangle">
            <a:avLst/>
          </a:prstGeom>
          <a:blipFill>
            <a:blip r:embed="rId4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 w="3175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>
            <a:off x="616311" y="398128"/>
            <a:ext cx="10037044" cy="6996641"/>
          </a:xfrm>
          <a:prstGeom prst="triangle">
            <a:avLst/>
          </a:prstGeom>
          <a:blipFill>
            <a:blip r:embed="rId4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1dib1q3k1s3e11a5av3bhlnb.wpengine.netdna-cdn.com/wp-content/uploads/2015/03/treetop-cott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332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http://www.noticias.cristianas.com/wp-content/uploads/2014/02/07c9e-una-casa-en-un-arbol-para-estar-ms-cerca-d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5823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asa sustentable de vidrio recicl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91295" y="530202"/>
            <a:ext cx="1192571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VENTANAS</a:t>
            </a:r>
            <a:endParaRPr lang="es-ES" dirty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s://es.habcdn.com/photos/project/big/casa-de-las-ventanas-recicladas-10381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69663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casa sustentable con material recicl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5634831" cy="7632700"/>
          </a:xfrm>
          <a:prstGeom prst="rect">
            <a:avLst/>
          </a:prstGeom>
          <a:noFill/>
        </p:spPr>
      </p:pic>
      <p:pic>
        <p:nvPicPr>
          <p:cNvPr id="73732" name="Picture 4" descr="http://www.q-domus.com/sites/q-domus.com/files/styles/dranswers_large/public/articles/casa-pet.jpg?itok=w1lvb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5253" y="0"/>
            <a:ext cx="569441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4" cy="7632700"/>
          </a:xfrm>
          <a:prstGeom prst="rect">
            <a:avLst/>
          </a:prstGeom>
          <a:noFill/>
        </p:spPr>
      </p:pic>
      <p:pic>
        <p:nvPicPr>
          <p:cNvPr id="90114" name="Picture 2" descr="http://casasincreibles.com/wp-content/uploads/2016/01/construccion-refugio-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8485" y="601640"/>
            <a:ext cx="9743566" cy="65309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asa con marcos de madera reciclad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710796" cy="7632700"/>
          </a:xfrm>
          <a:prstGeom prst="rect">
            <a:avLst/>
          </a:prstGeom>
          <a:noFill/>
        </p:spPr>
      </p:pic>
      <p:pic>
        <p:nvPicPr>
          <p:cNvPr id="75780" name="Picture 4" descr="casa en viejos sil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67364" y="0"/>
            <a:ext cx="560229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assets.inhabitat.com/wp-content/blogs.dir/1/files/2011/01/Fiddlers-hou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3.-casasok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77047" y="601640"/>
            <a:ext cx="167667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Casas de cartón</a:t>
            </a:r>
            <a:endParaRPr lang="es-ES" dirty="0" smtClean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i.dailymail.co.uk/i/pix/2014/08/07/article-2719332-2053550900000578-546_964x6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casasincreibles.com/wp-content/uploads/2014/10/small-house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1"/>
            <a:ext cx="11269663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  <p:sndAc>
      <p:stSnd>
        <p:snd r:embed="rId2" name="ray conif - adios muchachos.wav"/>
      </p:stSnd>
    </p:sndAc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static.squarespace.com/static/5006d65084ae4a665a5d0a8c/t/5118d907e4b0a31c0363d880/1360582921135/Vince%20Hannemann%20original%20cathedral%20of%20junk%20entrance%20Austin%20Tex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60509" cy="7632700"/>
          </a:xfrm>
          <a:prstGeom prst="rect">
            <a:avLst/>
          </a:prstGeom>
          <a:noFill/>
        </p:spPr>
      </p:pic>
      <p:pic>
        <p:nvPicPr>
          <p:cNvPr id="5123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808080"/>
              </a:clrFrom>
              <a:clrTo>
                <a:srgbClr val="80808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501" y="0"/>
            <a:ext cx="11267162" cy="7632700"/>
          </a:xfrm>
          <a:prstGeom prst="frame">
            <a:avLst>
              <a:gd name="adj1" fmla="val 8426"/>
            </a:avLst>
          </a:prstGeom>
          <a:noFill/>
          <a:ln w="38100">
            <a:solidFill>
              <a:schemeClr val="tx1"/>
            </a:solidFill>
          </a:ln>
        </p:spPr>
      </p:pic>
      <p:pic>
        <p:nvPicPr>
          <p:cNvPr id="4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93D250"/>
              </a:clrFrom>
              <a:clrTo>
                <a:srgbClr val="93D250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0" y="0"/>
            <a:ext cx="11267164" cy="7632700"/>
          </a:xfrm>
          <a:prstGeom prst="frame">
            <a:avLst>
              <a:gd name="adj1" fmla="val 9352"/>
            </a:avLst>
          </a:prstGeom>
          <a:noFill/>
          <a:ln w="38100">
            <a:solidFill>
              <a:srgbClr val="00FF00"/>
            </a:solidFill>
          </a:ln>
        </p:spPr>
      </p:pic>
      <p:pic>
        <p:nvPicPr>
          <p:cNvPr id="5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7131A1"/>
              </a:clrFrom>
              <a:clrTo>
                <a:srgbClr val="7131A1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0" y="0"/>
            <a:ext cx="11267162" cy="7632700"/>
          </a:xfrm>
          <a:prstGeom prst="frame">
            <a:avLst>
              <a:gd name="adj1" fmla="val 9352"/>
            </a:avLst>
          </a:prstGeom>
          <a:noFill/>
          <a:ln w="38100">
            <a:solidFill>
              <a:srgbClr val="FF0000"/>
            </a:solidFill>
          </a:ln>
        </p:spPr>
      </p:pic>
      <p:pic>
        <p:nvPicPr>
          <p:cNvPr id="6" name="Picture 3" descr="C:\Documents and Settings\Ana María\Escritorio\muchosarboles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958C55"/>
              </a:clrFrom>
              <a:clrTo>
                <a:srgbClr val="958C55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0" y="0"/>
            <a:ext cx="11267162" cy="7632700"/>
          </a:xfrm>
          <a:prstGeom prst="frame">
            <a:avLst>
              <a:gd name="adj1" fmla="val 8981"/>
            </a:avLst>
          </a:prstGeom>
          <a:noFill/>
          <a:ln w="38100">
            <a:solidFill>
              <a:srgbClr val="0000FF"/>
            </a:solidFill>
          </a:ln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www.arquitecturadecasas.info/wp-content/uploads/2011/08/casa-de-botellas-de-cerveza-recicladas.jpg"/>
          <p:cNvPicPr>
            <a:picLocks noChangeAspect="1" noChangeArrowheads="1"/>
          </p:cNvPicPr>
          <p:nvPr/>
        </p:nvPicPr>
        <p:blipFill>
          <a:blip r:embed="rId2"/>
          <a:srcRect t="5978"/>
          <a:stretch>
            <a:fillRect/>
          </a:stretch>
        </p:blipFill>
        <p:spPr bwMode="auto">
          <a:xfrm>
            <a:off x="0" y="0"/>
            <a:ext cx="1147805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6.-ca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93202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1295" y="315888"/>
            <a:ext cx="3357586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Esta construcción es totalmente amigable con el medio ambiente</a:t>
            </a:r>
            <a:endParaRPr lang="es-ES" dirty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http://ecologismos.com/wp-content/2012/06/Colosal-casa-sobre-un-arbol-hecha-con-madera-recicla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8050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http://www.elpais.com.co/elpais/sites/default/files/imagecache/1200x/2015/04/ep009456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5206203" cy="7809305"/>
          </a:xfrm>
          <a:prstGeom prst="rect">
            <a:avLst/>
          </a:prstGeom>
          <a:noFill/>
        </p:spPr>
      </p:pic>
      <p:pic>
        <p:nvPicPr>
          <p:cNvPr id="84996" name="Picture 4" descr="http://1uy3cq2n2f9g3qnq4h2b79im.wpengine.netdna-cdn.com/wp-content/uploads/2016/01/House3-720x9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034" y="0"/>
            <a:ext cx="601263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http://www.ecotumismo.org/wordpress/wp-content/uploads/earthship_bioconstrucc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4532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spaincenter.org/turismo/ciudad-real/fotos/tomelloso-47.jpg"/>
          <p:cNvPicPr>
            <a:picLocks noChangeAspect="1" noChangeArrowheads="1"/>
          </p:cNvPicPr>
          <p:nvPr/>
        </p:nvPicPr>
        <p:blipFill>
          <a:blip r:embed="rId2"/>
          <a:srcRect b="5164"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11269663" cy="7632700"/>
          </a:xfrm>
          <a:prstGeom prst="rect">
            <a:avLst/>
          </a:prstGeom>
          <a:solidFill>
            <a:srgbClr val="2B1C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1269663" cy="76327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6" presetClass="exit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8.-casasok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65271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63459" y="387326"/>
            <a:ext cx="3714776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¿Qué te parecería vivir en un barco inservible? ¡Creo que no lo es tanto!</a:t>
            </a:r>
            <a:endParaRPr lang="es-ES" dirty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http://www.xavierpastor.com/wp-content/uploads/2015/03/casas-reccladas-Dan-Philips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69664" cy="775476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http://q-ec.bstatic.com/images/hotel/840x460/170/170493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739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http://images3.arq.com.mx/noticias/articulos/med-23459-nitwitridge_th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4" cy="7632700"/>
          </a:xfrm>
          <a:prstGeom prst="rect">
            <a:avLst/>
          </a:prstGeom>
          <a:noFill/>
        </p:spPr>
      </p:pic>
      <p:pic>
        <p:nvPicPr>
          <p:cNvPr id="96258" name="Picture 2" descr="http://icasasecologicas.com/wp-content/uploads/2012/09/PalletsRecicl.1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6981" y="530202"/>
            <a:ext cx="4944284" cy="6500858"/>
          </a:xfrm>
          <a:prstGeom prst="rect">
            <a:avLst/>
          </a:prstGeom>
          <a:noFill/>
        </p:spPr>
      </p:pic>
      <p:pic>
        <p:nvPicPr>
          <p:cNvPr id="96260" name="Picture 4" descr="http://glarus.blog.bg/photos/56513/original/bottlechape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34831" y="601640"/>
            <a:ext cx="5206204" cy="65008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http://obrasurbanas.es/wp-content/uploads/2016/07/cas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i2.cdn.turner.com/cnn/dam/assets/140814130233-recycle-castle-horizontal-large-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41222" cy="7632700"/>
          </a:xfrm>
          <a:prstGeom prst="rect">
            <a:avLst/>
          </a:prstGeom>
          <a:noFill/>
        </p:spPr>
      </p:pic>
      <p:sp>
        <p:nvSpPr>
          <p:cNvPr id="5" name="4 Marco"/>
          <p:cNvSpPr/>
          <p:nvPr/>
        </p:nvSpPr>
        <p:spPr>
          <a:xfrm>
            <a:off x="0" y="0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" y="1272118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" y="2544234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" y="3895858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" y="5167976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" y="6440092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2.bp.blogspot.com/--4uO5YXeVTo/VgFah5M__YI/AAAAAAABFFw/08MkhzYOIkA/s1600/gran%2Bcasa%2Ben%2Bun%2Barbol%2Bcon%2Bmadera%2Breciclada%2B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www.spaincenter.org/turismo/ciudad-real/fotos/tomelloso-47.jpg"/>
          <p:cNvPicPr>
            <a:picLocks noChangeAspect="1" noChangeArrowheads="1"/>
          </p:cNvPicPr>
          <p:nvPr/>
        </p:nvPicPr>
        <p:blipFill>
          <a:blip r:embed="rId2"/>
          <a:srcRect b="5164"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65580" y="1030269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domingo, 28 de agosto de 2016</a:t>
            </a:fld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22:47</a:t>
            </a:fld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6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59" tIns="53980" rIns="107959" bIns="53980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59" tIns="53980" rIns="107959" bIns="53980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8"/>
            <a:ext cx="11269663" cy="2802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59" tIns="53980" rIns="107959" bIns="5398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4"/>
            <a:ext cx="3286985" cy="1632508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59" tIns="53980" rIns="107959" bIns="5398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VIR EN EL RECICL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VIVIR EN EL RECICLADO</Template>
  <TotalTime>23</TotalTime>
  <Words>242</Words>
  <Application>Microsoft Office PowerPoint</Application>
  <PresentationFormat>Personalizado</PresentationFormat>
  <Paragraphs>34</Paragraphs>
  <Slides>72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72</vt:i4>
      </vt:variant>
    </vt:vector>
  </HeadingPairs>
  <TitlesOfParts>
    <vt:vector size="74" baseType="lpstr">
      <vt:lpstr>VIVIR EN EL RECICLADO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13</cp:revision>
  <dcterms:created xsi:type="dcterms:W3CDTF">2016-08-28T20:26:39Z</dcterms:created>
  <dcterms:modified xsi:type="dcterms:W3CDTF">2016-08-28T20:49:47Z</dcterms:modified>
</cp:coreProperties>
</file>