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  <p:sldMasterId id="2147483672" r:id="rId3"/>
  </p:sldMasterIdLst>
  <p:sldIdLst>
    <p:sldId id="259" r:id="rId4"/>
    <p:sldId id="329" r:id="rId5"/>
    <p:sldId id="287" r:id="rId6"/>
    <p:sldId id="281" r:id="rId7"/>
    <p:sldId id="263" r:id="rId8"/>
    <p:sldId id="268" r:id="rId9"/>
    <p:sldId id="302" r:id="rId10"/>
    <p:sldId id="265" r:id="rId11"/>
    <p:sldId id="269" r:id="rId12"/>
    <p:sldId id="272" r:id="rId13"/>
    <p:sldId id="317" r:id="rId14"/>
    <p:sldId id="274" r:id="rId15"/>
    <p:sldId id="292" r:id="rId16"/>
    <p:sldId id="305" r:id="rId17"/>
    <p:sldId id="297" r:id="rId18"/>
    <p:sldId id="273" r:id="rId19"/>
    <p:sldId id="299" r:id="rId20"/>
    <p:sldId id="280" r:id="rId21"/>
    <p:sldId id="275" r:id="rId22"/>
    <p:sldId id="308" r:id="rId23"/>
    <p:sldId id="312" r:id="rId24"/>
    <p:sldId id="301" r:id="rId25"/>
    <p:sldId id="314" r:id="rId26"/>
    <p:sldId id="309" r:id="rId27"/>
    <p:sldId id="304" r:id="rId28"/>
    <p:sldId id="307" r:id="rId29"/>
    <p:sldId id="300" r:id="rId30"/>
    <p:sldId id="316" r:id="rId31"/>
    <p:sldId id="315" r:id="rId32"/>
    <p:sldId id="320" r:id="rId33"/>
    <p:sldId id="328" r:id="rId34"/>
    <p:sldId id="285" r:id="rId35"/>
    <p:sldId id="318" r:id="rId36"/>
    <p:sldId id="284" r:id="rId37"/>
    <p:sldId id="327" r:id="rId38"/>
    <p:sldId id="264" r:id="rId39"/>
    <p:sldId id="295" r:id="rId40"/>
    <p:sldId id="325" r:id="rId41"/>
    <p:sldId id="303" r:id="rId42"/>
    <p:sldId id="293" r:id="rId43"/>
    <p:sldId id="278" r:id="rId44"/>
    <p:sldId id="313" r:id="rId45"/>
    <p:sldId id="319" r:id="rId46"/>
    <p:sldId id="322" r:id="rId47"/>
    <p:sldId id="323" r:id="rId48"/>
    <p:sldId id="326" r:id="rId49"/>
    <p:sldId id="262" r:id="rId50"/>
    <p:sldId id="258" r:id="rId51"/>
    <p:sldId id="2417" r:id="rId52"/>
    <p:sldId id="2418" r:id="rId53"/>
  </p:sldIdLst>
  <p:sldSz cx="12192000" cy="6858000"/>
  <p:notesSz cx="6858000" cy="9144000"/>
  <p:embeddedFontLst>
    <p:embeddedFont>
      <p:font typeface="Artistik" panose="04040505050F02020602" pitchFamily="82" charset="0"/>
      <p:regular r:id="rId54"/>
    </p:embeddedFont>
    <p:embeddedFont>
      <p:font typeface="Cancun" panose="03020902040302020201" pitchFamily="66" charset="0"/>
      <p:regular r:id="rId55"/>
    </p:embeddedFont>
    <p:embeddedFont>
      <p:font typeface="Kristen ITC" panose="03050502040202030202" pitchFamily="66" charset="0"/>
      <p:regular r:id="rId56"/>
    </p:embeddedFont>
    <p:embeddedFont>
      <p:font typeface="Lemon/Milk" panose="020B0803050302020204" pitchFamily="34" charset="-18"/>
      <p:regular r:id="rId57"/>
      <p:bold r:id="rId58"/>
      <p:italic r:id="rId59"/>
      <p:boldItalic r:id="rId60"/>
    </p:embeddedFont>
    <p:embeddedFont>
      <p:font typeface="Nadianne" panose="03020902050305070206" pitchFamily="66" charset="-18"/>
      <p:boldItalic r:id="rId61"/>
    </p:embeddedFont>
    <p:embeddedFont>
      <p:font typeface="Tekton Pro" panose="020F0403020208020904" pitchFamily="34" charset="-18"/>
      <p:regular r:id="rId62"/>
      <p:bold r:id="rId63"/>
      <p:italic r:id="rId64"/>
      <p:boldItalic r:id="rId65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lKHWY01zcxHhXTwxBRJ8A==" hashData="vCsY2SqijkmglTTQUG3eF3dRe+2lk4BTV2qWK+74swbqyXK/aNv7+l5mDPZ6AN88cQ5jredk7SC0btO2O9xlH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BD9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591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20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font" Target="fonts/font10.fntdata"/><Relationship Id="rId68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font" Target="fonts/font5.fntdata"/><Relationship Id="rId66" Type="http://schemas.openxmlformats.org/officeDocument/2006/relationships/presProps" Target="presProps.xml"/><Relationship Id="rId5" Type="http://schemas.openxmlformats.org/officeDocument/2006/relationships/slide" Target="slides/slide2.xml"/><Relationship Id="rId61" Type="http://schemas.openxmlformats.org/officeDocument/2006/relationships/font" Target="fonts/font8.fntdata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font" Target="fonts/font3.fntdata"/><Relationship Id="rId64" Type="http://schemas.openxmlformats.org/officeDocument/2006/relationships/font" Target="fonts/font11.fntdata"/><Relationship Id="rId69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font" Target="fonts/font6.fntdata"/><Relationship Id="rId67" Type="http://schemas.openxmlformats.org/officeDocument/2006/relationships/viewProps" Target="view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font" Target="fonts/font1.fntdata"/><Relationship Id="rId62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font" Target="fonts/font4.fntdata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font" Target="fonts/font7.fntdata"/><Relationship Id="rId65" Type="http://schemas.openxmlformats.org/officeDocument/2006/relationships/font" Target="fonts/font12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2537AAB-FDF2-48FA-2B51-3BD9EA4271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1034CD1-6A2B-0791-50A7-70EF4764E8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06BD1D3D-6B84-6096-315C-E022CB1DE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1263F-8ED7-4FA3-AB5B-AC6DCA7F6910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262449F-FF0F-DE26-E5C2-CCD4BBD208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A93B5AA2-F744-F7A6-573D-DAFE01713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BA8A6-AFF7-4705-97ED-C663CDBC52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00016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EFF7073-935B-F8D5-7A20-E5A3E52306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662D807E-4E40-948B-4B22-1DA5E3ABA0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5BEDB655-3A6D-BB2D-88E5-F39A9B30C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1263F-8ED7-4FA3-AB5B-AC6DCA7F6910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C41D50AC-C9FC-A1A8-3DED-4A153B47B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9937591F-0359-D7FE-28E3-D5498EA36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BA8A6-AFF7-4705-97ED-C663CDBC52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68624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F8D89F4-999B-358D-BF9D-A037018FAE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D86000E-F71D-6538-59B7-2CDE8915C7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3A99E2D4-B6B7-5CF2-151B-969EF4AD10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1263F-8ED7-4FA3-AB5B-AC6DCA7F6910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81B6C31C-3741-1A78-9900-2F07F905A6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E7BECF1-26A0-DA21-E553-B533F93C79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BA8A6-AFF7-4705-97ED-C663CDBC52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034031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7EFAE97-591D-36A7-670A-2805B9879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744320A5-44AB-F6F4-0E54-5E1FBE3274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C2BC9BA6-DB63-B572-57B9-A15F9E60FF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223B82B-CC01-C468-C836-34CC81773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1263F-8ED7-4FA3-AB5B-AC6DCA7F6910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972DF41-97F0-11F2-E58F-B626A407EC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08A5B564-BA86-0753-FBAE-ED9DB7C9B2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BA8A6-AFF7-4705-97ED-C663CDBC52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76535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CED25CE-E761-F959-666C-9733EF3F09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F1E9DD3-571F-86F2-267A-CB3D934EEB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143565CB-EDD0-5D0B-CA61-93EF556663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CC70E95-5064-EF46-F8A0-1EF11B74CB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8A99D39C-F027-0CBB-C14C-95D95D4245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0C803F49-18AC-D6CE-CBAC-FD1F55050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1263F-8ED7-4FA3-AB5B-AC6DCA7F6910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D93CFBD1-3772-CB24-8F2F-5E91125B0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CBC73539-8CBD-A525-C816-EEDEB27F7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BA8A6-AFF7-4705-97ED-C663CDBC52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626661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E4BA494-0687-25A3-5FBE-B592E6FF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2E6F4F5E-0886-3D3A-2FED-9E7EB15F1D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1263F-8ED7-4FA3-AB5B-AC6DCA7F6910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898B7315-6EE7-E840-3C3F-64B4906E6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DA224967-35B8-BD62-B19E-BCD11EA8A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BA8A6-AFF7-4705-97ED-C663CDBC52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145913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87735E96-7BE8-310F-61CC-FBC97E2A5E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1263F-8ED7-4FA3-AB5B-AC6DCA7F6910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196F1574-BC32-FB4E-F1FB-564204C59D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CCE0829E-DFC6-94C7-0372-99F1520C86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BA8A6-AFF7-4705-97ED-C663CDBC52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41650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9B43C9E-198C-18E1-7480-82D3126890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8E9A0DB9-D3A0-A706-DD49-229CC12FA7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0A51273-53F1-A6B3-8E31-D6F7408A68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6018F17C-CCAD-7A06-1D3E-90DB15DA7E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1263F-8ED7-4FA3-AB5B-AC6DCA7F6910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DF71200-ECF1-E87D-9BA4-CDE88AE94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CB03C78D-8FE2-2DCB-8AAD-6EFCB837E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BA8A6-AFF7-4705-97ED-C663CDBC52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07856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AE99A0D-8E53-E858-F67D-DA4630A73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AAC5A110-D11F-0A1E-939D-B8419BF763D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25E3FB8-F4CC-FC6C-4714-E2C3CE13F2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CAAA91B7-2062-F8D1-65BA-2F061616C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1263F-8ED7-4FA3-AB5B-AC6DCA7F6910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BD5ADEF7-216F-8140-49FB-3AB0C8A28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816AD235-8A58-D664-1AA5-499F23E50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BA8A6-AFF7-4705-97ED-C663CDBC52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39184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37D4246-D554-BC15-8FB0-915E2370E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zvislý text 2">
            <a:extLst>
              <a:ext uri="{FF2B5EF4-FFF2-40B4-BE49-F238E27FC236}">
                <a16:creationId xmlns:a16="http://schemas.microsoft.com/office/drawing/2014/main" id="{94C77D65-4390-4DA9-B7D6-A8806E7D95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CE44C7A6-025D-96DD-0000-9A112DCC4B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1263F-8ED7-4FA3-AB5B-AC6DCA7F6910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B172949-8001-B032-9754-CBB34D40B9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3F353984-7BCF-7C30-38BC-9007CC929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BA8A6-AFF7-4705-97ED-C663CDBC52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02488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FD470347-BBD9-61B0-C1D4-12D9340531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zvislý text 2">
            <a:extLst>
              <a:ext uri="{FF2B5EF4-FFF2-40B4-BE49-F238E27FC236}">
                <a16:creationId xmlns:a16="http://schemas.microsoft.com/office/drawing/2014/main" id="{2DFDB1A7-943B-FFA9-7B27-F5E33D334D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3168C71-DE47-D6FD-6FD7-338B195B8A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1263F-8ED7-4FA3-AB5B-AC6DCA7F6910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F4E25667-F86D-F00E-B571-BEF58F8368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3A9B2A9E-2C7E-FFC3-F64E-AE49DD0CC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BA8A6-AFF7-4705-97ED-C663CDBC52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589991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4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34" indent="0" algn="ctr">
              <a:buNone/>
              <a:defRPr sz="2000"/>
            </a:lvl2pPr>
            <a:lvl3pPr marL="914468" indent="0" algn="ctr">
              <a:buNone/>
              <a:defRPr sz="1800"/>
            </a:lvl3pPr>
            <a:lvl4pPr marL="1371703" indent="0" algn="ctr">
              <a:buNone/>
              <a:defRPr sz="1600"/>
            </a:lvl4pPr>
            <a:lvl5pPr marL="1828936" indent="0" algn="ctr">
              <a:buNone/>
              <a:defRPr sz="1600"/>
            </a:lvl5pPr>
            <a:lvl6pPr marL="2286170" indent="0" algn="ctr">
              <a:buNone/>
              <a:defRPr sz="1600"/>
            </a:lvl6pPr>
            <a:lvl7pPr marL="2743405" indent="0" algn="ctr">
              <a:buNone/>
              <a:defRPr sz="1600"/>
            </a:lvl7pPr>
            <a:lvl8pPr marL="3200639" indent="0" algn="ctr">
              <a:buNone/>
              <a:defRPr sz="1600"/>
            </a:lvl8pPr>
            <a:lvl9pPr marL="3657873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5491-CC08-47BF-A247-4F8AD6E41D91}" type="datetime1">
              <a:rPr lang="sk-SK" smtClean="0"/>
              <a:t>12. 8. 2024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253031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E98E5-8D9A-4734-9B88-09A81F37C9B8}" type="datetime1">
              <a:rPr lang="sk-SK" smtClean="0"/>
              <a:t>12. 8. 2024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856142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3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6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70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93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17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4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63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87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E4EC-3161-4E4C-8D5B-33E32DE6330B}" type="datetime1">
              <a:rPr lang="sk-SK" smtClean="0"/>
              <a:t>12. 8. 2024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628204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6"/>
            <a:ext cx="5181600" cy="4351339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6"/>
            <a:ext cx="5181600" cy="4351339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99DC2-238A-43EC-A5B0-3539245E0441}" type="datetime1">
              <a:rPr lang="sk-SK" smtClean="0"/>
              <a:t>12. 8. 2024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21623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0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34" indent="0">
              <a:buNone/>
              <a:defRPr sz="2000" b="1"/>
            </a:lvl2pPr>
            <a:lvl3pPr marL="914468" indent="0">
              <a:buNone/>
              <a:defRPr sz="1800" b="1"/>
            </a:lvl3pPr>
            <a:lvl4pPr marL="1371703" indent="0">
              <a:buNone/>
              <a:defRPr sz="1600" b="1"/>
            </a:lvl4pPr>
            <a:lvl5pPr marL="1828936" indent="0">
              <a:buNone/>
              <a:defRPr sz="1600" b="1"/>
            </a:lvl5pPr>
            <a:lvl6pPr marL="2286170" indent="0">
              <a:buNone/>
              <a:defRPr sz="1600" b="1"/>
            </a:lvl6pPr>
            <a:lvl7pPr marL="2743405" indent="0">
              <a:buNone/>
              <a:defRPr sz="1600" b="1"/>
            </a:lvl7pPr>
            <a:lvl8pPr marL="3200639" indent="0">
              <a:buNone/>
              <a:defRPr sz="1600" b="1"/>
            </a:lvl8pPr>
            <a:lvl9pPr marL="3657873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0" y="2505077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34" indent="0">
              <a:buNone/>
              <a:defRPr sz="2000" b="1"/>
            </a:lvl2pPr>
            <a:lvl3pPr marL="914468" indent="0">
              <a:buNone/>
              <a:defRPr sz="1800" b="1"/>
            </a:lvl3pPr>
            <a:lvl4pPr marL="1371703" indent="0">
              <a:buNone/>
              <a:defRPr sz="1600" b="1"/>
            </a:lvl4pPr>
            <a:lvl5pPr marL="1828936" indent="0">
              <a:buNone/>
              <a:defRPr sz="1600" b="1"/>
            </a:lvl5pPr>
            <a:lvl6pPr marL="2286170" indent="0">
              <a:buNone/>
              <a:defRPr sz="1600" b="1"/>
            </a:lvl6pPr>
            <a:lvl7pPr marL="2743405" indent="0">
              <a:buNone/>
              <a:defRPr sz="1600" b="1"/>
            </a:lvl7pPr>
            <a:lvl8pPr marL="3200639" indent="0">
              <a:buNone/>
              <a:defRPr sz="1600" b="1"/>
            </a:lvl8pPr>
            <a:lvl9pPr marL="3657873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7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C36B-648B-480C-9907-9B338360FAB8}" type="datetime1">
              <a:rPr lang="sk-SK" smtClean="0"/>
              <a:t>12. 8. 2024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323772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B2CF0-EA0D-408F-9330-E0E9DAC05EA5}" type="datetime1">
              <a:rPr lang="sk-SK" smtClean="0"/>
              <a:t>12. 8. 2024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04137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1969A-291D-4370-BBA1-6B1A61DDE39B}" type="datetime1">
              <a:rPr lang="sk-SK" smtClean="0"/>
              <a:t>12. 8. 2024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785139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201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1"/>
            </a:lvl1pPr>
            <a:lvl2pPr>
              <a:defRPr sz="2801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34" indent="0">
              <a:buNone/>
              <a:defRPr sz="1400"/>
            </a:lvl2pPr>
            <a:lvl3pPr marL="914468" indent="0">
              <a:buNone/>
              <a:defRPr sz="1200"/>
            </a:lvl3pPr>
            <a:lvl4pPr marL="1371703" indent="0">
              <a:buNone/>
              <a:defRPr sz="1000"/>
            </a:lvl4pPr>
            <a:lvl5pPr marL="1828936" indent="0">
              <a:buNone/>
              <a:defRPr sz="1000"/>
            </a:lvl5pPr>
            <a:lvl6pPr marL="2286170" indent="0">
              <a:buNone/>
              <a:defRPr sz="1000"/>
            </a:lvl6pPr>
            <a:lvl7pPr marL="2743405" indent="0">
              <a:buNone/>
              <a:defRPr sz="1000"/>
            </a:lvl7pPr>
            <a:lvl8pPr marL="3200639" indent="0">
              <a:buNone/>
              <a:defRPr sz="1000"/>
            </a:lvl8pPr>
            <a:lvl9pPr marL="3657873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AF34-CB6D-4495-B867-6DECEBF2D196}" type="datetime1">
              <a:rPr lang="sk-SK" smtClean="0"/>
              <a:t>12. 8. 2024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7361019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201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1"/>
            </a:lvl1pPr>
            <a:lvl2pPr marL="457234" indent="0">
              <a:buNone/>
              <a:defRPr sz="2801"/>
            </a:lvl2pPr>
            <a:lvl3pPr marL="914468" indent="0">
              <a:buNone/>
              <a:defRPr sz="2400"/>
            </a:lvl3pPr>
            <a:lvl4pPr marL="1371703" indent="0">
              <a:buNone/>
              <a:defRPr sz="2000"/>
            </a:lvl4pPr>
            <a:lvl5pPr marL="1828936" indent="0">
              <a:buNone/>
              <a:defRPr sz="2000"/>
            </a:lvl5pPr>
            <a:lvl6pPr marL="2286170" indent="0">
              <a:buNone/>
              <a:defRPr sz="2000"/>
            </a:lvl6pPr>
            <a:lvl7pPr marL="2743405" indent="0">
              <a:buNone/>
              <a:defRPr sz="2000"/>
            </a:lvl7pPr>
            <a:lvl8pPr marL="3200639" indent="0">
              <a:buNone/>
              <a:defRPr sz="2000"/>
            </a:lvl8pPr>
            <a:lvl9pPr marL="3657873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34" indent="0">
              <a:buNone/>
              <a:defRPr sz="1400"/>
            </a:lvl2pPr>
            <a:lvl3pPr marL="914468" indent="0">
              <a:buNone/>
              <a:defRPr sz="1200"/>
            </a:lvl3pPr>
            <a:lvl4pPr marL="1371703" indent="0">
              <a:buNone/>
              <a:defRPr sz="1000"/>
            </a:lvl4pPr>
            <a:lvl5pPr marL="1828936" indent="0">
              <a:buNone/>
              <a:defRPr sz="1000"/>
            </a:lvl5pPr>
            <a:lvl6pPr marL="2286170" indent="0">
              <a:buNone/>
              <a:defRPr sz="1000"/>
            </a:lvl6pPr>
            <a:lvl7pPr marL="2743405" indent="0">
              <a:buNone/>
              <a:defRPr sz="1000"/>
            </a:lvl7pPr>
            <a:lvl8pPr marL="3200639" indent="0">
              <a:buNone/>
              <a:defRPr sz="1000"/>
            </a:lvl8pPr>
            <a:lvl9pPr marL="3657873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8597F-A4EF-4B88-8299-C7835B73E90D}" type="datetime1">
              <a:rPr lang="sk-SK" smtClean="0"/>
              <a:t>12. 8. 2024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812003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70C68-6BA8-492C-8D33-337940AD3427}" type="datetime1">
              <a:rPr lang="sk-SK" smtClean="0"/>
              <a:t>12. 8. 2024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4593693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4"/>
            <a:ext cx="2628900" cy="5811839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4"/>
            <a:ext cx="7734300" cy="5811839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1327-D4F7-45D6-B173-50451A832EE6}" type="datetime1">
              <a:rPr lang="sk-SK" smtClean="0"/>
              <a:t>12. 8. 2024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514908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 smtClean="0"/>
              <a:pPr>
                <a:defRPr/>
              </a:pPr>
              <a:t>12. 8. 2024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748984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 smtClean="0"/>
              <a:pPr>
                <a:defRPr/>
              </a:pPr>
              <a:t>12. 8. 2024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84929304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 smtClean="0"/>
              <a:pPr>
                <a:defRPr/>
              </a:pPr>
              <a:t>12. 8. 2024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649816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 smtClean="0"/>
              <a:pPr>
                <a:defRPr/>
              </a:pPr>
              <a:t>12. 8. 2024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6341656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 smtClean="0"/>
              <a:pPr>
                <a:defRPr/>
              </a:pPr>
              <a:t>12. 8. 2024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88629941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 smtClean="0"/>
              <a:pPr>
                <a:defRPr/>
              </a:pPr>
              <a:t>12. 8. 2024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0866265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 smtClean="0"/>
              <a:pPr>
                <a:defRPr/>
              </a:pPr>
              <a:t>12. 8. 2024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8189383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 smtClean="0"/>
              <a:pPr>
                <a:defRPr/>
              </a:pPr>
              <a:t>12. 8. 2024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42129983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 smtClean="0"/>
              <a:pPr>
                <a:defRPr/>
              </a:pPr>
              <a:t>12. 8. 2024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0212383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 smtClean="0"/>
              <a:pPr>
                <a:defRPr/>
              </a:pPr>
              <a:t>12. 8. 2024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2071442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 smtClean="0"/>
              <a:pPr>
                <a:defRPr/>
              </a:pPr>
              <a:t>12. 8. 2024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319982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3C780E67-3B49-9B5F-2AC6-51D95DC986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65B384E-86F4-92E7-709B-511A740285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A7A6789-112F-F7D6-3F92-5097921901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FE71263F-8ED7-4FA3-AB5B-AC6DCA7F6910}" type="datetimeFigureOut">
              <a:rPr lang="sk-SK" smtClean="0"/>
              <a:pPr/>
              <a:t>12. 8. 2024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F9AF738-01D6-12AC-EC81-B0633AB5BB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748AA0FF-188E-E5C0-70DA-9D0D16215C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924BA8A6-AFF7-4705-97ED-C663CDBC521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62357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6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0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5AF66897-4934-487E-864C-D2566DDFCD31}" type="datetime1">
              <a:rPr lang="sk-SK" smtClean="0"/>
              <a:pPr/>
              <a:t>12. 8. 2024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EF85828B-678F-40F1-8D80-935C067E9A0B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47361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68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17" indent="-228617" algn="l" defTabSz="91446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1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51" indent="-228617" algn="l" defTabSz="9144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86" indent="-228617" algn="l" defTabSz="9144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319" indent="-228617" algn="l" defTabSz="9144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553" indent="-228617" algn="l" defTabSz="9144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787" indent="-228617" algn="l" defTabSz="9144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2022" indent="-228617" algn="l" defTabSz="9144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256" indent="-228617" algn="l" defTabSz="9144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490" indent="-228617" algn="l" defTabSz="9144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34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68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703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936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170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405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639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873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12. 8. 2024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248763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5.jpg"/><Relationship Id="rId7" Type="http://schemas.openxmlformats.org/officeDocument/2006/relationships/image" Target="../media/image59.png"/><Relationship Id="rId12" Type="http://schemas.openxmlformats.org/officeDocument/2006/relationships/image" Target="../media/image64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8.png"/><Relationship Id="rId11" Type="http://schemas.openxmlformats.org/officeDocument/2006/relationships/image" Target="../media/image63.png"/><Relationship Id="rId5" Type="http://schemas.openxmlformats.org/officeDocument/2006/relationships/image" Target="../media/image57.png"/><Relationship Id="rId10" Type="http://schemas.openxmlformats.org/officeDocument/2006/relationships/image" Target="../media/image62.png"/><Relationship Id="rId4" Type="http://schemas.openxmlformats.org/officeDocument/2006/relationships/image" Target="../media/image56.png"/><Relationship Id="rId9" Type="http://schemas.openxmlformats.org/officeDocument/2006/relationships/image" Target="../media/image61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6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6.png"/><Relationship Id="rId10" Type="http://schemas.openxmlformats.org/officeDocument/2006/relationships/image" Target="../media/image6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Úvod">
            <a:extLst>
              <a:ext uri="{FF2B5EF4-FFF2-40B4-BE49-F238E27FC236}">
                <a16:creationId xmlns:a16="http://schemas.microsoft.com/office/drawing/2014/main" id="{FB83F222-601B-581B-F87F-7051A768BB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Oblasť">
            <a:extLst>
              <a:ext uri="{FF2B5EF4-FFF2-40B4-BE49-F238E27FC236}">
                <a16:creationId xmlns:a16="http://schemas.microsoft.com/office/drawing/2014/main" id="{4E72BD82-B400-540B-9C38-1C7D0D9CAC87}"/>
              </a:ext>
            </a:extLst>
          </p:cNvPr>
          <p:cNvSpPr txBox="1"/>
          <p:nvPr/>
        </p:nvSpPr>
        <p:spPr>
          <a:xfrm>
            <a:off x="7047571" y="5484932"/>
            <a:ext cx="4634916" cy="923330"/>
          </a:xfrm>
          <a:prstGeom prst="rect">
            <a:avLst/>
          </a:prstGeom>
          <a:noFill/>
          <a:scene3d>
            <a:camera prst="orthographicFront"/>
            <a:lightRig rig="harsh" dir="t"/>
          </a:scene3d>
        </p:spPr>
        <p:txBody>
          <a:bodyPr wrap="square" rIns="252000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r" defTabSz="408462"/>
            <a:r>
              <a:rPr lang="sk-SK" sz="5400" b="1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66FF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ncun" pitchFamily="2" charset="0"/>
              </a:rPr>
              <a:t>CARIBBEAN</a:t>
            </a:r>
          </a:p>
        </p:txBody>
      </p:sp>
      <p:sp>
        <p:nvSpPr>
          <p:cNvPr id="6" name="Číslo">
            <a:extLst>
              <a:ext uri="{FF2B5EF4-FFF2-40B4-BE49-F238E27FC236}">
                <a16:creationId xmlns:a16="http://schemas.microsoft.com/office/drawing/2014/main" id="{309C58DC-FBDF-10A4-1BB3-B2F4B20883A5}"/>
              </a:ext>
            </a:extLst>
          </p:cNvPr>
          <p:cNvSpPr/>
          <p:nvPr/>
        </p:nvSpPr>
        <p:spPr>
          <a:xfrm>
            <a:off x="7333276" y="2645041"/>
            <a:ext cx="1137425" cy="1137425"/>
          </a:xfrm>
          <a:prstGeom prst="ellipse">
            <a:avLst/>
          </a:prstGeom>
          <a:noFill/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 prstMaterial="matte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4800" b="1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66FF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Lemon/Milk" panose="020B0803050302020204" pitchFamily="34" charset="-18"/>
              </a:rPr>
              <a:t>1</a:t>
            </a:r>
          </a:p>
        </p:txBody>
      </p:sp>
      <p:sp>
        <p:nvSpPr>
          <p:cNvPr id="7" name="Potápanie">
            <a:extLst>
              <a:ext uri="{FF2B5EF4-FFF2-40B4-BE49-F238E27FC236}">
                <a16:creationId xmlns:a16="http://schemas.microsoft.com/office/drawing/2014/main" id="{94297B4B-30D3-2CD0-84A8-DD4BA3C54958}"/>
              </a:ext>
            </a:extLst>
          </p:cNvPr>
          <p:cNvSpPr txBox="1"/>
          <p:nvPr/>
        </p:nvSpPr>
        <p:spPr>
          <a:xfrm>
            <a:off x="1030740" y="911403"/>
            <a:ext cx="8502442" cy="2462213"/>
          </a:xfrm>
          <a:prstGeom prst="rect">
            <a:avLst/>
          </a:prstGeom>
          <a:noFill/>
          <a:scene3d>
            <a:camera prst="orthographicFront"/>
            <a:lightRig rig="harsh" dir="t"/>
          </a:scene3d>
        </p:spPr>
        <p:txBody>
          <a:bodyPr wrap="square" rtlCol="0">
            <a:prstTxWarp prst="textWave2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defTabSz="408462"/>
            <a:r>
              <a:rPr lang="sk-SK" sz="8800" b="1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66FF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ncun" pitchFamily="2" charset="0"/>
              </a:rPr>
              <a:t>UNDERWATER</a:t>
            </a:r>
            <a:r>
              <a:rPr lang="sk-SK" sz="8577" b="1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66FF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ncun" pitchFamily="2" charset="0"/>
              </a:rPr>
              <a:t> </a:t>
            </a:r>
            <a:r>
              <a:rPr lang="sk-SK" sz="6600" b="1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66FF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ncun" pitchFamily="2" charset="0"/>
              </a:rPr>
              <a:t>LIFE</a:t>
            </a:r>
          </a:p>
        </p:txBody>
      </p:sp>
      <p:sp>
        <p:nvSpPr>
          <p:cNvPr id="2" name="Steve">
            <a:extLst>
              <a:ext uri="{FF2B5EF4-FFF2-40B4-BE49-F238E27FC236}">
                <a16:creationId xmlns:a16="http://schemas.microsoft.com/office/drawing/2014/main" id="{4D90481C-96AD-2FF3-664A-760A33F8AD5A}"/>
              </a:ext>
            </a:extLst>
          </p:cNvPr>
          <p:cNvSpPr txBox="1"/>
          <p:nvPr/>
        </p:nvSpPr>
        <p:spPr>
          <a:xfrm>
            <a:off x="285226" y="6223596"/>
            <a:ext cx="9479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STEVE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1C8E6049-A1E4-BB1E-D7F1-A7F183AE32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328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sndAc>
          <p:stSnd loop="1">
            <p:snd r:embed="rId2" name="Chromatic Player Paul - Blue Bayou.wav"/>
          </p:stSnd>
        </p:sndAc>
      </p:transition>
    </mc:Choice>
    <mc:Fallback xmlns="">
      <p:transition spd="slow" advClick="0" advTm="12000">
        <p:sndAc>
          <p:stSnd loop="1">
            <p:snd r:embed="rId5" name="Chromatic Player Paul - Blue Bay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401"/>
                            </p:stCondLst>
                            <p:childTnLst>
                              <p:par>
                                <p:cTn id="8" presetID="6" presetClass="entr" presetSubtype="3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401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 autoUpdateAnimBg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7169E8E0-B7D1-7F8D-0C53-FC36B9797A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E6EA714-54B2-01A6-B3CE-C290A4FD13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A3AEA297-A854-5CE4-71FC-C5D0E26B2C28}"/>
              </a:ext>
            </a:extLst>
          </p:cNvPr>
          <p:cNvSpPr>
            <a:spLocks noChangeAspect="1"/>
          </p:cNvSpPr>
          <p:nvPr/>
        </p:nvSpPr>
        <p:spPr>
          <a:xfrm>
            <a:off x="10144125" y="6380165"/>
            <a:ext cx="154505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Photo © Matt Kieffer</a:t>
            </a:r>
          </a:p>
        </p:txBody>
      </p:sp>
    </p:spTree>
    <p:extLst>
      <p:ext uri="{BB962C8B-B14F-4D97-AF65-F5344CB8AC3E}">
        <p14:creationId xmlns:p14="http://schemas.microsoft.com/office/powerpoint/2010/main" val="2799161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60B88CC2-4A86-2FB5-2AD7-9A8AE0EDE6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190DA6A4-2F4F-54C3-6F72-A394D4F46C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EB63A5C-9731-2F61-EE73-8322C503E2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38EC0652-A584-DFF4-2646-5DD74A5A90D9}"/>
              </a:ext>
            </a:extLst>
          </p:cNvPr>
          <p:cNvSpPr>
            <a:spLocks noChangeAspect="1"/>
          </p:cNvSpPr>
          <p:nvPr/>
        </p:nvSpPr>
        <p:spPr>
          <a:xfrm>
            <a:off x="10658475" y="6380166"/>
            <a:ext cx="10307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Carl</a:t>
            </a:r>
          </a:p>
        </p:txBody>
      </p:sp>
    </p:spTree>
    <p:extLst>
      <p:ext uri="{BB962C8B-B14F-4D97-AF65-F5344CB8AC3E}">
        <p14:creationId xmlns:p14="http://schemas.microsoft.com/office/powerpoint/2010/main" val="3610097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EF5B6376-FE7E-5FB4-B45F-9F482ACC50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960B8D32-1B72-D4AF-5F5D-0E361AB4F8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3D3E184-43AA-4548-A62B-81671A9C92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3D5DF556-A2C8-2F14-80EE-8C362B0C810F}"/>
              </a:ext>
            </a:extLst>
          </p:cNvPr>
          <p:cNvSpPr>
            <a:spLocks noChangeAspect="1"/>
          </p:cNvSpPr>
          <p:nvPr/>
        </p:nvSpPr>
        <p:spPr>
          <a:xfrm>
            <a:off x="10658475" y="6380166"/>
            <a:ext cx="10307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Carl</a:t>
            </a:r>
          </a:p>
        </p:txBody>
      </p:sp>
    </p:spTree>
    <p:extLst>
      <p:ext uri="{BB962C8B-B14F-4D97-AF65-F5344CB8AC3E}">
        <p14:creationId xmlns:p14="http://schemas.microsoft.com/office/powerpoint/2010/main" val="1910917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92FC48CB-CCDF-C86C-8618-D3331BE4EE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CAE01847-5D9D-95D7-73ED-8A6A2CA555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7CA5C8E-0D6D-5A7A-63C3-EC6B10C854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3F1156FF-6005-4DF3-06F4-1CC80DF235F8}"/>
              </a:ext>
            </a:extLst>
          </p:cNvPr>
          <p:cNvSpPr>
            <a:spLocks noChangeAspect="1"/>
          </p:cNvSpPr>
          <p:nvPr/>
        </p:nvSpPr>
        <p:spPr>
          <a:xfrm>
            <a:off x="9734550" y="6380165"/>
            <a:ext cx="195463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Amanda Anderson</a:t>
            </a:r>
          </a:p>
        </p:txBody>
      </p:sp>
    </p:spTree>
    <p:extLst>
      <p:ext uri="{BB962C8B-B14F-4D97-AF65-F5344CB8AC3E}">
        <p14:creationId xmlns:p14="http://schemas.microsoft.com/office/powerpoint/2010/main" val="3260679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6FAF85BC-265A-C074-47BC-0D9EC96664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7846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ED925D41-41D6-1FED-A855-DAD5619A80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7846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459B30C7-6B4E-C50E-214C-64EEBC75EA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D2316530-114F-BF52-C629-8D63BCA6CB4C}"/>
              </a:ext>
            </a:extLst>
          </p:cNvPr>
          <p:cNvSpPr>
            <a:spLocks noChangeAspect="1"/>
          </p:cNvSpPr>
          <p:nvPr/>
        </p:nvSpPr>
        <p:spPr>
          <a:xfrm>
            <a:off x="9734550" y="6380165"/>
            <a:ext cx="195463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Amanda Anderson</a:t>
            </a:r>
          </a:p>
        </p:txBody>
      </p:sp>
    </p:spTree>
    <p:extLst>
      <p:ext uri="{BB962C8B-B14F-4D97-AF65-F5344CB8AC3E}">
        <p14:creationId xmlns:p14="http://schemas.microsoft.com/office/powerpoint/2010/main" val="311846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9DB15877-C456-61D9-FB23-CCBDAF2FF0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78468" cy="6857999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B88BF649-AB7A-8F86-A1F3-B13F5DC3E4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4873F402-AC8E-5C36-06AE-EDFF3AA6FB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3AA15ACA-903B-ACA6-FA9A-40E02558BE18}"/>
              </a:ext>
            </a:extLst>
          </p:cNvPr>
          <p:cNvSpPr>
            <a:spLocks noChangeAspect="1"/>
          </p:cNvSpPr>
          <p:nvPr/>
        </p:nvSpPr>
        <p:spPr>
          <a:xfrm>
            <a:off x="10658475" y="6380166"/>
            <a:ext cx="10307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Carl</a:t>
            </a:r>
          </a:p>
        </p:txBody>
      </p:sp>
    </p:spTree>
    <p:extLst>
      <p:ext uri="{BB962C8B-B14F-4D97-AF65-F5344CB8AC3E}">
        <p14:creationId xmlns:p14="http://schemas.microsoft.com/office/powerpoint/2010/main" val="3177010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23D0B2E5-55A8-D910-49D1-FD4A1D690E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8596A52B-997A-DCAE-9AA6-2970DAC686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A6C589D5-643F-C52B-2CD0-C48E37FE4D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0FBEFBFC-1BEB-D6D0-64D9-FA1EF49496BC}"/>
              </a:ext>
            </a:extLst>
          </p:cNvPr>
          <p:cNvSpPr>
            <a:spLocks noChangeAspect="1"/>
          </p:cNvSpPr>
          <p:nvPr/>
        </p:nvSpPr>
        <p:spPr>
          <a:xfrm>
            <a:off x="9734550" y="6380165"/>
            <a:ext cx="195463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Amanda Anderson</a:t>
            </a:r>
          </a:p>
        </p:txBody>
      </p:sp>
    </p:spTree>
    <p:extLst>
      <p:ext uri="{BB962C8B-B14F-4D97-AF65-F5344CB8AC3E}">
        <p14:creationId xmlns:p14="http://schemas.microsoft.com/office/powerpoint/2010/main" val="1150622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A2551757-8526-ABCF-C06A-81647B55D4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3E6CC4C2-8771-B311-42F7-4FDB8D67B3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EA799A8-D941-E79A-730A-828A6F6091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8C9365B3-0C8E-4FE4-88BB-BE56C610C786}"/>
              </a:ext>
            </a:extLst>
          </p:cNvPr>
          <p:cNvSpPr>
            <a:spLocks noChangeAspect="1"/>
          </p:cNvSpPr>
          <p:nvPr/>
        </p:nvSpPr>
        <p:spPr>
          <a:xfrm>
            <a:off x="9734550" y="6380165"/>
            <a:ext cx="195463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Amanda Anderson</a:t>
            </a:r>
          </a:p>
        </p:txBody>
      </p:sp>
    </p:spTree>
    <p:extLst>
      <p:ext uri="{BB962C8B-B14F-4D97-AF65-F5344CB8AC3E}">
        <p14:creationId xmlns:p14="http://schemas.microsoft.com/office/powerpoint/2010/main" val="2853132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CFB52C1A-A0D4-BB61-0B51-78275900EC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377DAD27-292E-9AB7-F2F1-A6CE6888B8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E0F76364-7004-84E7-EA52-E555C25513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A2619814-7375-F966-FAD2-4FF71978DF03}"/>
              </a:ext>
            </a:extLst>
          </p:cNvPr>
          <p:cNvSpPr>
            <a:spLocks noChangeAspect="1"/>
          </p:cNvSpPr>
          <p:nvPr/>
        </p:nvSpPr>
        <p:spPr>
          <a:xfrm>
            <a:off x="10658475" y="6380166"/>
            <a:ext cx="10307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Carl</a:t>
            </a:r>
          </a:p>
        </p:txBody>
      </p:sp>
    </p:spTree>
    <p:extLst>
      <p:ext uri="{BB962C8B-B14F-4D97-AF65-F5344CB8AC3E}">
        <p14:creationId xmlns:p14="http://schemas.microsoft.com/office/powerpoint/2010/main" val="119555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9AC2B232-2E69-F2D3-C4E6-23F46096B0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F122C7C9-E682-91BA-8247-EFE8B978ED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406CDDCB-C209-7BBE-87CE-1833003B1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72FBDD24-DAFA-0245-F47F-7F911954DD4A}"/>
              </a:ext>
            </a:extLst>
          </p:cNvPr>
          <p:cNvSpPr>
            <a:spLocks noChangeAspect="1"/>
          </p:cNvSpPr>
          <p:nvPr/>
        </p:nvSpPr>
        <p:spPr>
          <a:xfrm>
            <a:off x="9972675" y="6380166"/>
            <a:ext cx="17165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Dan Hershman</a:t>
            </a:r>
          </a:p>
        </p:txBody>
      </p:sp>
    </p:spTree>
    <p:extLst>
      <p:ext uri="{BB962C8B-B14F-4D97-AF65-F5344CB8AC3E}">
        <p14:creationId xmlns:p14="http://schemas.microsoft.com/office/powerpoint/2010/main" val="1898859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11C93316-9867-74A1-3E30-21C7BEF05B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373DABAB-818C-2600-1721-319584925B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AC29C818-CC7C-D4DE-2445-4D4FD1625F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DCC83EA0-B3E6-4BB3-12EF-591C43FA2159}"/>
              </a:ext>
            </a:extLst>
          </p:cNvPr>
          <p:cNvSpPr>
            <a:spLocks noChangeAspect="1"/>
          </p:cNvSpPr>
          <p:nvPr/>
        </p:nvSpPr>
        <p:spPr>
          <a:xfrm>
            <a:off x="10658475" y="6380166"/>
            <a:ext cx="10307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Carl</a:t>
            </a:r>
          </a:p>
        </p:txBody>
      </p:sp>
    </p:spTree>
    <p:extLst>
      <p:ext uri="{BB962C8B-B14F-4D97-AF65-F5344CB8AC3E}">
        <p14:creationId xmlns:p14="http://schemas.microsoft.com/office/powerpoint/2010/main" val="126591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AAE023B7-7F31-C5E0-F6BA-61604E7FA5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38FC61C3-953D-FDA1-5090-B2963771E8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8E6F012E-9F34-15CA-D93E-5BEF135D17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5A0C146F-0CBA-4C76-41B2-61ABEC6E6328}"/>
              </a:ext>
            </a:extLst>
          </p:cNvPr>
          <p:cNvSpPr>
            <a:spLocks noChangeAspect="1"/>
          </p:cNvSpPr>
          <p:nvPr/>
        </p:nvSpPr>
        <p:spPr>
          <a:xfrm>
            <a:off x="10658475" y="6380166"/>
            <a:ext cx="10307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Carl</a:t>
            </a:r>
          </a:p>
        </p:txBody>
      </p:sp>
    </p:spTree>
    <p:extLst>
      <p:ext uri="{BB962C8B-B14F-4D97-AF65-F5344CB8AC3E}">
        <p14:creationId xmlns:p14="http://schemas.microsoft.com/office/powerpoint/2010/main" val="1145483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B27D9F1C-27CA-9057-B529-87FE9BFD83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4A2AAF14-A224-CDD5-EED6-56183DE074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1F5CF9A-4B0A-1453-3E39-8C9205A619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1137BFD5-6544-DAA9-7AE2-ACB651C55D60}"/>
              </a:ext>
            </a:extLst>
          </p:cNvPr>
          <p:cNvSpPr>
            <a:spLocks noChangeAspect="1"/>
          </p:cNvSpPr>
          <p:nvPr/>
        </p:nvSpPr>
        <p:spPr>
          <a:xfrm>
            <a:off x="10658475" y="6380166"/>
            <a:ext cx="10307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Carl</a:t>
            </a:r>
          </a:p>
        </p:txBody>
      </p:sp>
    </p:spTree>
    <p:extLst>
      <p:ext uri="{BB962C8B-B14F-4D97-AF65-F5344CB8AC3E}">
        <p14:creationId xmlns:p14="http://schemas.microsoft.com/office/powerpoint/2010/main" val="76003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A567BDD5-6837-75E6-864A-64FA3BC875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C7B520BF-CE8A-F329-4B7F-36BD59D9A7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6296D88-041C-E5B6-3E2B-D9E35D585B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2DF5CE5E-FD34-56BC-1240-041CEAD96380}"/>
              </a:ext>
            </a:extLst>
          </p:cNvPr>
          <p:cNvSpPr>
            <a:spLocks noChangeAspect="1"/>
          </p:cNvSpPr>
          <p:nvPr/>
        </p:nvSpPr>
        <p:spPr>
          <a:xfrm>
            <a:off x="10658475" y="6380166"/>
            <a:ext cx="10307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Carl</a:t>
            </a:r>
          </a:p>
        </p:txBody>
      </p:sp>
    </p:spTree>
    <p:extLst>
      <p:ext uri="{BB962C8B-B14F-4D97-AF65-F5344CB8AC3E}">
        <p14:creationId xmlns:p14="http://schemas.microsoft.com/office/powerpoint/2010/main" val="219417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27703D6D-206C-024B-DD2E-721BBA3ADC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997BB1BF-8861-DC54-E202-45286C6AC9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82E54934-F5BF-4A50-5104-E2C1A3CB56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EA31FF41-B8C6-92EB-E6B5-F1594E4A6584}"/>
              </a:ext>
            </a:extLst>
          </p:cNvPr>
          <p:cNvSpPr>
            <a:spLocks noChangeAspect="1"/>
          </p:cNvSpPr>
          <p:nvPr/>
        </p:nvSpPr>
        <p:spPr>
          <a:xfrm>
            <a:off x="10658475" y="6380166"/>
            <a:ext cx="10307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Carl</a:t>
            </a:r>
          </a:p>
        </p:txBody>
      </p:sp>
    </p:spTree>
    <p:extLst>
      <p:ext uri="{BB962C8B-B14F-4D97-AF65-F5344CB8AC3E}">
        <p14:creationId xmlns:p14="http://schemas.microsoft.com/office/powerpoint/2010/main" val="2220096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5AB71EAA-BA98-7465-8BFB-7DB37F638B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E1F9CB77-A26F-7D8A-4721-0F2EE1C678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F4ED188-F5FF-5DC9-2FB9-5DFA1DF919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7CB52C24-B201-BC3D-406B-3F27FAAEFBAA}"/>
              </a:ext>
            </a:extLst>
          </p:cNvPr>
          <p:cNvSpPr>
            <a:spLocks noChangeAspect="1"/>
          </p:cNvSpPr>
          <p:nvPr/>
        </p:nvSpPr>
        <p:spPr>
          <a:xfrm>
            <a:off x="10658475" y="6380166"/>
            <a:ext cx="10307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Carl</a:t>
            </a:r>
          </a:p>
        </p:txBody>
      </p:sp>
    </p:spTree>
    <p:extLst>
      <p:ext uri="{BB962C8B-B14F-4D97-AF65-F5344CB8AC3E}">
        <p14:creationId xmlns:p14="http://schemas.microsoft.com/office/powerpoint/2010/main" val="3126414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836C0813-DC74-71C7-A776-D350651F9C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D434C0CE-7AB7-9244-4527-D4A16CFF27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862C1BE-5AF8-ABE1-81CE-62F8177BFA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2573C2F1-B9C2-0206-D7B1-B9E7C230B134}"/>
              </a:ext>
            </a:extLst>
          </p:cNvPr>
          <p:cNvSpPr>
            <a:spLocks noChangeAspect="1"/>
          </p:cNvSpPr>
          <p:nvPr/>
        </p:nvSpPr>
        <p:spPr>
          <a:xfrm>
            <a:off x="10658475" y="6380166"/>
            <a:ext cx="10307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Carl</a:t>
            </a:r>
          </a:p>
        </p:txBody>
      </p:sp>
    </p:spTree>
    <p:extLst>
      <p:ext uri="{BB962C8B-B14F-4D97-AF65-F5344CB8AC3E}">
        <p14:creationId xmlns:p14="http://schemas.microsoft.com/office/powerpoint/2010/main" val="2515409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5685981A-92B1-F5DD-63B8-10F69E63D9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C632A590-AAFA-A04B-49FF-FDF4F894AE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0E9D5A7-B8F2-D0D6-766F-0F9960032B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6B7E4DDC-BD4D-F437-7BCD-C60C7CBD8961}"/>
              </a:ext>
            </a:extLst>
          </p:cNvPr>
          <p:cNvSpPr>
            <a:spLocks noChangeAspect="1"/>
          </p:cNvSpPr>
          <p:nvPr/>
        </p:nvSpPr>
        <p:spPr>
          <a:xfrm>
            <a:off x="10658475" y="6380166"/>
            <a:ext cx="10307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Carl</a:t>
            </a:r>
          </a:p>
        </p:txBody>
      </p:sp>
    </p:spTree>
    <p:extLst>
      <p:ext uri="{BB962C8B-B14F-4D97-AF65-F5344CB8AC3E}">
        <p14:creationId xmlns:p14="http://schemas.microsoft.com/office/powerpoint/2010/main" val="160129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4A796FB0-DA29-FF4B-C6CD-63E628D608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6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112B077A-B4D0-AE6F-558E-EB8EEF6E5C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6" cy="6857999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F7EDE7B1-C4A8-B008-6A86-40F7B71228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A2619814-7375-F966-FAD2-4FF71978DF03}"/>
              </a:ext>
            </a:extLst>
          </p:cNvPr>
          <p:cNvSpPr>
            <a:spLocks noChangeAspect="1"/>
          </p:cNvSpPr>
          <p:nvPr/>
        </p:nvSpPr>
        <p:spPr>
          <a:xfrm>
            <a:off x="10182225" y="6380165"/>
            <a:ext cx="150695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Laszlo Ilyes</a:t>
            </a:r>
          </a:p>
        </p:txBody>
      </p:sp>
    </p:spTree>
    <p:extLst>
      <p:ext uri="{BB962C8B-B14F-4D97-AF65-F5344CB8AC3E}">
        <p14:creationId xmlns:p14="http://schemas.microsoft.com/office/powerpoint/2010/main" val="583131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F9225D7D-5602-ACC9-EE6C-57CC2609D9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6" cy="6857999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49687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90BAA6F8-8148-82A2-4322-B0747AE4C6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49687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EFC3D3A-02BE-1B76-1FF1-75D5B09A4B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3B0B16F6-2131-EE21-A060-4066E218CCAC}"/>
              </a:ext>
            </a:extLst>
          </p:cNvPr>
          <p:cNvSpPr>
            <a:spLocks noChangeAspect="1"/>
          </p:cNvSpPr>
          <p:nvPr/>
        </p:nvSpPr>
        <p:spPr>
          <a:xfrm>
            <a:off x="9972675" y="6380166"/>
            <a:ext cx="17165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Dan Hershman</a:t>
            </a:r>
          </a:p>
        </p:txBody>
      </p:sp>
    </p:spTree>
    <p:extLst>
      <p:ext uri="{BB962C8B-B14F-4D97-AF65-F5344CB8AC3E}">
        <p14:creationId xmlns:p14="http://schemas.microsoft.com/office/powerpoint/2010/main" val="55686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2B42A71C-1C7E-52D8-7482-6DCDF7A315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49687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DE658206-5A8A-FAFD-EDE3-A5720EA9EA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48CD4788-9FF6-9525-FBC6-6C40C5FF66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BE96D5FA-0662-EAB6-F92D-38B10EF80DF1}"/>
              </a:ext>
            </a:extLst>
          </p:cNvPr>
          <p:cNvSpPr>
            <a:spLocks noChangeAspect="1"/>
          </p:cNvSpPr>
          <p:nvPr/>
        </p:nvSpPr>
        <p:spPr>
          <a:xfrm>
            <a:off x="10658475" y="6380166"/>
            <a:ext cx="10307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Carl</a:t>
            </a:r>
          </a:p>
        </p:txBody>
      </p:sp>
    </p:spTree>
    <p:extLst>
      <p:ext uri="{BB962C8B-B14F-4D97-AF65-F5344CB8AC3E}">
        <p14:creationId xmlns:p14="http://schemas.microsoft.com/office/powerpoint/2010/main" val="552599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CB464A84-1F2A-F16C-E7B8-B13B5770D9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7950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06E9834F-1EE5-8F69-50DE-EE9C135DE8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7950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4BABC72-3323-FCBF-60D7-FB931D8BAA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DF0644BC-968B-9F2B-7A26-99B8424ACFB3}"/>
              </a:ext>
            </a:extLst>
          </p:cNvPr>
          <p:cNvSpPr>
            <a:spLocks noChangeAspect="1"/>
          </p:cNvSpPr>
          <p:nvPr/>
        </p:nvSpPr>
        <p:spPr>
          <a:xfrm>
            <a:off x="9972675" y="6380166"/>
            <a:ext cx="17165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Dan Hershman</a:t>
            </a:r>
          </a:p>
        </p:txBody>
      </p:sp>
    </p:spTree>
    <p:extLst>
      <p:ext uri="{BB962C8B-B14F-4D97-AF65-F5344CB8AC3E}">
        <p14:creationId xmlns:p14="http://schemas.microsoft.com/office/powerpoint/2010/main" val="4081694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B168FBC8-05C0-FEF8-CB35-6A016F783F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79508" cy="6857999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1945D7DB-6604-BAA8-F619-8B8E8C7664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65EE180-28E1-6B6B-6015-ABE6B2F6BA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AC97F1DB-0CFD-0F1F-66FA-83169A7F7C5B}"/>
              </a:ext>
            </a:extLst>
          </p:cNvPr>
          <p:cNvSpPr>
            <a:spLocks noChangeAspect="1"/>
          </p:cNvSpPr>
          <p:nvPr/>
        </p:nvSpPr>
        <p:spPr>
          <a:xfrm>
            <a:off x="10182225" y="6380165"/>
            <a:ext cx="150695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Laszlo Ilyes</a:t>
            </a:r>
          </a:p>
        </p:txBody>
      </p:sp>
    </p:spTree>
    <p:extLst>
      <p:ext uri="{BB962C8B-B14F-4D97-AF65-F5344CB8AC3E}">
        <p14:creationId xmlns:p14="http://schemas.microsoft.com/office/powerpoint/2010/main" val="3272390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61ED81B5-B0EC-E820-5BDC-CCC4D0B3DB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E54D6ABD-E57F-D606-3AA0-7E4733985B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A656E5F-4F6B-835F-51D2-5A8DE36FF1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77489280-9E28-72D7-34F5-347E4D4FEBCC}"/>
              </a:ext>
            </a:extLst>
          </p:cNvPr>
          <p:cNvSpPr>
            <a:spLocks noChangeAspect="1"/>
          </p:cNvSpPr>
          <p:nvPr/>
        </p:nvSpPr>
        <p:spPr>
          <a:xfrm>
            <a:off x="10658475" y="6380166"/>
            <a:ext cx="10307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Carl</a:t>
            </a:r>
          </a:p>
        </p:txBody>
      </p:sp>
    </p:spTree>
    <p:extLst>
      <p:ext uri="{BB962C8B-B14F-4D97-AF65-F5344CB8AC3E}">
        <p14:creationId xmlns:p14="http://schemas.microsoft.com/office/powerpoint/2010/main" val="2186247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52CE6FF3-2680-856D-26FD-47028407DE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0134C155-B0F3-8828-575F-B6DC7DFC06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FCF3C4DE-C59C-ABB6-B038-60DC2DECD0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F2E9AE95-D13A-8D9C-605A-5D10C2D64595}"/>
              </a:ext>
            </a:extLst>
          </p:cNvPr>
          <p:cNvSpPr>
            <a:spLocks noChangeAspect="1"/>
          </p:cNvSpPr>
          <p:nvPr/>
        </p:nvSpPr>
        <p:spPr>
          <a:xfrm>
            <a:off x="10658475" y="6380166"/>
            <a:ext cx="10307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Carl</a:t>
            </a:r>
          </a:p>
        </p:txBody>
      </p:sp>
    </p:spTree>
    <p:extLst>
      <p:ext uri="{BB962C8B-B14F-4D97-AF65-F5344CB8AC3E}">
        <p14:creationId xmlns:p14="http://schemas.microsoft.com/office/powerpoint/2010/main" val="26184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7CDD031C-322C-845F-3C11-BD77E78144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C1E94D61-9129-606C-32D9-A63700822D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2B262AD-74D8-31ED-5F4A-8E49B0A81B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84377AB4-1FB0-59FE-E4E5-8DF1F58A88A2}"/>
              </a:ext>
            </a:extLst>
          </p:cNvPr>
          <p:cNvSpPr>
            <a:spLocks noChangeAspect="1"/>
          </p:cNvSpPr>
          <p:nvPr/>
        </p:nvSpPr>
        <p:spPr>
          <a:xfrm>
            <a:off x="10658475" y="6380166"/>
            <a:ext cx="10307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Carl</a:t>
            </a:r>
          </a:p>
        </p:txBody>
      </p:sp>
    </p:spTree>
    <p:extLst>
      <p:ext uri="{BB962C8B-B14F-4D97-AF65-F5344CB8AC3E}">
        <p14:creationId xmlns:p14="http://schemas.microsoft.com/office/powerpoint/2010/main" val="1214674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D91333E6-BF61-8F4C-62B3-B7909238C8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A0D83436-5111-AD8F-DB61-8FAB9C2F7A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096E74F-C400-EBE2-A036-012B3362CF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ED0BCB2C-8052-3AED-FD2B-770612F419D2}"/>
              </a:ext>
            </a:extLst>
          </p:cNvPr>
          <p:cNvSpPr>
            <a:spLocks noChangeAspect="1"/>
          </p:cNvSpPr>
          <p:nvPr/>
        </p:nvSpPr>
        <p:spPr>
          <a:xfrm>
            <a:off x="9972675" y="6380166"/>
            <a:ext cx="17165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Dan Hershman</a:t>
            </a:r>
          </a:p>
        </p:txBody>
      </p:sp>
    </p:spTree>
    <p:extLst>
      <p:ext uri="{BB962C8B-B14F-4D97-AF65-F5344CB8AC3E}">
        <p14:creationId xmlns:p14="http://schemas.microsoft.com/office/powerpoint/2010/main" val="1700826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06C085FF-C0D3-3AA2-BB36-12256CADCC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0742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A817C16F-D54A-1D53-72ED-0386675F6F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074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486E23B6-D9FC-6F31-5F5F-3B11C3453B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0D3959A6-4B4B-629E-9764-D7EB5D06F7C7}"/>
              </a:ext>
            </a:extLst>
          </p:cNvPr>
          <p:cNvSpPr>
            <a:spLocks noChangeAspect="1"/>
          </p:cNvSpPr>
          <p:nvPr/>
        </p:nvSpPr>
        <p:spPr>
          <a:xfrm>
            <a:off x="9972675" y="6380166"/>
            <a:ext cx="17165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Dan Hershman</a:t>
            </a:r>
          </a:p>
        </p:txBody>
      </p:sp>
    </p:spTree>
    <p:extLst>
      <p:ext uri="{BB962C8B-B14F-4D97-AF65-F5344CB8AC3E}">
        <p14:creationId xmlns:p14="http://schemas.microsoft.com/office/powerpoint/2010/main" val="2734687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A854EA4B-B1AB-FBC5-C998-E54095FD8E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0742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7950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A2DCA373-CBED-4ECE-1CB5-E43AD73B9D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7950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DFA8A92-AF14-ED68-4888-5BF71ED873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57DE6F83-7D7B-3302-8597-529F2DF947CA}"/>
              </a:ext>
            </a:extLst>
          </p:cNvPr>
          <p:cNvSpPr>
            <a:spLocks noChangeAspect="1"/>
          </p:cNvSpPr>
          <p:nvPr/>
        </p:nvSpPr>
        <p:spPr>
          <a:xfrm>
            <a:off x="9972675" y="6380166"/>
            <a:ext cx="17165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Dan Hershman</a:t>
            </a:r>
          </a:p>
        </p:txBody>
      </p:sp>
    </p:spTree>
    <p:extLst>
      <p:ext uri="{BB962C8B-B14F-4D97-AF65-F5344CB8AC3E}">
        <p14:creationId xmlns:p14="http://schemas.microsoft.com/office/powerpoint/2010/main" val="744080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5BA223B7-F703-F50F-694A-8319B254A1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79508" cy="6857999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015CD9C4-110C-26CD-56BE-8461CF83E7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BC99DF64-D0E6-DF3A-C2DB-7D2351F2D7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A2619814-7375-F966-FAD2-4FF71978DF03}"/>
              </a:ext>
            </a:extLst>
          </p:cNvPr>
          <p:cNvSpPr>
            <a:spLocks noChangeAspect="1"/>
          </p:cNvSpPr>
          <p:nvPr/>
        </p:nvSpPr>
        <p:spPr>
          <a:xfrm>
            <a:off x="10144125" y="6380165"/>
            <a:ext cx="154505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Matt Kieffer</a:t>
            </a:r>
          </a:p>
        </p:txBody>
      </p:sp>
    </p:spTree>
    <p:extLst>
      <p:ext uri="{BB962C8B-B14F-4D97-AF65-F5344CB8AC3E}">
        <p14:creationId xmlns:p14="http://schemas.microsoft.com/office/powerpoint/2010/main" val="2292653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729B651F-FAF6-CBFB-646E-80F4628683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36CD1A4A-FA68-BCC8-EA6C-566B3E4629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2BCDAFD-245E-720B-574F-DC78769A3F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5870BD5B-6BF5-3F41-3C33-4641E755DABD}"/>
              </a:ext>
            </a:extLst>
          </p:cNvPr>
          <p:cNvSpPr>
            <a:spLocks noChangeAspect="1"/>
          </p:cNvSpPr>
          <p:nvPr/>
        </p:nvSpPr>
        <p:spPr>
          <a:xfrm>
            <a:off x="10658475" y="6380166"/>
            <a:ext cx="10307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Carl</a:t>
            </a:r>
          </a:p>
        </p:txBody>
      </p:sp>
    </p:spTree>
    <p:extLst>
      <p:ext uri="{BB962C8B-B14F-4D97-AF65-F5344CB8AC3E}">
        <p14:creationId xmlns:p14="http://schemas.microsoft.com/office/powerpoint/2010/main" val="318598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7A13E190-4F71-511D-7B50-539F06599F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C87945CD-13F0-5F72-2002-4700B30DC2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9CDC485-2810-5516-CC7A-9F3E89CC2D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B3896C14-CED4-65EC-A01D-877B763D3255}"/>
              </a:ext>
            </a:extLst>
          </p:cNvPr>
          <p:cNvSpPr>
            <a:spLocks noChangeAspect="1"/>
          </p:cNvSpPr>
          <p:nvPr/>
        </p:nvSpPr>
        <p:spPr>
          <a:xfrm>
            <a:off x="9972675" y="6380166"/>
            <a:ext cx="17165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Dan Hershman</a:t>
            </a:r>
          </a:p>
        </p:txBody>
      </p:sp>
    </p:spTree>
    <p:extLst>
      <p:ext uri="{BB962C8B-B14F-4D97-AF65-F5344CB8AC3E}">
        <p14:creationId xmlns:p14="http://schemas.microsoft.com/office/powerpoint/2010/main" val="203513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79E598C8-28A7-7769-D05A-DAD8B7801D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18A32775-E09F-787B-483F-26A75274BC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54B790A-EEE8-502B-0831-E5E5DFC3C6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BD8EC402-FFB5-9E38-6666-16B2A92D7039}"/>
              </a:ext>
            </a:extLst>
          </p:cNvPr>
          <p:cNvSpPr>
            <a:spLocks noChangeAspect="1"/>
          </p:cNvSpPr>
          <p:nvPr/>
        </p:nvSpPr>
        <p:spPr>
          <a:xfrm>
            <a:off x="10658475" y="6380166"/>
            <a:ext cx="10307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Carl</a:t>
            </a:r>
          </a:p>
        </p:txBody>
      </p:sp>
    </p:spTree>
    <p:extLst>
      <p:ext uri="{BB962C8B-B14F-4D97-AF65-F5344CB8AC3E}">
        <p14:creationId xmlns:p14="http://schemas.microsoft.com/office/powerpoint/2010/main" val="49624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 0">
            <a:extLst>
              <a:ext uri="{FF2B5EF4-FFF2-40B4-BE49-F238E27FC236}">
                <a16:creationId xmlns:a16="http://schemas.microsoft.com/office/drawing/2014/main" id="{CDA430D9-22FC-AC43-75CF-DE5B9B0A6F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AAF86818-317E-7108-6BEF-3BF54B0286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C817359-E5BF-F082-8D0C-953B0A6681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C1B3CC2B-4D16-5C71-6BC5-0C54E9D03F47}"/>
              </a:ext>
            </a:extLst>
          </p:cNvPr>
          <p:cNvSpPr>
            <a:spLocks noChangeAspect="1"/>
          </p:cNvSpPr>
          <p:nvPr/>
        </p:nvSpPr>
        <p:spPr>
          <a:xfrm>
            <a:off x="10134600" y="6380165"/>
            <a:ext cx="15545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Laszlo Ilyes</a:t>
            </a:r>
          </a:p>
        </p:txBody>
      </p:sp>
    </p:spTree>
    <p:extLst>
      <p:ext uri="{BB962C8B-B14F-4D97-AF65-F5344CB8AC3E}">
        <p14:creationId xmlns:p14="http://schemas.microsoft.com/office/powerpoint/2010/main" val="34931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B483E9FF-1243-18A4-19DB-F9139D4EB6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004B9B45-E965-79DC-AEA8-26D5DEA8A7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A6E3BE89-F8FC-AE74-A821-E138AC8A94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54C0697E-80F9-A243-6373-FF557B76E9AF}"/>
              </a:ext>
            </a:extLst>
          </p:cNvPr>
          <p:cNvSpPr>
            <a:spLocks noChangeAspect="1"/>
          </p:cNvSpPr>
          <p:nvPr/>
        </p:nvSpPr>
        <p:spPr>
          <a:xfrm>
            <a:off x="9734550" y="6380165"/>
            <a:ext cx="195463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Amanda Anderson</a:t>
            </a:r>
          </a:p>
        </p:txBody>
      </p:sp>
    </p:spTree>
    <p:extLst>
      <p:ext uri="{BB962C8B-B14F-4D97-AF65-F5344CB8AC3E}">
        <p14:creationId xmlns:p14="http://schemas.microsoft.com/office/powerpoint/2010/main" val="371199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F3081B47-B475-236F-93B1-CA0188BDBC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86B83A18-3958-68CD-2B95-9EF913E7EA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C84FE7B-21FC-A5C7-F1EC-96F8C5413D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64E9AEDD-E730-8817-A94A-C62B00C330AD}"/>
              </a:ext>
            </a:extLst>
          </p:cNvPr>
          <p:cNvSpPr>
            <a:spLocks noChangeAspect="1"/>
          </p:cNvSpPr>
          <p:nvPr/>
        </p:nvSpPr>
        <p:spPr>
          <a:xfrm>
            <a:off x="10658475" y="6380166"/>
            <a:ext cx="10307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Carl</a:t>
            </a:r>
          </a:p>
        </p:txBody>
      </p:sp>
    </p:spTree>
    <p:extLst>
      <p:ext uri="{BB962C8B-B14F-4D97-AF65-F5344CB8AC3E}">
        <p14:creationId xmlns:p14="http://schemas.microsoft.com/office/powerpoint/2010/main" val="3830986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7F1C6451-4611-A583-6CFB-D79EB03054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D0943EC5-7391-BDBE-4F6A-FC80B80B29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86598C1A-A0FF-CCD6-E518-CF818FBEAD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A2619814-7375-F966-FAD2-4FF71978DF03}"/>
              </a:ext>
            </a:extLst>
          </p:cNvPr>
          <p:cNvSpPr>
            <a:spLocks noChangeAspect="1"/>
          </p:cNvSpPr>
          <p:nvPr/>
        </p:nvSpPr>
        <p:spPr>
          <a:xfrm>
            <a:off x="10134600" y="6380165"/>
            <a:ext cx="15545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Laszlo Ilyes</a:t>
            </a:r>
          </a:p>
        </p:txBody>
      </p:sp>
    </p:spTree>
    <p:extLst>
      <p:ext uri="{BB962C8B-B14F-4D97-AF65-F5344CB8AC3E}">
        <p14:creationId xmlns:p14="http://schemas.microsoft.com/office/powerpoint/2010/main" val="207102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E2501524-2B0D-B7EB-812E-01D305B94D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Foto 1">
            <a:extLst>
              <a:ext uri="{FF2B5EF4-FFF2-40B4-BE49-F238E27FC236}">
                <a16:creationId xmlns:a16="http://schemas.microsoft.com/office/drawing/2014/main" id="{76BBDDE6-A755-E454-B444-9CEA94ADA5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2" name="Foto 2">
            <a:extLst>
              <a:ext uri="{FF2B5EF4-FFF2-40B4-BE49-F238E27FC236}">
                <a16:creationId xmlns:a16="http://schemas.microsoft.com/office/drawing/2014/main" id="{9D4F6B0F-9D72-98E7-D1FE-F429F74081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5C558F7-6CC6-CC3F-F42D-A1813370CD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94347FCD-E421-5871-4173-97C49CEEE172}"/>
              </a:ext>
            </a:extLst>
          </p:cNvPr>
          <p:cNvSpPr>
            <a:spLocks noChangeAspect="1"/>
          </p:cNvSpPr>
          <p:nvPr/>
        </p:nvSpPr>
        <p:spPr>
          <a:xfrm>
            <a:off x="10658475" y="6380166"/>
            <a:ext cx="10307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Carl</a:t>
            </a:r>
          </a:p>
        </p:txBody>
      </p:sp>
    </p:spTree>
    <p:extLst>
      <p:ext uri="{BB962C8B-B14F-4D97-AF65-F5344CB8AC3E}">
        <p14:creationId xmlns:p14="http://schemas.microsoft.com/office/powerpoint/2010/main" val="3995018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193D5665-4EB2-DE12-1E8D-6819ABBDBE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FCA6096F-C752-64DE-B874-BC55E2ECBB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D3CD95D-A392-6BD8-06AC-9EA1CE6E02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2E8275EE-57FB-14CC-0503-BDC4080F88D5}"/>
              </a:ext>
            </a:extLst>
          </p:cNvPr>
          <p:cNvSpPr>
            <a:spLocks noChangeAspect="1"/>
          </p:cNvSpPr>
          <p:nvPr/>
        </p:nvSpPr>
        <p:spPr>
          <a:xfrm>
            <a:off x="10658475" y="6380166"/>
            <a:ext cx="10307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Carl</a:t>
            </a:r>
          </a:p>
        </p:txBody>
      </p:sp>
    </p:spTree>
    <p:extLst>
      <p:ext uri="{BB962C8B-B14F-4D97-AF65-F5344CB8AC3E}">
        <p14:creationId xmlns:p14="http://schemas.microsoft.com/office/powerpoint/2010/main" val="122469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AC653EE4-C7EA-5BA9-0B71-9DD3DB66D3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89530F7B-1CB7-3505-AF26-4D0D1051F8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F4AD048-8667-864F-F762-FB214AE395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2F71D6F3-9FF8-5E6E-7246-941D3F31A2F2}"/>
              </a:ext>
            </a:extLst>
          </p:cNvPr>
          <p:cNvSpPr>
            <a:spLocks noChangeAspect="1"/>
          </p:cNvSpPr>
          <p:nvPr/>
        </p:nvSpPr>
        <p:spPr>
          <a:xfrm>
            <a:off x="10658475" y="6380166"/>
            <a:ext cx="10307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Carl</a:t>
            </a:r>
          </a:p>
        </p:txBody>
      </p:sp>
    </p:spTree>
    <p:extLst>
      <p:ext uri="{BB962C8B-B14F-4D97-AF65-F5344CB8AC3E}">
        <p14:creationId xmlns:p14="http://schemas.microsoft.com/office/powerpoint/2010/main" val="343177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25841775-68BB-4F08-6405-4495623945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1C60EBBC-61A0-FF3B-09EB-EEC5317131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35D1E4F-282F-83D1-7474-6B333DC87A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A209A97D-0E99-C731-7485-A8E0AC82884A}"/>
              </a:ext>
            </a:extLst>
          </p:cNvPr>
          <p:cNvSpPr>
            <a:spLocks noChangeAspect="1"/>
          </p:cNvSpPr>
          <p:nvPr/>
        </p:nvSpPr>
        <p:spPr>
          <a:xfrm>
            <a:off x="9972675" y="6380166"/>
            <a:ext cx="17165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Dan Hershman</a:t>
            </a:r>
          </a:p>
        </p:txBody>
      </p:sp>
    </p:spTree>
    <p:extLst>
      <p:ext uri="{BB962C8B-B14F-4D97-AF65-F5344CB8AC3E}">
        <p14:creationId xmlns:p14="http://schemas.microsoft.com/office/powerpoint/2010/main" val="1363525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FAB7010E-F7C1-BC9A-A2F5-5EED506328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5655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0D508219-2DB7-35B6-6D79-6A0EC4C55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5655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24B638F0-65C5-936A-299F-50AF7319E3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36167D38-77AB-C31D-245F-6E03FBBD954F}"/>
              </a:ext>
            </a:extLst>
          </p:cNvPr>
          <p:cNvSpPr>
            <a:spLocks noChangeAspect="1"/>
          </p:cNvSpPr>
          <p:nvPr/>
        </p:nvSpPr>
        <p:spPr>
          <a:xfrm>
            <a:off x="9972675" y="6380166"/>
            <a:ext cx="17165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Dan Hershman</a:t>
            </a:r>
          </a:p>
        </p:txBody>
      </p:sp>
    </p:spTree>
    <p:extLst>
      <p:ext uri="{BB962C8B-B14F-4D97-AF65-F5344CB8AC3E}">
        <p14:creationId xmlns:p14="http://schemas.microsoft.com/office/powerpoint/2010/main" val="347484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9EDA9B80-98F5-8804-A907-B2450D39C1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5655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973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223814FB-E214-9AE5-D56B-774504ED8D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973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7446182-7AEE-ACED-9837-09BB743281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1E5C719D-B2D4-54EC-311E-56E4951E4847}"/>
              </a:ext>
            </a:extLst>
          </p:cNvPr>
          <p:cNvSpPr>
            <a:spLocks noChangeAspect="1"/>
          </p:cNvSpPr>
          <p:nvPr/>
        </p:nvSpPr>
        <p:spPr>
          <a:xfrm>
            <a:off x="9972675" y="6380166"/>
            <a:ext cx="17165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Dan Hershman</a:t>
            </a:r>
          </a:p>
        </p:txBody>
      </p:sp>
    </p:spTree>
    <p:extLst>
      <p:ext uri="{BB962C8B-B14F-4D97-AF65-F5344CB8AC3E}">
        <p14:creationId xmlns:p14="http://schemas.microsoft.com/office/powerpoint/2010/main" val="40073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76291463-9E24-4FD7-A71E-D020FCC762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973" cy="6857999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4613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F498E634-1660-632B-E7D0-2483587CF7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4613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FAF95946-FF15-AE43-A0A6-E91D7BDB2D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E27DEB03-E3BF-EDC6-DE41-F5A743E890C1}"/>
              </a:ext>
            </a:extLst>
          </p:cNvPr>
          <p:cNvSpPr>
            <a:spLocks noChangeAspect="1"/>
          </p:cNvSpPr>
          <p:nvPr/>
        </p:nvSpPr>
        <p:spPr>
          <a:xfrm>
            <a:off x="9972675" y="6380166"/>
            <a:ext cx="1716506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Dan Hershman</a:t>
            </a:r>
          </a:p>
        </p:txBody>
      </p:sp>
    </p:spTree>
    <p:extLst>
      <p:ext uri="{BB962C8B-B14F-4D97-AF65-F5344CB8AC3E}">
        <p14:creationId xmlns:p14="http://schemas.microsoft.com/office/powerpoint/2010/main" val="709157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 0">
            <a:extLst>
              <a:ext uri="{FF2B5EF4-FFF2-40B4-BE49-F238E27FC236}">
                <a16:creationId xmlns:a16="http://schemas.microsoft.com/office/drawing/2014/main" id="{2A29F9CF-EBE5-70E9-3577-C61E7F1444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4613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48738E23-E81F-5ED6-6F13-8C6DE48E9F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8E2BB8D-671A-666E-BDD4-89981D7FD2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339418ED-2561-8657-DCC0-9B5B0CEE9AA0}"/>
              </a:ext>
            </a:extLst>
          </p:cNvPr>
          <p:cNvSpPr>
            <a:spLocks noChangeAspect="1"/>
          </p:cNvSpPr>
          <p:nvPr/>
        </p:nvSpPr>
        <p:spPr>
          <a:xfrm>
            <a:off x="10134600" y="6380165"/>
            <a:ext cx="15545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Laszlo Ilyes</a:t>
            </a:r>
          </a:p>
        </p:txBody>
      </p:sp>
    </p:spTree>
    <p:extLst>
      <p:ext uri="{BB962C8B-B14F-4D97-AF65-F5344CB8AC3E}">
        <p14:creationId xmlns:p14="http://schemas.microsoft.com/office/powerpoint/2010/main" val="1964871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DD553EE6-7957-A03B-A4E2-1313F13BA2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oto 1">
            <a:extLst>
              <a:ext uri="{FF2B5EF4-FFF2-40B4-BE49-F238E27FC236}">
                <a16:creationId xmlns:a16="http://schemas.microsoft.com/office/drawing/2014/main" id="{F5957F8B-1558-C4A7-C747-7E5FCAE3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99E53B78-4297-AED8-59FE-7DCE721C00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CD7B4E0B-8FCC-F07C-2E15-93240672D7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A2619814-7375-F966-FAD2-4FF71978DF03}"/>
              </a:ext>
            </a:extLst>
          </p:cNvPr>
          <p:cNvSpPr>
            <a:spLocks noChangeAspect="1"/>
          </p:cNvSpPr>
          <p:nvPr/>
        </p:nvSpPr>
        <p:spPr>
          <a:xfrm>
            <a:off x="9734550" y="6380165"/>
            <a:ext cx="195463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0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© Amanda Anderson</a:t>
            </a:r>
          </a:p>
        </p:txBody>
      </p:sp>
    </p:spTree>
    <p:extLst>
      <p:ext uri="{BB962C8B-B14F-4D97-AF65-F5344CB8AC3E}">
        <p14:creationId xmlns:p14="http://schemas.microsoft.com/office/powerpoint/2010/main" val="3806589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ďakovanie">
            <a:extLst>
              <a:ext uri="{FF2B5EF4-FFF2-40B4-BE49-F238E27FC236}">
                <a16:creationId xmlns:a16="http://schemas.microsoft.com/office/drawing/2014/main" id="{7AB78BCE-456A-CF09-B792-906B99ACB293}"/>
              </a:ext>
            </a:extLst>
          </p:cNvPr>
          <p:cNvSpPr txBox="1"/>
          <p:nvPr/>
        </p:nvSpPr>
        <p:spPr>
          <a:xfrm>
            <a:off x="793264" y="5367218"/>
            <a:ext cx="10620103" cy="923330"/>
          </a:xfrm>
          <a:prstGeom prst="rect">
            <a:avLst/>
          </a:prstGeom>
          <a:noFill/>
          <a:ln w="19050">
            <a:solidFill>
              <a:schemeClr val="bg1"/>
            </a:solidFill>
          </a:ln>
          <a:scene3d>
            <a:camera prst="orthographicFront"/>
            <a:lightRig rig="harsh" dir="t"/>
          </a:scene3d>
        </p:spPr>
        <p:txBody>
          <a:bodyPr wrap="square" rIns="252000" rtlCol="0">
            <a:spAutoFit/>
            <a:scene3d>
              <a:camera prst="orthographicFront"/>
              <a:lightRig rig="threePt" dir="t"/>
            </a:scene3d>
            <a:sp3d extrusionH="57150" prstMaterial="matte">
              <a:bevelT h="25400" prst="softRound"/>
            </a:sp3d>
          </a:bodyPr>
          <a:lstStyle/>
          <a:p>
            <a:pPr algn="r" defTabSz="408462"/>
            <a:r>
              <a:rPr lang="en-US" sz="5400" b="1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66FF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Artistik" panose="04040505050F02020602" pitchFamily="82" charset="0"/>
              </a:rPr>
              <a:t>Thank you for watching </a:t>
            </a:r>
            <a:r>
              <a:rPr lang="sk-SK" sz="5400" b="1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66FF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Artistik" panose="04040505050F02020602" pitchFamily="82" charset="0"/>
              </a:rPr>
              <a:t>our </a:t>
            </a:r>
            <a:r>
              <a:rPr lang="en-US" sz="5400" b="1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66FF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Artistik" panose="04040505050F02020602" pitchFamily="82" charset="0"/>
              </a:rPr>
              <a:t>presentation.</a:t>
            </a:r>
            <a:endParaRPr lang="sk-SK" sz="5400" b="1">
              <a:ln w="12700">
                <a:solidFill>
                  <a:schemeClr val="tx1"/>
                </a:solidFill>
                <a:prstDash val="solid"/>
              </a:ln>
              <a:solidFill>
                <a:srgbClr val="0066FF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latin typeface="Artistik" panose="04040505050F02020602" pitchFamily="82" charset="0"/>
            </a:endParaRPr>
          </a:p>
        </p:txBody>
      </p:sp>
      <p:sp>
        <p:nvSpPr>
          <p:cNvPr id="2" name="Informácie">
            <a:extLst>
              <a:ext uri="{FF2B5EF4-FFF2-40B4-BE49-F238E27FC236}">
                <a16:creationId xmlns:a16="http://schemas.microsoft.com/office/drawing/2014/main" id="{9703BC5A-5F5E-71B4-1F58-1D09CBEF1A1C}"/>
              </a:ext>
            </a:extLst>
          </p:cNvPr>
          <p:cNvSpPr txBox="1"/>
          <p:nvPr/>
        </p:nvSpPr>
        <p:spPr>
          <a:xfrm>
            <a:off x="793264" y="714191"/>
            <a:ext cx="7402885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544208">
              <a:defRPr/>
            </a:pPr>
            <a:r>
              <a:rPr lang="sk-SK" sz="2600" b="1"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Tekton Pro" panose="020F0403020208020904" pitchFamily="34" charset="-18"/>
              </a:rPr>
              <a:t>Photos :		Carl  (USA)</a:t>
            </a:r>
          </a:p>
          <a:p>
            <a:pPr defTabSz="544208">
              <a:defRPr/>
            </a:pPr>
            <a:r>
              <a:rPr lang="sk-SK" sz="2600" b="1"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Tekton Pro" panose="020F0403020208020904" pitchFamily="34" charset="-18"/>
              </a:rPr>
              <a:t>				Dan Hershman  (USA)</a:t>
            </a:r>
          </a:p>
          <a:p>
            <a:pPr defTabSz="544208">
              <a:defRPr/>
            </a:pPr>
            <a:r>
              <a:rPr lang="sk-SK" sz="2600" b="1"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Tekton Pro" panose="020F0403020208020904" pitchFamily="34" charset="-18"/>
              </a:rPr>
              <a:t>				Laszlo Ilyes  (USA)</a:t>
            </a:r>
          </a:p>
          <a:p>
            <a:pPr defTabSz="544208">
              <a:defRPr/>
            </a:pPr>
            <a:r>
              <a:rPr lang="sk-SK" sz="2600" b="1"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Tekton Pro" panose="020F0403020208020904" pitchFamily="34" charset="-18"/>
              </a:rPr>
              <a:t>				Amanda Anderson  (USA)</a:t>
            </a:r>
          </a:p>
          <a:p>
            <a:pPr defTabSz="544208">
              <a:defRPr/>
            </a:pPr>
            <a:r>
              <a:rPr lang="sk-SK" sz="2600" b="1"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Tekton Pro" panose="020F0403020208020904" pitchFamily="34" charset="-18"/>
              </a:rPr>
              <a:t>				Matt Kieffer  (UK)</a:t>
            </a:r>
          </a:p>
          <a:p>
            <a:pPr defTabSz="544208">
              <a:defRPr/>
            </a:pPr>
            <a:endParaRPr lang="sk-SK" sz="2600" b="1">
              <a:solidFill>
                <a:prstClr val="white"/>
              </a:solidFill>
              <a:effectLst>
                <a:outerShdw blurRad="50800" dist="63500" dir="2700000" algn="tl" rotWithShape="0">
                  <a:prstClr val="black"/>
                </a:outerShdw>
              </a:effectLst>
              <a:latin typeface="Tekton Pro" panose="020F0403020208020904" pitchFamily="34" charset="-18"/>
            </a:endParaRPr>
          </a:p>
          <a:p>
            <a:pPr defTabSz="544208">
              <a:defRPr/>
            </a:pPr>
            <a:r>
              <a:rPr lang="sk-SK" sz="2600" b="1"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Tekton Pro" panose="020F0403020208020904" pitchFamily="34" charset="-18"/>
              </a:rPr>
              <a:t>Music :			</a:t>
            </a:r>
            <a:r>
              <a:rPr lang="en-US" sz="2600" b="1"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Tekton Pro" panose="020F0403020208020904" pitchFamily="34" charset="-18"/>
              </a:rPr>
              <a:t>Chromatic Player Paul - Blue Bayou</a:t>
            </a:r>
            <a:endParaRPr lang="sk-SK" sz="2600" b="1">
              <a:solidFill>
                <a:prstClr val="white"/>
              </a:solidFill>
              <a:effectLst>
                <a:outerShdw blurRad="50800" dist="63500" dir="2700000" algn="tl" rotWithShape="0">
                  <a:prstClr val="black"/>
                </a:outerShdw>
              </a:effectLst>
              <a:latin typeface="Tekton Pro" panose="020F0403020208020904" pitchFamily="34" charset="-18"/>
            </a:endParaRPr>
          </a:p>
          <a:p>
            <a:pPr defTabSz="544208">
              <a:defRPr/>
            </a:pPr>
            <a:r>
              <a:rPr lang="sk-SK" sz="2600" b="1"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Tekton Pro" panose="020F0403020208020904" pitchFamily="34" charset="-18"/>
              </a:rPr>
              <a:t>Compiled by :	Steve Rumpler  (Slovakia)</a:t>
            </a:r>
          </a:p>
          <a:p>
            <a:pPr defTabSz="544208">
              <a:defRPr/>
            </a:pPr>
            <a:r>
              <a:rPr lang="sk-SK" sz="2600" b="1"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Tekton Pro" panose="020F0403020208020904" pitchFamily="34" charset="-18"/>
              </a:rPr>
              <a:t>				pista2011©gmail.com        </a:t>
            </a:r>
          </a:p>
          <a:p>
            <a:pPr defTabSz="544208">
              <a:defRPr/>
            </a:pPr>
            <a:r>
              <a:rPr lang="sk-SK" sz="2600" b="1"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Tekton Pro" panose="020F0403020208020904" pitchFamily="34" charset="-18"/>
              </a:rPr>
              <a:t>Year :			2023</a:t>
            </a:r>
          </a:p>
        </p:txBody>
      </p:sp>
      <p:pic>
        <p:nvPicPr>
          <p:cNvPr id="4" name="Kruh - šípka">
            <a:extLst>
              <a:ext uri="{FF2B5EF4-FFF2-40B4-BE49-F238E27FC236}">
                <a16:creationId xmlns:a16="http://schemas.microsoft.com/office/drawing/2014/main" id="{840A5112-87C1-C2C3-9757-B1913DB5F1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44513" y="6038482"/>
            <a:ext cx="537711" cy="511266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" name="Kruh">
            <a:extLst>
              <a:ext uri="{FF2B5EF4-FFF2-40B4-BE49-F238E27FC236}">
                <a16:creationId xmlns:a16="http://schemas.microsoft.com/office/drawing/2014/main" id="{380C2698-885A-87DC-768D-B68F3590CAA8}"/>
              </a:ext>
            </a:extLst>
          </p:cNvPr>
          <p:cNvSpPr>
            <a:spLocks noChangeAspect="1"/>
          </p:cNvSpPr>
          <p:nvPr/>
        </p:nvSpPr>
        <p:spPr>
          <a:xfrm>
            <a:off x="11154167" y="6031348"/>
            <a:ext cx="518400" cy="518400"/>
          </a:xfrm>
          <a:prstGeom prst="ellipse">
            <a:avLst/>
          </a:prstGeom>
          <a:solidFill>
            <a:srgbClr val="ABD9EC"/>
          </a:solidFill>
          <a:ln w="190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atin typeface="Arial" panose="020B0604020202020204" pitchFamily="34" charset="0"/>
            </a:endParaRPr>
          </a:p>
        </p:txBody>
      </p:sp>
      <p:pic>
        <p:nvPicPr>
          <p:cNvPr id="6" name="Podpis">
            <a:extLst>
              <a:ext uri="{FF2B5EF4-FFF2-40B4-BE49-F238E27FC236}">
                <a16:creationId xmlns:a16="http://schemas.microsoft.com/office/drawing/2014/main" id="{90A1ADC1-2310-2972-7C2D-535A752D3A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82670" y="6036998"/>
            <a:ext cx="461395" cy="484086"/>
          </a:xfrm>
          <a:prstGeom prst="rect">
            <a:avLst/>
          </a:prstGeom>
          <a:noFill/>
        </p:spPr>
      </p:pic>
      <p:sp>
        <p:nvSpPr>
          <p:cNvPr id="7" name="Komercia">
            <a:extLst>
              <a:ext uri="{FF2B5EF4-FFF2-40B4-BE49-F238E27FC236}">
                <a16:creationId xmlns:a16="http://schemas.microsoft.com/office/drawing/2014/main" id="{F17C0BCD-5020-AE44-B41A-2EA614285108}"/>
              </a:ext>
            </a:extLst>
          </p:cNvPr>
          <p:cNvSpPr/>
          <p:nvPr/>
        </p:nvSpPr>
        <p:spPr>
          <a:xfrm>
            <a:off x="7733465" y="357720"/>
            <a:ext cx="3679902" cy="461665"/>
          </a:xfrm>
          <a:prstGeom prst="rect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15000"/>
              </a:srgbClr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ekton Pro" panose="020F0403020208020904" pitchFamily="34" charset="-18"/>
              </a:rPr>
              <a:t>Non-commercial presentation !</a:t>
            </a:r>
          </a:p>
        </p:txBody>
      </p:sp>
      <p:pic>
        <p:nvPicPr>
          <p:cNvPr id="3" name="Rám">
            <a:extLst>
              <a:ext uri="{FF2B5EF4-FFF2-40B4-BE49-F238E27FC236}">
                <a16:creationId xmlns:a16="http://schemas.microsoft.com/office/drawing/2014/main" id="{B23DB9FC-DF94-DBE0-4498-16FDBBCF98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481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90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1000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4901"/>
                            </p:stCondLst>
                            <p:childTnLst>
                              <p:par>
                                <p:cTn id="6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6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7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9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1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3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7901"/>
                            </p:stCondLst>
                            <p:childTnLst>
                              <p:par>
                                <p:cTn id="115" presetID="15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 uiExpand="1" build="p"/>
      <p:bldP spid="9" grpId="0" animBg="1"/>
      <p:bldP spid="9" grpId="1" animBg="1"/>
      <p:bldP spid="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ám">
            <a:extLst>
              <a:ext uri="{FF2B5EF4-FFF2-40B4-BE49-F238E27FC236}">
                <a16:creationId xmlns:a16="http://schemas.microsoft.com/office/drawing/2014/main" id="{F88C56A9-F9A5-440E-803C-D8DBB70798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" y="143"/>
            <a:ext cx="12191494" cy="6857715"/>
          </a:xfrm>
          <a:prstGeom prst="rect">
            <a:avLst/>
          </a:prstGeom>
        </p:spPr>
      </p:pic>
      <p:sp>
        <p:nvSpPr>
          <p:cNvPr id="42" name="Mail">
            <a:extLst>
              <a:ext uri="{FF2B5EF4-FFF2-40B4-BE49-F238E27FC236}">
                <a16:creationId xmlns:a16="http://schemas.microsoft.com/office/drawing/2014/main" id="{2C03C55D-A76D-CD84-0AAF-E7517211750F}"/>
              </a:ext>
            </a:extLst>
          </p:cNvPr>
          <p:cNvSpPr/>
          <p:nvPr/>
        </p:nvSpPr>
        <p:spPr>
          <a:xfrm>
            <a:off x="6969689" y="5865094"/>
            <a:ext cx="4419788" cy="621811"/>
          </a:xfrm>
          <a:prstGeom prst="roundRect">
            <a:avLst>
              <a:gd name="adj" fmla="val 41392"/>
            </a:avLst>
          </a:pr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7890"/>
            <a:r>
              <a:rPr lang="sk-SK" sz="2540">
                <a:solidFill>
                  <a:srgbClr val="FF0000"/>
                </a:solidFill>
                <a:latin typeface="Nadianne" panose="03020902050305070206" pitchFamily="66" charset="-18"/>
              </a:rPr>
              <a:t>pista2011@gmail.com</a:t>
            </a:r>
          </a:p>
        </p:txBody>
      </p:sp>
      <p:pic>
        <p:nvPicPr>
          <p:cNvPr id="7" name="Vlajky">
            <a:extLst>
              <a:ext uri="{FF2B5EF4-FFF2-40B4-BE49-F238E27FC236}">
                <a16:creationId xmlns:a16="http://schemas.microsoft.com/office/drawing/2014/main" id="{E7A0C390-C813-4729-AADD-3214BE9218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71" y="5106505"/>
            <a:ext cx="2592298" cy="1380400"/>
          </a:xfrm>
          <a:prstGeom prst="rect">
            <a:avLst/>
          </a:prstGeom>
        </p:spPr>
      </p:pic>
      <p:grpSp>
        <p:nvGrpSpPr>
          <p:cNvPr id="41" name="Fra">
            <a:extLst>
              <a:ext uri="{FF2B5EF4-FFF2-40B4-BE49-F238E27FC236}">
                <a16:creationId xmlns:a16="http://schemas.microsoft.com/office/drawing/2014/main" id="{A11D16A3-6761-901F-360F-9E407AED2655}"/>
              </a:ext>
            </a:extLst>
          </p:cNvPr>
          <p:cNvGrpSpPr/>
          <p:nvPr/>
        </p:nvGrpSpPr>
        <p:grpSpPr>
          <a:xfrm rot="20803506">
            <a:off x="4189612" y="4318648"/>
            <a:ext cx="5486632" cy="1320569"/>
            <a:chOff x="2797978" y="3919524"/>
            <a:chExt cx="5184575" cy="1247867"/>
          </a:xfrm>
        </p:grpSpPr>
        <p:pic>
          <p:nvPicPr>
            <p:cNvPr id="9" name="V FRA">
              <a:extLst>
                <a:ext uri="{FF2B5EF4-FFF2-40B4-BE49-F238E27FC236}">
                  <a16:creationId xmlns:a16="http://schemas.microsoft.com/office/drawing/2014/main" id="{B1F39D0B-09B4-7FB5-64DD-C11CFDB4C98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55205">
              <a:off x="4940277" y="3919524"/>
              <a:ext cx="825397" cy="380952"/>
            </a:xfrm>
            <a:prstGeom prst="rect">
              <a:avLst/>
            </a:prstGeom>
          </p:spPr>
        </p:pic>
        <p:sp>
          <p:nvSpPr>
            <p:cNvPr id="3" name="FRA">
              <a:extLst>
                <a:ext uri="{FF2B5EF4-FFF2-40B4-BE49-F238E27FC236}">
                  <a16:creationId xmlns:a16="http://schemas.microsoft.com/office/drawing/2014/main" id="{8547076E-C6EC-3C5C-21ED-7890451E65F1}"/>
                </a:ext>
              </a:extLst>
            </p:cNvPr>
            <p:cNvSpPr txBox="1"/>
            <p:nvPr/>
          </p:nvSpPr>
          <p:spPr>
            <a:xfrm rot="238941">
              <a:off x="2797978" y="4222081"/>
              <a:ext cx="5184575" cy="9453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5" tIns="115195" rIns="143995" bIns="143995" rtlCol="0">
              <a:spAutoFit/>
            </a:bodyPr>
            <a:lstStyle/>
            <a:p>
              <a:pPr algn="ctr" defTabSz="365779"/>
              <a:r>
                <a:rPr lang="fr-FR" sz="1600" i="1">
                  <a:solidFill>
                    <a:srgbClr val="FF66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Avez-vous aimé ma présentation?</a:t>
              </a:r>
            </a:p>
            <a:p>
              <a:pPr algn="ctr" defTabSz="365779"/>
              <a:r>
                <a:rPr lang="fr-FR" sz="1600" i="1">
                  <a:solidFill>
                    <a:srgbClr val="FF66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Envoyez moi un email. Je t'en enverrai un autre.</a:t>
              </a:r>
              <a:endParaRPr lang="sk-SK" sz="1600" i="1">
                <a:solidFill>
                  <a:srgbClr val="FF6600"/>
                </a:solidFill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endParaRPr>
            </a:p>
            <a:p>
              <a:pPr algn="ctr" defTabSz="365779"/>
              <a:r>
                <a:rPr lang="sk-SK" sz="1600" i="1">
                  <a:solidFill>
                    <a:srgbClr val="FF66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Gratuit bien sûr!</a:t>
              </a:r>
            </a:p>
          </p:txBody>
        </p:sp>
      </p:grpSp>
      <p:grpSp>
        <p:nvGrpSpPr>
          <p:cNvPr id="40" name="Nem">
            <a:extLst>
              <a:ext uri="{FF2B5EF4-FFF2-40B4-BE49-F238E27FC236}">
                <a16:creationId xmlns:a16="http://schemas.microsoft.com/office/drawing/2014/main" id="{5EB83F44-1C01-B93B-2D8A-92846A25ACB7}"/>
              </a:ext>
            </a:extLst>
          </p:cNvPr>
          <p:cNvGrpSpPr/>
          <p:nvPr/>
        </p:nvGrpSpPr>
        <p:grpSpPr>
          <a:xfrm rot="1019079">
            <a:off x="8281140" y="3648646"/>
            <a:ext cx="4217302" cy="1323338"/>
            <a:chOff x="7354288" y="3259134"/>
            <a:chExt cx="3985125" cy="1250483"/>
          </a:xfrm>
        </p:grpSpPr>
        <p:pic>
          <p:nvPicPr>
            <p:cNvPr id="14" name="V NEM">
              <a:extLst>
                <a:ext uri="{FF2B5EF4-FFF2-40B4-BE49-F238E27FC236}">
                  <a16:creationId xmlns:a16="http://schemas.microsoft.com/office/drawing/2014/main" id="{5501A1F0-DD95-BF04-E02C-CC9C48E3A8E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425048">
              <a:off x="8818582" y="3259134"/>
              <a:ext cx="825397" cy="380952"/>
            </a:xfrm>
            <a:prstGeom prst="rect">
              <a:avLst/>
            </a:prstGeom>
          </p:spPr>
        </p:pic>
        <p:sp>
          <p:nvSpPr>
            <p:cNvPr id="21" name="NEM">
              <a:extLst>
                <a:ext uri="{FF2B5EF4-FFF2-40B4-BE49-F238E27FC236}">
                  <a16:creationId xmlns:a16="http://schemas.microsoft.com/office/drawing/2014/main" id="{8604FFE7-5577-DCCA-9133-38DA0BD13FA4}"/>
                </a:ext>
              </a:extLst>
            </p:cNvPr>
            <p:cNvSpPr txBox="1"/>
            <p:nvPr/>
          </p:nvSpPr>
          <p:spPr>
            <a:xfrm rot="21445175">
              <a:off x="7354288" y="3564307"/>
              <a:ext cx="3985125" cy="9453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5" tIns="115195" rIns="143995" bIns="143995" rtlCol="0">
              <a:spAutoFit/>
            </a:bodyPr>
            <a:lstStyle/>
            <a:p>
              <a:pPr algn="ctr" defTabSz="365779"/>
              <a:r>
                <a:rPr lang="de-DE" sz="1600" i="1">
                  <a:solidFill>
                    <a:srgbClr val="FFC000">
                      <a:lumMod val="40000"/>
                      <a:lumOff val="6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Hat Ihnen mein Vortrag gefallen?</a:t>
              </a:r>
            </a:p>
            <a:p>
              <a:pPr algn="ctr" defTabSz="365779"/>
              <a:r>
                <a:rPr lang="de-DE" sz="1600" i="1">
                  <a:solidFill>
                    <a:srgbClr val="FFC000">
                      <a:lumMod val="40000"/>
                      <a:lumOff val="6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Maile mir. Ich schicke dir noch eins.</a:t>
              </a:r>
              <a:endParaRPr lang="sk-SK" sz="1600" i="1">
                <a:solidFill>
                  <a:srgbClr val="FFC000">
                    <a:lumMod val="40000"/>
                    <a:lumOff val="60000"/>
                  </a:srgbClr>
                </a:solidFill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endParaRPr>
            </a:p>
            <a:p>
              <a:pPr algn="ctr" defTabSz="365779"/>
              <a:r>
                <a:rPr lang="sk-SK" sz="1600" i="1">
                  <a:solidFill>
                    <a:srgbClr val="FFC000">
                      <a:lumMod val="40000"/>
                      <a:lumOff val="6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Natürlich kostenlos!</a:t>
              </a:r>
            </a:p>
          </p:txBody>
        </p:sp>
      </p:grpSp>
      <p:grpSp>
        <p:nvGrpSpPr>
          <p:cNvPr id="39" name="Tal">
            <a:extLst>
              <a:ext uri="{FF2B5EF4-FFF2-40B4-BE49-F238E27FC236}">
                <a16:creationId xmlns:a16="http://schemas.microsoft.com/office/drawing/2014/main" id="{0958A416-5D26-F6ED-7F0F-895B540FDC8A}"/>
              </a:ext>
            </a:extLst>
          </p:cNvPr>
          <p:cNvGrpSpPr/>
          <p:nvPr/>
        </p:nvGrpSpPr>
        <p:grpSpPr>
          <a:xfrm rot="1043176">
            <a:off x="892110" y="3519719"/>
            <a:ext cx="4990089" cy="1418085"/>
            <a:chOff x="907373" y="2968184"/>
            <a:chExt cx="4715368" cy="1340015"/>
          </a:xfrm>
        </p:grpSpPr>
        <p:pic>
          <p:nvPicPr>
            <p:cNvPr id="32" name="V TAL">
              <a:extLst>
                <a:ext uri="{FF2B5EF4-FFF2-40B4-BE49-F238E27FC236}">
                  <a16:creationId xmlns:a16="http://schemas.microsoft.com/office/drawing/2014/main" id="{D5C4D760-78A4-2903-44E9-BA61C8782A3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90537">
              <a:off x="2995220" y="2968184"/>
              <a:ext cx="825397" cy="380952"/>
            </a:xfrm>
            <a:prstGeom prst="rect">
              <a:avLst/>
            </a:prstGeom>
          </p:spPr>
        </p:pic>
        <p:sp>
          <p:nvSpPr>
            <p:cNvPr id="17" name="TAL">
              <a:extLst>
                <a:ext uri="{FF2B5EF4-FFF2-40B4-BE49-F238E27FC236}">
                  <a16:creationId xmlns:a16="http://schemas.microsoft.com/office/drawing/2014/main" id="{FC204A08-5EE0-45C6-A437-D616C09ABC5C}"/>
                </a:ext>
              </a:extLst>
            </p:cNvPr>
            <p:cNvSpPr txBox="1"/>
            <p:nvPr/>
          </p:nvSpPr>
          <p:spPr>
            <a:xfrm rot="21146835">
              <a:off x="907373" y="3362888"/>
              <a:ext cx="4715368" cy="94531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5" tIns="115195" rIns="143995" bIns="143995" rtlCol="0">
              <a:spAutoFit/>
            </a:bodyPr>
            <a:lstStyle/>
            <a:p>
              <a:pPr algn="ctr" defTabSz="365779"/>
              <a:r>
                <a:rPr lang="it-IT" sz="1600" i="1">
                  <a:solidFill>
                    <a:srgbClr val="F3AD7D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Ti è piaciuta la mia presentazione?</a:t>
              </a:r>
            </a:p>
            <a:p>
              <a:pPr algn="ctr" defTabSz="365779"/>
              <a:r>
                <a:rPr lang="it-IT" sz="1600" i="1">
                  <a:solidFill>
                    <a:srgbClr val="F3AD7D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Mandami un'email. Te ne manderò un altro.</a:t>
              </a:r>
              <a:endParaRPr lang="sk-SK" sz="1600" i="1">
                <a:solidFill>
                  <a:srgbClr val="F3AD7D"/>
                </a:solidFill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endParaRPr>
            </a:p>
            <a:p>
              <a:pPr algn="ctr" defTabSz="365779"/>
              <a:r>
                <a:rPr lang="sk-SK" sz="1600" i="1">
                  <a:solidFill>
                    <a:srgbClr val="F3AD7D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Ovviamente gratis!</a:t>
              </a:r>
            </a:p>
          </p:txBody>
        </p:sp>
      </p:grpSp>
      <p:grpSp>
        <p:nvGrpSpPr>
          <p:cNvPr id="38" name="Por">
            <a:extLst>
              <a:ext uri="{FF2B5EF4-FFF2-40B4-BE49-F238E27FC236}">
                <a16:creationId xmlns:a16="http://schemas.microsoft.com/office/drawing/2014/main" id="{DF3BA984-B89E-AC7D-F1A2-0DB4724A22A2}"/>
              </a:ext>
            </a:extLst>
          </p:cNvPr>
          <p:cNvGrpSpPr/>
          <p:nvPr/>
        </p:nvGrpSpPr>
        <p:grpSpPr>
          <a:xfrm rot="20882324">
            <a:off x="4419371" y="2581482"/>
            <a:ext cx="4951103" cy="1329561"/>
            <a:chOff x="5039004" y="2176578"/>
            <a:chExt cx="4678528" cy="1256363"/>
          </a:xfrm>
        </p:grpSpPr>
        <p:pic>
          <p:nvPicPr>
            <p:cNvPr id="19" name="V POR">
              <a:extLst>
                <a:ext uri="{FF2B5EF4-FFF2-40B4-BE49-F238E27FC236}">
                  <a16:creationId xmlns:a16="http://schemas.microsoft.com/office/drawing/2014/main" id="{C1CC0BD2-D221-B0BD-3A77-5C275F84078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27732">
              <a:off x="7132979" y="2176578"/>
              <a:ext cx="698413" cy="380952"/>
            </a:xfrm>
            <a:prstGeom prst="rect">
              <a:avLst/>
            </a:prstGeom>
          </p:spPr>
        </p:pic>
        <p:sp>
          <p:nvSpPr>
            <p:cNvPr id="24" name="POR">
              <a:extLst>
                <a:ext uri="{FF2B5EF4-FFF2-40B4-BE49-F238E27FC236}">
                  <a16:creationId xmlns:a16="http://schemas.microsoft.com/office/drawing/2014/main" id="{95DB8790-6B37-FFED-AA5E-D793583A0F5B}"/>
                </a:ext>
              </a:extLst>
            </p:cNvPr>
            <p:cNvSpPr txBox="1"/>
            <p:nvPr/>
          </p:nvSpPr>
          <p:spPr>
            <a:xfrm rot="454724">
              <a:off x="5039004" y="2487631"/>
              <a:ext cx="4678528" cy="9453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5" tIns="115195" rIns="143995" bIns="143995" rtlCol="0">
              <a:spAutoFit/>
            </a:bodyPr>
            <a:lstStyle/>
            <a:p>
              <a:pPr algn="ctr" defTabSz="365779"/>
              <a:r>
                <a:rPr lang="pt-BR" sz="1600" i="1">
                  <a:solidFill>
                    <a:srgbClr val="4472C4">
                      <a:lumMod val="40000"/>
                      <a:lumOff val="6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Gostou da minha apresentação?</a:t>
              </a:r>
            </a:p>
            <a:p>
              <a:pPr algn="ctr" defTabSz="365779"/>
              <a:r>
                <a:rPr lang="pt-BR" sz="1600" i="1">
                  <a:solidFill>
                    <a:srgbClr val="4472C4">
                      <a:lumMod val="40000"/>
                      <a:lumOff val="6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Me mande um e-mail. Vou te enviar outro.</a:t>
              </a:r>
              <a:endParaRPr lang="sk-SK" sz="1600" i="1">
                <a:solidFill>
                  <a:srgbClr val="4472C4">
                    <a:lumMod val="40000"/>
                    <a:lumOff val="60000"/>
                  </a:srgbClr>
                </a:solidFill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endParaRPr>
            </a:p>
            <a:p>
              <a:pPr algn="ctr" defTabSz="365779"/>
              <a:r>
                <a:rPr lang="sk-SK" sz="1600" i="1">
                  <a:solidFill>
                    <a:srgbClr val="4472C4">
                      <a:lumMod val="40000"/>
                      <a:lumOff val="6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Claro, grátis!</a:t>
              </a:r>
            </a:p>
          </p:txBody>
        </p:sp>
      </p:grpSp>
      <p:grpSp>
        <p:nvGrpSpPr>
          <p:cNvPr id="37" name="Slo">
            <a:extLst>
              <a:ext uri="{FF2B5EF4-FFF2-40B4-BE49-F238E27FC236}">
                <a16:creationId xmlns:a16="http://schemas.microsoft.com/office/drawing/2014/main" id="{4EDFB545-CC2A-C46A-4334-E7F4C48A24D6}"/>
              </a:ext>
            </a:extLst>
          </p:cNvPr>
          <p:cNvGrpSpPr/>
          <p:nvPr/>
        </p:nvGrpSpPr>
        <p:grpSpPr>
          <a:xfrm rot="21294176">
            <a:off x="-54735" y="2111591"/>
            <a:ext cx="3915008" cy="1313077"/>
            <a:chOff x="405264" y="1813149"/>
            <a:chExt cx="3699474" cy="1240787"/>
          </a:xfrm>
        </p:grpSpPr>
        <p:pic>
          <p:nvPicPr>
            <p:cNvPr id="26" name="V SLO">
              <a:extLst>
                <a:ext uri="{FF2B5EF4-FFF2-40B4-BE49-F238E27FC236}">
                  <a16:creationId xmlns:a16="http://schemas.microsoft.com/office/drawing/2014/main" id="{E611128F-4217-7014-CC22-C85E4C19096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7558" y="1813149"/>
              <a:ext cx="825397" cy="380952"/>
            </a:xfrm>
            <a:prstGeom prst="rect">
              <a:avLst/>
            </a:prstGeom>
          </p:spPr>
        </p:pic>
        <p:sp>
          <p:nvSpPr>
            <p:cNvPr id="27" name="SLO">
              <a:extLst>
                <a:ext uri="{FF2B5EF4-FFF2-40B4-BE49-F238E27FC236}">
                  <a16:creationId xmlns:a16="http://schemas.microsoft.com/office/drawing/2014/main" id="{FED4DB60-307A-16ED-CC41-BAE09E409775}"/>
                </a:ext>
              </a:extLst>
            </p:cNvPr>
            <p:cNvSpPr txBox="1"/>
            <p:nvPr/>
          </p:nvSpPr>
          <p:spPr>
            <a:xfrm>
              <a:off x="405264" y="2108626"/>
              <a:ext cx="3699474" cy="9453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5" tIns="115195" rIns="143995" bIns="143995" rtlCol="0">
              <a:spAutoFit/>
            </a:bodyPr>
            <a:lstStyle/>
            <a:p>
              <a:pPr algn="ctr" defTabSz="365779"/>
              <a:r>
                <a:rPr lang="pt-BR" sz="1600" i="1">
                  <a:solidFill>
                    <a:srgbClr val="FFC000">
                      <a:lumMod val="60000"/>
                      <a:lumOff val="4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Páčila sa Vám moja preze</a:t>
              </a:r>
              <a:r>
                <a:rPr lang="sk-SK" sz="1600" i="1">
                  <a:solidFill>
                    <a:srgbClr val="FFC000">
                      <a:lumMod val="60000"/>
                      <a:lumOff val="4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n</a:t>
              </a:r>
              <a:r>
                <a:rPr lang="pt-BR" sz="1600" i="1">
                  <a:solidFill>
                    <a:srgbClr val="FFC000">
                      <a:lumMod val="60000"/>
                      <a:lumOff val="4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tácia?</a:t>
              </a:r>
            </a:p>
            <a:p>
              <a:pPr algn="ctr" defTabSz="365779"/>
              <a:r>
                <a:rPr lang="pt-BR" sz="1600" i="1">
                  <a:solidFill>
                    <a:srgbClr val="FFC000">
                      <a:lumMod val="60000"/>
                      <a:lumOff val="4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Napíšte mi. Pošlem Vám ďalšiu.</a:t>
              </a:r>
              <a:endParaRPr lang="sk-SK" sz="1600" i="1">
                <a:solidFill>
                  <a:srgbClr val="FFC000">
                    <a:lumMod val="60000"/>
                    <a:lumOff val="40000"/>
                  </a:srgbClr>
                </a:solidFill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endParaRPr>
            </a:p>
            <a:p>
              <a:pPr algn="ctr" defTabSz="365779"/>
              <a:r>
                <a:rPr lang="sk-SK" sz="1600" i="1">
                  <a:solidFill>
                    <a:srgbClr val="FFC000">
                      <a:lumMod val="60000"/>
                      <a:lumOff val="4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Samozrejme zadarmo!</a:t>
              </a:r>
            </a:p>
          </p:txBody>
        </p:sp>
      </p:grpSp>
      <p:grpSp>
        <p:nvGrpSpPr>
          <p:cNvPr id="36" name="Maď">
            <a:extLst>
              <a:ext uri="{FF2B5EF4-FFF2-40B4-BE49-F238E27FC236}">
                <a16:creationId xmlns:a16="http://schemas.microsoft.com/office/drawing/2014/main" id="{847DD7F9-726F-AF29-B5A7-3901D72D3145}"/>
              </a:ext>
            </a:extLst>
          </p:cNvPr>
          <p:cNvGrpSpPr/>
          <p:nvPr/>
        </p:nvGrpSpPr>
        <p:grpSpPr>
          <a:xfrm rot="21085978">
            <a:off x="8372095" y="1258168"/>
            <a:ext cx="3928333" cy="1385641"/>
            <a:chOff x="7695659" y="1392562"/>
            <a:chExt cx="3712065" cy="1309357"/>
          </a:xfrm>
        </p:grpSpPr>
        <p:pic>
          <p:nvPicPr>
            <p:cNvPr id="12" name="V MAĎ">
              <a:extLst>
                <a:ext uri="{FF2B5EF4-FFF2-40B4-BE49-F238E27FC236}">
                  <a16:creationId xmlns:a16="http://schemas.microsoft.com/office/drawing/2014/main" id="{7511AB26-1A2C-9F93-62AE-8E5E16A718D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03038" y="1392562"/>
              <a:ext cx="825397" cy="380952"/>
            </a:xfrm>
            <a:prstGeom prst="rect">
              <a:avLst/>
            </a:prstGeom>
          </p:spPr>
        </p:pic>
        <p:sp>
          <p:nvSpPr>
            <p:cNvPr id="25" name="MAĎ">
              <a:extLst>
                <a:ext uri="{FF2B5EF4-FFF2-40B4-BE49-F238E27FC236}">
                  <a16:creationId xmlns:a16="http://schemas.microsoft.com/office/drawing/2014/main" id="{384EED08-D949-BD28-1AAD-1BB5734C37E9}"/>
                </a:ext>
              </a:extLst>
            </p:cNvPr>
            <p:cNvSpPr txBox="1"/>
            <p:nvPr/>
          </p:nvSpPr>
          <p:spPr>
            <a:xfrm>
              <a:off x="7695659" y="1756608"/>
              <a:ext cx="3712065" cy="94531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5" tIns="115195" rIns="143995" bIns="143995" rtlCol="0">
              <a:spAutoFit/>
            </a:bodyPr>
            <a:lstStyle/>
            <a:p>
              <a:pPr algn="ctr" defTabSz="365779"/>
              <a:r>
                <a:rPr lang="pt-BR" sz="1600" i="1">
                  <a:solidFill>
                    <a:srgbClr val="70AD47">
                      <a:lumMod val="60000"/>
                      <a:lumOff val="4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Tetszett a PPS-diaporámám?</a:t>
              </a:r>
            </a:p>
            <a:p>
              <a:pPr algn="ctr" defTabSz="365779"/>
              <a:r>
                <a:rPr lang="pt-BR" sz="1600" i="1">
                  <a:solidFill>
                    <a:srgbClr val="70AD47">
                      <a:lumMod val="60000"/>
                      <a:lumOff val="4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Jelentkezz. Küldök egy uj PPS-t.</a:t>
              </a:r>
              <a:endParaRPr lang="sk-SK" sz="1600" i="1">
                <a:solidFill>
                  <a:srgbClr val="70AD47">
                    <a:lumMod val="60000"/>
                    <a:lumOff val="40000"/>
                  </a:srgbClr>
                </a:solidFill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endParaRPr>
            </a:p>
            <a:p>
              <a:pPr algn="ctr" defTabSz="365779"/>
              <a:r>
                <a:rPr lang="sk-SK" sz="1600" i="1">
                  <a:solidFill>
                    <a:srgbClr val="70AD47">
                      <a:lumMod val="60000"/>
                      <a:lumOff val="4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Természetesen ingyen!</a:t>
              </a:r>
            </a:p>
          </p:txBody>
        </p:sp>
      </p:grpSp>
      <p:grpSp>
        <p:nvGrpSpPr>
          <p:cNvPr id="35" name="Špa">
            <a:extLst>
              <a:ext uri="{FF2B5EF4-FFF2-40B4-BE49-F238E27FC236}">
                <a16:creationId xmlns:a16="http://schemas.microsoft.com/office/drawing/2014/main" id="{54A4BF21-C437-26C8-895C-EF317EBFA7CB}"/>
              </a:ext>
            </a:extLst>
          </p:cNvPr>
          <p:cNvGrpSpPr/>
          <p:nvPr/>
        </p:nvGrpSpPr>
        <p:grpSpPr>
          <a:xfrm rot="238799">
            <a:off x="3043493" y="1081519"/>
            <a:ext cx="4340168" cy="1318814"/>
            <a:chOff x="2391241" y="950340"/>
            <a:chExt cx="4101227" cy="1246208"/>
          </a:xfrm>
        </p:grpSpPr>
        <p:pic>
          <p:nvPicPr>
            <p:cNvPr id="30" name="V ŠPA">
              <a:extLst>
                <a:ext uri="{FF2B5EF4-FFF2-40B4-BE49-F238E27FC236}">
                  <a16:creationId xmlns:a16="http://schemas.microsoft.com/office/drawing/2014/main" id="{05605137-E88A-AD36-CC4B-026F0A41C16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43815">
              <a:off x="4136601" y="950340"/>
              <a:ext cx="825397" cy="380952"/>
            </a:xfrm>
            <a:prstGeom prst="rect">
              <a:avLst/>
            </a:prstGeom>
          </p:spPr>
        </p:pic>
        <p:sp>
          <p:nvSpPr>
            <p:cNvPr id="18" name="ŠPA">
              <a:extLst>
                <a:ext uri="{FF2B5EF4-FFF2-40B4-BE49-F238E27FC236}">
                  <a16:creationId xmlns:a16="http://schemas.microsoft.com/office/drawing/2014/main" id="{58B259E1-A06E-2424-E3A3-DE7C955279B5}"/>
                </a:ext>
              </a:extLst>
            </p:cNvPr>
            <p:cNvSpPr txBox="1"/>
            <p:nvPr/>
          </p:nvSpPr>
          <p:spPr>
            <a:xfrm rot="236416">
              <a:off x="2391241" y="1251238"/>
              <a:ext cx="4101227" cy="9453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5" tIns="115195" rIns="143995" bIns="143995" rtlCol="0">
              <a:spAutoFit/>
            </a:bodyPr>
            <a:lstStyle/>
            <a:p>
              <a:pPr algn="ctr" defTabSz="365779"/>
              <a:r>
                <a:rPr lang="es-ES" sz="1600" i="1">
                  <a:solidFill>
                    <a:srgbClr val="FF00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¿Te gustó mi presentación?</a:t>
              </a:r>
            </a:p>
            <a:p>
              <a:pPr algn="ctr" defTabSz="365779"/>
              <a:r>
                <a:rPr lang="es-ES" sz="1600" i="1">
                  <a:solidFill>
                    <a:srgbClr val="FF00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Envíeme un e-mail. Te enviaré otro</a:t>
              </a:r>
              <a:r>
                <a:rPr lang="sk-SK" sz="1600" i="1">
                  <a:solidFill>
                    <a:srgbClr val="FF00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.</a:t>
              </a:r>
            </a:p>
            <a:p>
              <a:pPr algn="ctr" defTabSz="365779"/>
              <a:r>
                <a:rPr lang="sk-SK" sz="1600" i="1">
                  <a:solidFill>
                    <a:srgbClr val="FF00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¡Gratis por supuesto!</a:t>
              </a:r>
            </a:p>
          </p:txBody>
        </p:sp>
      </p:grpSp>
      <p:grpSp>
        <p:nvGrpSpPr>
          <p:cNvPr id="34" name="Ang">
            <a:extLst>
              <a:ext uri="{FF2B5EF4-FFF2-40B4-BE49-F238E27FC236}">
                <a16:creationId xmlns:a16="http://schemas.microsoft.com/office/drawing/2014/main" id="{9F75DEAD-E359-243B-681C-85391636A21A}"/>
              </a:ext>
            </a:extLst>
          </p:cNvPr>
          <p:cNvGrpSpPr/>
          <p:nvPr/>
        </p:nvGrpSpPr>
        <p:grpSpPr>
          <a:xfrm rot="20980548">
            <a:off x="5721946" y="280279"/>
            <a:ext cx="4486842" cy="1320973"/>
            <a:chOff x="5897150" y="212263"/>
            <a:chExt cx="4239827" cy="1248248"/>
          </a:xfrm>
        </p:grpSpPr>
        <p:pic>
          <p:nvPicPr>
            <p:cNvPr id="5" name="V ANG">
              <a:extLst>
                <a:ext uri="{FF2B5EF4-FFF2-40B4-BE49-F238E27FC236}">
                  <a16:creationId xmlns:a16="http://schemas.microsoft.com/office/drawing/2014/main" id="{C8626B7F-711F-7D59-4729-6C5BC577A9C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88203">
              <a:off x="7788010" y="212263"/>
              <a:ext cx="825397" cy="380952"/>
            </a:xfrm>
            <a:prstGeom prst="rect">
              <a:avLst/>
            </a:prstGeom>
          </p:spPr>
        </p:pic>
        <p:sp>
          <p:nvSpPr>
            <p:cNvPr id="2" name="ANG">
              <a:extLst>
                <a:ext uri="{FF2B5EF4-FFF2-40B4-BE49-F238E27FC236}">
                  <a16:creationId xmlns:a16="http://schemas.microsoft.com/office/drawing/2014/main" id="{94A04D52-BADB-47C7-E446-8EC2C1678622}"/>
                </a:ext>
              </a:extLst>
            </p:cNvPr>
            <p:cNvSpPr txBox="1"/>
            <p:nvPr/>
          </p:nvSpPr>
          <p:spPr>
            <a:xfrm rot="603264">
              <a:off x="5897150" y="515201"/>
              <a:ext cx="4239827" cy="9453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5" tIns="115195" rIns="143995" bIns="143995" rtlCol="0">
              <a:spAutoFit/>
            </a:bodyPr>
            <a:lstStyle/>
            <a:p>
              <a:pPr algn="ctr" defTabSz="365779"/>
              <a:r>
                <a:rPr lang="en-US" sz="1600" i="1">
                  <a:solidFill>
                    <a:prstClr val="white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Did you like my presentation?</a:t>
              </a:r>
            </a:p>
            <a:p>
              <a:pPr algn="ctr" defTabSz="365779"/>
              <a:r>
                <a:rPr lang="en-US" sz="1600" i="1">
                  <a:solidFill>
                    <a:prstClr val="white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Email me. I will send you another one.</a:t>
              </a:r>
              <a:endParaRPr lang="sk-SK" sz="1600" i="1">
                <a:solidFill>
                  <a:prstClr val="white"/>
                </a:solidFill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endParaRPr>
            </a:p>
            <a:p>
              <a:pPr algn="ctr" defTabSz="365779"/>
              <a:r>
                <a:rPr lang="sk-SK" sz="1600" i="1">
                  <a:solidFill>
                    <a:prstClr val="white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Free of charge!</a:t>
              </a:r>
            </a:p>
          </p:txBody>
        </p:sp>
      </p:grpSp>
      <p:grpSp>
        <p:nvGrpSpPr>
          <p:cNvPr id="33" name="Rum">
            <a:extLst>
              <a:ext uri="{FF2B5EF4-FFF2-40B4-BE49-F238E27FC236}">
                <a16:creationId xmlns:a16="http://schemas.microsoft.com/office/drawing/2014/main" id="{907F3C40-323F-822E-A3C7-41464A2A035B}"/>
              </a:ext>
            </a:extLst>
          </p:cNvPr>
          <p:cNvGrpSpPr/>
          <p:nvPr/>
        </p:nvGrpSpPr>
        <p:grpSpPr>
          <a:xfrm rot="21192499">
            <a:off x="533825" y="367572"/>
            <a:ext cx="4121146" cy="1352812"/>
            <a:chOff x="670544" y="254048"/>
            <a:chExt cx="3894262" cy="1102622"/>
          </a:xfrm>
        </p:grpSpPr>
        <p:pic>
          <p:nvPicPr>
            <p:cNvPr id="22" name="V RUM">
              <a:extLst>
                <a:ext uri="{FF2B5EF4-FFF2-40B4-BE49-F238E27FC236}">
                  <a16:creationId xmlns:a16="http://schemas.microsoft.com/office/drawing/2014/main" id="{435F3CFB-1645-2171-4F50-0FE305C9FD9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323100">
              <a:off x="2197403" y="254048"/>
              <a:ext cx="825397" cy="313250"/>
            </a:xfrm>
            <a:prstGeom prst="rect">
              <a:avLst/>
            </a:prstGeom>
            <a:ln>
              <a:noFill/>
            </a:ln>
            <a:effectLst/>
          </p:spPr>
        </p:pic>
        <p:sp>
          <p:nvSpPr>
            <p:cNvPr id="16" name="RUM">
              <a:extLst>
                <a:ext uri="{FF2B5EF4-FFF2-40B4-BE49-F238E27FC236}">
                  <a16:creationId xmlns:a16="http://schemas.microsoft.com/office/drawing/2014/main" id="{C129A0C2-FAE1-7A5F-7242-734B6CC13010}"/>
                </a:ext>
              </a:extLst>
            </p:cNvPr>
            <p:cNvSpPr txBox="1"/>
            <p:nvPr/>
          </p:nvSpPr>
          <p:spPr>
            <a:xfrm rot="21327367">
              <a:off x="670544" y="541297"/>
              <a:ext cx="3894262" cy="815373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 lIns="143995" tIns="115195" rIns="143995" bIns="143995" rtlCol="0">
              <a:spAutoFit/>
            </a:bodyPr>
            <a:lstStyle/>
            <a:p>
              <a:pPr algn="ctr" defTabSz="365779"/>
              <a:r>
                <a:rPr lang="it-IT" sz="1600" i="1">
                  <a:solidFill>
                    <a:srgbClr val="FFFF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Ți-a plăcut prezentarea mea?</a:t>
              </a:r>
            </a:p>
            <a:p>
              <a:pPr algn="ctr" defTabSz="365779"/>
              <a:r>
                <a:rPr lang="it-IT" sz="1600" i="1">
                  <a:solidFill>
                    <a:srgbClr val="FFFF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Trimite-mi un email. Iti voi trimite inca una.</a:t>
              </a:r>
              <a:endParaRPr lang="sk-SK" sz="1600" i="1">
                <a:solidFill>
                  <a:srgbClr val="FFFF00"/>
                </a:solidFill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endParaRPr>
            </a:p>
            <a:p>
              <a:pPr algn="ctr" defTabSz="365779"/>
              <a:r>
                <a:rPr lang="sk-SK" sz="1600" i="1">
                  <a:solidFill>
                    <a:srgbClr val="FFFF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Gratuit desigur!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58183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16" presetClass="entr" presetSubtype="37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1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6_Motív balíka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449</Words>
  <Application>Microsoft Office PowerPoint</Application>
  <PresentationFormat>Širokouhlá</PresentationFormat>
  <Paragraphs>92</Paragraphs>
  <Slides>50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8</vt:i4>
      </vt:variant>
      <vt:variant>
        <vt:lpstr>Motív</vt:lpstr>
      </vt:variant>
      <vt:variant>
        <vt:i4>3</vt:i4>
      </vt:variant>
      <vt:variant>
        <vt:lpstr>Nadpisy snímok</vt:lpstr>
      </vt:variant>
      <vt:variant>
        <vt:i4>50</vt:i4>
      </vt:variant>
    </vt:vector>
  </HeadingPairs>
  <TitlesOfParts>
    <vt:vector size="61" baseType="lpstr">
      <vt:lpstr>Arial</vt:lpstr>
      <vt:lpstr>Lemon/Milk</vt:lpstr>
      <vt:lpstr>Cancun</vt:lpstr>
      <vt:lpstr>Artistik</vt:lpstr>
      <vt:lpstr>Tekton Pro</vt:lpstr>
      <vt:lpstr>Nadianne</vt:lpstr>
      <vt:lpstr>Wingdings</vt:lpstr>
      <vt:lpstr>Kristen ITC</vt:lpstr>
      <vt:lpstr>Motív Office</vt:lpstr>
      <vt:lpstr>6_Motív balíka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>Steve</dc:creator>
  <cp:lastModifiedBy>PC</cp:lastModifiedBy>
  <cp:revision>35</cp:revision>
  <dcterms:created xsi:type="dcterms:W3CDTF">2023-08-16T16:41:25Z</dcterms:created>
  <dcterms:modified xsi:type="dcterms:W3CDTF">2024-08-12T09:20:30Z</dcterms:modified>
</cp:coreProperties>
</file>