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56" r:id="rId2"/>
  </p:sldMasterIdLst>
  <p:notesMasterIdLst>
    <p:notesMasterId r:id="rId18"/>
  </p:notesMasterIdLst>
  <p:sldIdLst>
    <p:sldId id="263" r:id="rId3"/>
    <p:sldId id="353" r:id="rId4"/>
    <p:sldId id="256" r:id="rId5"/>
    <p:sldId id="354" r:id="rId6"/>
    <p:sldId id="269" r:id="rId7"/>
    <p:sldId id="273" r:id="rId8"/>
    <p:sldId id="292" r:id="rId9"/>
    <p:sldId id="310" r:id="rId10"/>
    <p:sldId id="326" r:id="rId11"/>
    <p:sldId id="270" r:id="rId12"/>
    <p:sldId id="333" r:id="rId13"/>
    <p:sldId id="262" r:id="rId14"/>
    <p:sldId id="321" r:id="rId15"/>
    <p:sldId id="316" r:id="rId16"/>
    <p:sldId id="355" r:id="rId17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idVqddHL7+YF5gDPYqJFtw==" hashData="sSbr6WVHVppVbfhjmldE1GIhnCM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Rg st="1" end="15"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0" d="100"/>
          <a:sy n="70" d="100"/>
        </p:scale>
        <p:origin x="84" y="-14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1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4C1C547-E27C-4F29-9916-37C48998CEBC}" type="datetimeFigureOut">
              <a:rPr lang="es-ES" smtClean="0"/>
              <a:t>14/04/2015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28549EE-CED3-4199-BEBC-0B2FBEBB1E8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32227933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8549EE-CED3-4199-BEBC-0B2FBEBB1E8C}" type="slidenum">
              <a:rPr lang="es-ES" smtClean="0"/>
              <a:t>1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0333680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8549EE-CED3-4199-BEBC-0B2FBEBB1E8C}" type="slidenum">
              <a:rPr lang="es-ES" smtClean="0"/>
              <a:t>3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8534767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8549EE-CED3-4199-BEBC-0B2FBEBB1E8C}" type="slidenum">
              <a:rPr lang="es-ES" smtClean="0"/>
              <a:t>14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74829076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D0883E-5111-410A-90D9-7A8002A96592}" type="datetimeFigureOut">
              <a:rPr lang="es-ES" smtClean="0"/>
              <a:t>14/04/2015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21C2A3-68C0-440C-8830-077B5D8E8CE1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49528417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D0883E-5111-410A-90D9-7A8002A96592}" type="datetimeFigureOut">
              <a:rPr lang="es-ES" smtClean="0"/>
              <a:t>14/04/2015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21C2A3-68C0-440C-8830-077B5D8E8CE1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7269066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D0883E-5111-410A-90D9-7A8002A96592}" type="datetimeFigureOut">
              <a:rPr lang="es-ES" smtClean="0"/>
              <a:t>14/04/2015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21C2A3-68C0-440C-8830-077B5D8E8CE1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3463361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D0883E-5111-410A-90D9-7A8002A96592}" type="datetimeFigureOut">
              <a:rPr lang="es-ES" smtClean="0"/>
              <a:t>14/04/2015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21C2A3-68C0-440C-8830-077B5D8E8CE1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26729324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D0883E-5111-410A-90D9-7A8002A96592}" type="datetimeFigureOut">
              <a:rPr lang="es-ES" smtClean="0"/>
              <a:t>14/04/2015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21C2A3-68C0-440C-8830-077B5D8E8CE1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25540901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D0883E-5111-410A-90D9-7A8002A96592}" type="datetimeFigureOut">
              <a:rPr lang="es-ES" smtClean="0"/>
              <a:t>14/04/2015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21C2A3-68C0-440C-8830-077B5D8E8CE1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58182463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278996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804506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913604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7649949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1246091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321423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2087810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4226927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7116270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5423934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861248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gif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4.xml"/><Relationship Id="rId3" Type="http://schemas.openxmlformats.org/officeDocument/2006/relationships/slideLayout" Target="../slideLayouts/slideLayout9.xml"/><Relationship Id="rId7" Type="http://schemas.openxmlformats.org/officeDocument/2006/relationships/slideLayout" Target="../slideLayouts/slideLayout13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6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7.xml"/><Relationship Id="rId5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6.xml"/><Relationship Id="rId4" Type="http://schemas.openxmlformats.org/officeDocument/2006/relationships/slideLayout" Target="../slideLayouts/slideLayout10.xml"/><Relationship Id="rId9" Type="http://schemas.openxmlformats.org/officeDocument/2006/relationships/slideLayout" Target="../slideLayouts/slideLayout1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1D0883E-5111-410A-90D9-7A8002A96592}" type="datetimeFigureOut">
              <a:rPr lang="es-ES" smtClean="0"/>
              <a:t>14/04/2015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21C2A3-68C0-440C-8830-077B5D8E8CE1}" type="slidenum">
              <a:rPr lang="es-ES" smtClean="0"/>
              <a:t>‹Nº›</a:t>
            </a:fld>
            <a:endParaRPr lang="es-ES"/>
          </a:p>
        </p:txBody>
      </p:sp>
      <p:pic>
        <p:nvPicPr>
          <p:cNvPr id="7" name="Picture 2" descr="https://31.media.tumblr.com/984937571ec3281229d6e2e3d00008f3/tumblr_n6bdw3fJEL1qzmd3qo1_500.gif"/>
          <p:cNvPicPr>
            <a:picLocks noChangeAspect="1" noChangeArrowheads="1" noCrop="1"/>
          </p:cNvPicPr>
          <p:nvPr userDrawn="1"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736" y="0"/>
            <a:ext cx="9147736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8 CuadroTexto"/>
          <p:cNvSpPr txBox="1"/>
          <p:nvPr userDrawn="1"/>
        </p:nvSpPr>
        <p:spPr>
          <a:xfrm flipH="1">
            <a:off x="508259" y="6022428"/>
            <a:ext cx="16043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Old English Text MT" panose="03040902040508030806" pitchFamily="66" charset="0"/>
              </a:rPr>
              <a:t>Ppsx Helen</a:t>
            </a:r>
            <a:endParaRPr lang="es-ES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Old English Text MT" panose="03040902040508030806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454487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5" r:id="rId6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992738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7" r:id="rId1"/>
    <p:sldLayoutId id="2147483658" r:id="rId2"/>
    <p:sldLayoutId id="2147483659" r:id="rId3"/>
    <p:sldLayoutId id="2147483660" r:id="rId4"/>
    <p:sldLayoutId id="2147483661" r:id="rId5"/>
    <p:sldLayoutId id="2147483662" r:id="rId6"/>
    <p:sldLayoutId id="2147483663" r:id="rId7"/>
    <p:sldLayoutId id="2147483664" r:id="rId8"/>
    <p:sldLayoutId id="2147483665" r:id="rId9"/>
    <p:sldLayoutId id="2147483666" r:id="rId10"/>
    <p:sldLayoutId id="2147483667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audio" Target="../media/audio1.wav"/><Relationship Id="rId7" Type="http://schemas.openxmlformats.org/officeDocument/2006/relationships/image" Target="../media/image5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eg"/><Relationship Id="rId5" Type="http://schemas.openxmlformats.org/officeDocument/2006/relationships/image" Target="../media/image3.jpg"/><Relationship Id="rId4" Type="http://schemas.openxmlformats.org/officeDocument/2006/relationships/image" Target="../media/image2.jpeg"/><Relationship Id="rId9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4.jpeg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7" Type="http://schemas.openxmlformats.org/officeDocument/2006/relationships/image" Target="../media/image20.jpeg"/><Relationship Id="rId2" Type="http://schemas.openxmlformats.org/officeDocument/2006/relationships/image" Target="../media/image15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jpeg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gif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5.jpeg"/><Relationship Id="rId5" Type="http://schemas.openxmlformats.org/officeDocument/2006/relationships/image" Target="../media/image24.jpeg"/><Relationship Id="rId4" Type="http://schemas.openxmlformats.org/officeDocument/2006/relationships/image" Target="../media/image23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gif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0.jpeg"/><Relationship Id="rId5" Type="http://schemas.openxmlformats.org/officeDocument/2006/relationships/image" Target="../media/image29.jpeg"/><Relationship Id="rId4" Type="http://schemas.openxmlformats.org/officeDocument/2006/relationships/image" Target="../media/image28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gif"/><Relationship Id="rId7" Type="http://schemas.openxmlformats.org/officeDocument/2006/relationships/image" Target="../media/image36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5.jpeg"/><Relationship Id="rId5" Type="http://schemas.openxmlformats.org/officeDocument/2006/relationships/image" Target="../media/image34.jpeg"/><Relationship Id="rId4" Type="http://schemas.openxmlformats.org/officeDocument/2006/relationships/image" Target="../media/image33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gif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41.jpeg"/><Relationship Id="rId5" Type="http://schemas.openxmlformats.org/officeDocument/2006/relationships/image" Target="../media/image40.jpeg"/><Relationship Id="rId4" Type="http://schemas.openxmlformats.org/officeDocument/2006/relationships/image" Target="../media/image39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gif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46.jpeg"/><Relationship Id="rId5" Type="http://schemas.openxmlformats.org/officeDocument/2006/relationships/image" Target="../media/image45.jpeg"/><Relationship Id="rId4" Type="http://schemas.openxmlformats.org/officeDocument/2006/relationships/image" Target="../media/image44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47.gif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51.jpeg"/><Relationship Id="rId5" Type="http://schemas.openxmlformats.org/officeDocument/2006/relationships/image" Target="../media/image50.jpeg"/><Relationship Id="rId4" Type="http://schemas.openxmlformats.org/officeDocument/2006/relationships/image" Target="../media/image49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gif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56.jpeg"/><Relationship Id="rId5" Type="http://schemas.openxmlformats.org/officeDocument/2006/relationships/image" Target="../media/image55.jpeg"/><Relationship Id="rId4" Type="http://schemas.openxmlformats.org/officeDocument/2006/relationships/image" Target="../media/image54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gif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61.jpeg"/><Relationship Id="rId5" Type="http://schemas.openxmlformats.org/officeDocument/2006/relationships/image" Target="../media/image60.jpeg"/><Relationship Id="rId4" Type="http://schemas.openxmlformats.org/officeDocument/2006/relationships/image" Target="../media/image59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gif"/><Relationship Id="rId7" Type="http://schemas.openxmlformats.org/officeDocument/2006/relationships/image" Target="../media/image67.jpeg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66.jpeg"/><Relationship Id="rId5" Type="http://schemas.openxmlformats.org/officeDocument/2006/relationships/image" Target="../media/image65.jpeg"/><Relationship Id="rId4" Type="http://schemas.openxmlformats.org/officeDocument/2006/relationships/image" Target="../media/image64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jpeg"/><Relationship Id="rId7" Type="http://schemas.openxmlformats.org/officeDocument/2006/relationships/image" Target="../media/image71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0.gif"/><Relationship Id="rId5" Type="http://schemas.openxmlformats.org/officeDocument/2006/relationships/image" Target="../media/image69.jpeg"/><Relationship Id="rId4" Type="http://schemas.openxmlformats.org/officeDocument/2006/relationships/image" Target="../media/image8.gif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75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72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77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4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73.png"/><Relationship Id="rId10" Type="http://schemas.openxmlformats.org/officeDocument/2006/relationships/image" Target="../media/image76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7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Picture 16" descr="C:\Users\Eleni\Desktop\viaje al fondo del mar\Diapositiva17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3556165" y="905784"/>
            <a:ext cx="2569934" cy="1107996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DoubleWave1">
              <a:avLst/>
            </a:prstTxWarp>
            <a:spAutoFit/>
          </a:bodyPr>
          <a:lstStyle/>
          <a:p>
            <a:pPr algn="ctr"/>
            <a:r>
              <a:rPr lang="es-ES" sz="6600" b="1" dirty="0" smtClean="0">
                <a:ln w="19050" cmpd="sng">
                  <a:solidFill>
                    <a:srgbClr val="FFFF00">
                      <a:alpha val="55000"/>
                    </a:srgbClr>
                  </a:solidFill>
                  <a:prstDash val="solid"/>
                </a:ln>
                <a:blipFill dpi="0" rotWithShape="1">
                  <a:blip r:embed="rId5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Viaje</a:t>
            </a:r>
            <a:endParaRPr lang="es-ES" sz="6600" b="1" dirty="0">
              <a:ln w="19050" cmpd="sng">
                <a:solidFill>
                  <a:srgbClr val="FFFF00">
                    <a:alpha val="55000"/>
                  </a:srgbClr>
                </a:solidFill>
                <a:prstDash val="solid"/>
              </a:ln>
              <a:blipFill dpi="0" rotWithShape="1">
                <a:blip r:embed="rId5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gerian" panose="04020705040A02060702" pitchFamily="82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3652185" y="2001498"/>
            <a:ext cx="1289134" cy="1107996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DoubleWave1">
              <a:avLst/>
            </a:prstTxWarp>
            <a:spAutoFit/>
          </a:bodyPr>
          <a:lstStyle/>
          <a:p>
            <a:pPr algn="ctr"/>
            <a:r>
              <a:rPr lang="es-ES" sz="6600" b="1" cap="none" spc="0" dirty="0" smtClean="0">
                <a:ln w="19050" cmpd="sng">
                  <a:solidFill>
                    <a:srgbClr val="FFFF00">
                      <a:alpha val="55000"/>
                    </a:srgbClr>
                  </a:solidFill>
                  <a:prstDash val="solid"/>
                </a:ln>
                <a:blipFill dpi="0" rotWithShape="1">
                  <a:blip r:embed="rId5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al</a:t>
            </a:r>
            <a:endParaRPr lang="es-ES" sz="6600" b="1" cap="none" spc="0" dirty="0">
              <a:ln w="19050" cmpd="sng">
                <a:solidFill>
                  <a:srgbClr val="FFFF00">
                    <a:alpha val="55000"/>
                  </a:srgbClr>
                </a:solidFill>
                <a:prstDash val="solid"/>
              </a:ln>
              <a:blipFill dpi="0" rotWithShape="1">
                <a:blip r:embed="rId5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gerian" panose="04020705040A02060702" pitchFamily="82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5651590" y="2326832"/>
            <a:ext cx="2728631" cy="1107996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DoubleWave1">
              <a:avLst/>
            </a:prstTxWarp>
            <a:spAutoFit/>
          </a:bodyPr>
          <a:lstStyle/>
          <a:p>
            <a:pPr algn="ctr"/>
            <a:r>
              <a:rPr lang="es-ES" sz="6600" b="1" cap="none" spc="0" dirty="0" smtClean="0">
                <a:ln w="19050" cmpd="sng">
                  <a:solidFill>
                    <a:srgbClr val="FFFF00">
                      <a:alpha val="55000"/>
                    </a:srgbClr>
                  </a:solidFill>
                  <a:prstDash val="solid"/>
                </a:ln>
                <a:blipFill dpi="0" rotWithShape="1">
                  <a:blip r:embed="rId5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Fondo</a:t>
            </a:r>
            <a:endParaRPr lang="es-ES" sz="6600" b="1" cap="none" spc="0" dirty="0">
              <a:ln w="19050" cmpd="sng">
                <a:solidFill>
                  <a:srgbClr val="FFFF00">
                    <a:alpha val="55000"/>
                  </a:srgbClr>
                </a:solidFill>
                <a:prstDash val="solid"/>
              </a:ln>
              <a:blipFill dpi="0" rotWithShape="1">
                <a:blip r:embed="rId5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gerian" panose="04020705040A02060702" pitchFamily="82" charset="0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4078759" y="3429000"/>
            <a:ext cx="2083424" cy="1107996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DoubleWave1">
              <a:avLst/>
            </a:prstTxWarp>
            <a:spAutoFit/>
          </a:bodyPr>
          <a:lstStyle/>
          <a:p>
            <a:pPr algn="ctr"/>
            <a:r>
              <a:rPr lang="es-ES" sz="6600" b="1" cap="none" spc="0" dirty="0" smtClean="0">
                <a:ln w="19050" cmpd="sng">
                  <a:solidFill>
                    <a:srgbClr val="FFFF00">
                      <a:alpha val="55000"/>
                    </a:srgbClr>
                  </a:solidFill>
                  <a:prstDash val="solid"/>
                </a:ln>
                <a:blipFill dpi="0" rotWithShape="1">
                  <a:blip r:embed="rId5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del</a:t>
            </a:r>
            <a:endParaRPr lang="es-ES" sz="6600" b="1" cap="none" spc="0" dirty="0">
              <a:ln w="19050" cmpd="sng">
                <a:solidFill>
                  <a:srgbClr val="FFFF00">
                    <a:alpha val="55000"/>
                  </a:srgbClr>
                </a:solidFill>
                <a:prstDash val="solid"/>
              </a:ln>
              <a:blipFill dpi="0" rotWithShape="1">
                <a:blip r:embed="rId5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gerian" panose="04020705040A02060702" pitchFamily="82" charset="0"/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5170565" y="4725144"/>
            <a:ext cx="1983235" cy="1107996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DoubleWave1">
              <a:avLst/>
            </a:prstTxWarp>
            <a:spAutoFit/>
          </a:bodyPr>
          <a:lstStyle/>
          <a:p>
            <a:pPr algn="ctr"/>
            <a:r>
              <a:rPr lang="es-ES" sz="6600" b="1" cap="none" spc="0" dirty="0" smtClean="0">
                <a:ln w="19050" cmpd="sng">
                  <a:solidFill>
                    <a:srgbClr val="FFFF00">
                      <a:alpha val="55000"/>
                    </a:srgbClr>
                  </a:solidFill>
                  <a:prstDash val="solid"/>
                </a:ln>
                <a:blipFill dpi="0" rotWithShape="1">
                  <a:blip r:embed="rId5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Mar</a:t>
            </a:r>
            <a:endParaRPr lang="es-ES" sz="6600" b="1" cap="none" spc="0" dirty="0">
              <a:ln w="19050" cmpd="sng">
                <a:solidFill>
                  <a:srgbClr val="FFFF00">
                    <a:alpha val="55000"/>
                  </a:srgbClr>
                </a:solidFill>
                <a:prstDash val="solid"/>
              </a:ln>
              <a:blipFill dpi="0" rotWithShape="1">
                <a:blip r:embed="rId5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gerian" panose="04020705040A02060702" pitchFamily="82" charset="0"/>
            </a:endParaRPr>
          </a:p>
        </p:txBody>
      </p:sp>
      <p:pic>
        <p:nvPicPr>
          <p:cNvPr id="10" name="Picture 11" descr="C:\Users\Eleni\Desktop\viaje al fondo del mar\Diapositiva12.JPG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07"/>
          <a:stretch/>
        </p:blipFill>
        <p:spPr bwMode="auto">
          <a:xfrm>
            <a:off x="-3109" y="0"/>
            <a:ext cx="914710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10 CuadroTexto"/>
          <p:cNvSpPr txBox="1"/>
          <p:nvPr/>
        </p:nvSpPr>
        <p:spPr>
          <a:xfrm>
            <a:off x="308921" y="6342258"/>
            <a:ext cx="29523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smtClean="0">
                <a:ln w="3175">
                  <a:noFill/>
                </a:ln>
                <a:blipFill dpi="0" rotWithShape="1">
                  <a:blip r:embed="rId5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Ppsx creado por Helen</a:t>
            </a:r>
            <a:endParaRPr lang="es-ES" b="1" dirty="0">
              <a:ln w="3175">
                <a:noFill/>
              </a:ln>
              <a:blipFill dpi="0" rotWithShape="1">
                <a:blip r:embed="rId5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gerian" panose="04020705040A02060702" pitchFamily="82" charset="0"/>
            </a:endParaRPr>
          </a:p>
        </p:txBody>
      </p:sp>
      <p:sp>
        <p:nvSpPr>
          <p:cNvPr id="12" name="11 CuadroTexto"/>
          <p:cNvSpPr txBox="1"/>
          <p:nvPr/>
        </p:nvSpPr>
        <p:spPr>
          <a:xfrm>
            <a:off x="3556165" y="6381328"/>
            <a:ext cx="21528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err="1" smtClean="0">
                <a:ln w="3175">
                  <a:noFill/>
                </a:ln>
                <a:blipFill dpi="0" rotWithShape="1">
                  <a:blip r:embed="rId5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Automatico</a:t>
            </a:r>
            <a:endParaRPr lang="es-ES" b="1" dirty="0">
              <a:ln w="3175">
                <a:noFill/>
              </a:ln>
              <a:blipFill dpi="0" rotWithShape="1">
                <a:blip r:embed="rId5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gerian" panose="04020705040A02060702" pitchFamily="82" charset="0"/>
            </a:endParaRPr>
          </a:p>
        </p:txBody>
      </p:sp>
      <p:pic>
        <p:nvPicPr>
          <p:cNvPr id="13" name="Picture 2" descr=" photo GIF004.gif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869657">
            <a:off x="-93792" y="3626163"/>
            <a:ext cx="3400425" cy="21812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2" descr="http://www.embroideries.com.au/prodimages/name-helen-floral-70.JPG"/>
          <p:cNvPicPr>
            <a:picLocks noChangeAspect="1" noChangeArrowheads="1"/>
          </p:cNvPicPr>
          <p:nvPr/>
        </p:nvPicPr>
        <p:blipFill>
          <a:blip r:embed="rId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64648" y="5623333"/>
            <a:ext cx="1228843" cy="12288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26361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4398">
        <p:sndAc>
          <p:stSnd loop="1">
            <p:snd r:embed="rId3" name="INSTRUMENTAL - MIKE ROWLAND - SON OF THE LIGHT.wav"/>
          </p:stSnd>
        </p:sndAc>
      </p:transition>
    </mc:Choice>
    <mc:Fallback xmlns="">
      <p:transition spd="slow" advTm="34398">
        <p:sndAc>
          <p:stSnd loop="1">
            <p:snd r:embed="rId9" name="INSTRUMENTAL - MIKE ROWLAND - SON OF THE LIGHT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7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9500"/>
                            </p:stCondLst>
                            <p:childTnLst>
                              <p:par>
                                <p:cTn id="9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1" dur="1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2" dur="1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3" dur="3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4" dur="3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3700"/>
                            </p:stCondLst>
                            <p:childTnLst>
                              <p:par>
                                <p:cTn id="16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8" dur="1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9" dur="1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0" dur="3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1" dur="3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7000"/>
                            </p:stCondLst>
                            <p:childTnLst>
                              <p:par>
                                <p:cTn id="23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1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1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3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3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1200"/>
                            </p:stCondLst>
                            <p:childTnLst>
                              <p:par>
                                <p:cTn id="30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2" dur="1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3" dur="1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4" dur="3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5" dur="3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4800"/>
                            </p:stCondLst>
                            <p:childTnLst>
                              <p:par>
                                <p:cTn id="37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9" dur="1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0" dur="1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1" dur="3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2" dur="3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8400"/>
                            </p:stCondLst>
                            <p:childTnLst>
                              <p:par>
                                <p:cTn id="44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9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18" descr="C:\Users\Eleni\Desktop\viaje al fondo del mar\Diapositiva1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98610" cy="69497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http://www.nasefenky.estranky.cz/img/picture/693/62013266189379966157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6153" y="980728"/>
            <a:ext cx="3965464" cy="26642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4" descr="http://www.nasefenky.estranky.cz/img/picture/693/62013266189379966157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9057" y="3645024"/>
            <a:ext cx="3916362" cy="26313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4" descr="http://www.nasefenky.estranky.cz/img/picture/693/62013266189379966157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4659291" y="1203503"/>
            <a:ext cx="3873149" cy="26022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4" descr="http://www.nasefenky.estranky.cz/img/picture/693/62013266189379966157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4579883" y="3586969"/>
            <a:ext cx="4089173" cy="27474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12" descr="C:\Users\Eleni\Desktop\viaje al fondo del mar\Diapositiva13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323958" cy="69497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0" descr="C:\Users\Eleni\Desktop\viaje al fondo del mar\Diapositiva21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9392" y="-171450"/>
            <a:ext cx="9402988" cy="71212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2" descr="C:\Users\Eleni\Desktop\viaje al fondo del mar\Diapositiva44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9392" y="-171450"/>
            <a:ext cx="9442503" cy="71212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497561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2"/>
    </mc:Choice>
    <mc:Fallback xmlns="">
      <p:transition spd="slow" advTm="4000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500"/>
                            </p:stCondLst>
                            <p:childTnLst>
                              <p:par>
                                <p:cTn id="38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" dur="325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325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" dur="325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325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" dur="325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325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" dur="325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325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56" dur="6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55" presetClass="entr" presetSubtype="0" fill="hold" nodeType="withEffect">
                                  <p:stCondLst>
                                    <p:cond delay="160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7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7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7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nodeType="withEffect">
                                  <p:stCondLst>
                                    <p:cond delay="260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8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http://www.nasefenky.estranky.cz/img/picture/693/62013266189379966157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-362378" y="1189682"/>
            <a:ext cx="3312368" cy="22254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4" descr="http://www.nasefenky.estranky.cz/img/picture/693/62013266189379966157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-252536" y="4632503"/>
            <a:ext cx="3312368" cy="22254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4" descr="http://www.nasefenky.estranky.cz/img/picture/693/62013266189379966157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-362378" y="2852936"/>
            <a:ext cx="3312368" cy="22254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4" descr="http://www.nasefenky.estranky.cz/img/picture/693/62013266189379966157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-420270" y="-531440"/>
            <a:ext cx="3312368" cy="22254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17" descr="C:\Users\Eleni\Desktop\viaje al fondo del mar\Diapositiva18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2145" y="0"/>
            <a:ext cx="916614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13" descr="C:\Users\Eleni\Desktop\viaje al fondo del mar\Diapositiva14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2145" y="-2518"/>
            <a:ext cx="10354785" cy="68605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C:\Users\Eleni\Desktop\viaje al fondo del mar\Diapositiva3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2146" y="-88845"/>
            <a:ext cx="10354785" cy="69468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434320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5412"/>
    </mc:Choice>
    <mc:Fallback xmlns="">
      <p:transition spd="slow" advTm="3541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repeatCount="200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2865 0.01065 L 0.85851 0.00694 " pathEditMode="relative" rAng="0" ptsTypes="AA">
                                      <p:cBhvr>
                                        <p:cTn id="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6493" y="-185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63" presetClass="path" presetSubtype="0" repeatCount="200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2865 0.01065 L 0.85851 0.00694 " pathEditMode="relative" rAng="0" ptsTypes="AA">
                                      <p:cBhvr>
                                        <p:cTn id="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6493" y="-185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63" presetClass="path" presetSubtype="0" repeatCount="200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1025 0.0088 L 0.84653 -0.00162 " pathEditMode="relative" rAng="0" ptsTypes="AA">
                                      <p:cBhvr>
                                        <p:cTn id="1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6806" y="-532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63" presetClass="path" presetSubtype="0" repeatCount="200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9861 0.00579 L 0.85851 -0.00463 " pathEditMode="relative" rAng="0" ptsTypes="AA">
                                      <p:cBhvr>
                                        <p:cTn id="1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7986" y="-532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2" presetClass="entr" presetSubtype="8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6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6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3" presetClass="entr" presetSubtype="1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6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" presetClass="entr" presetSubtype="2" fill="hold" nodeType="with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3" presetClass="entr" presetSubtype="10" fill="hold" nodeType="with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nodeType="withEffect">
                                  <p:stCondLst>
                                    <p:cond delay="21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8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sl.glitter-graphics.net/pub/1004/1004851x6jbtv0jzd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84066">
            <a:off x="203249" y="95157"/>
            <a:ext cx="3310471" cy="29173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http://sl.glitter-graphics.net/pub/1004/1004851x6jbtv0jzd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84066">
            <a:off x="2623516" y="1791624"/>
            <a:ext cx="3310471" cy="29173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http://sl.glitter-graphics.net/pub/1004/1004851x6jbtv0jzd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84066">
            <a:off x="5305736" y="3447807"/>
            <a:ext cx="3310471" cy="29173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3" descr="C:\Users\Eleni\Desktop\viaje al fondo del mar\Diapositiva4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14" descr="C:\Users\Eleni\Desktop\viaje al fondo del mar\Diapositiva15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367" y="0"/>
            <a:ext cx="9158368" cy="68672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4" descr="C:\Users\Eleni\Desktop\viaje al fondo del mar\Diapositiva5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0325" y="0"/>
            <a:ext cx="918432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4" descr="A4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-135324" y="0"/>
            <a:ext cx="9292275" cy="73075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5" descr="C:\Users\Eleni\Desktop\viaje al fondo del mar\Diapositiva25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6734" y="-1"/>
            <a:ext cx="9364853" cy="73075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50276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2508"/>
    </mc:Choice>
    <mc:Fallback xmlns="">
      <p:transition spd="slow" advTm="5250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ntr" presetSubtype="9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3" presetClass="entr" presetSubtype="5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8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42" presetClass="entr" presetSubtype="0" fill="hold" nodeType="withEffect">
                                  <p:stCondLst>
                                    <p:cond delay="20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6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6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6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8" presetClass="entr" presetSubtype="12" fill="hold" nodeType="withEffect">
                                  <p:stCondLst>
                                    <p:cond delay="31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4" dur="7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8" presetClass="entr" presetSubtype="3" fill="hold" nodeType="withEffect">
                                  <p:stCondLst>
                                    <p:cond delay="41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37" dur="7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9" descr="C:\Users\Eleni\Desktop\viaje al fondo del mar\Diapositiva1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528" y="0"/>
            <a:ext cx="932452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16" descr="http://princesitairene1.webcindario.com/gifs-animados-animales-marinos-caballitos-mar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032" y="-171400"/>
            <a:ext cx="1905000" cy="2381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16" descr="http://princesitairene1.webcindario.com/gifs-animados-animales-marinos-caballitos-mar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1484784"/>
            <a:ext cx="1905000" cy="2381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16" descr="http://princesitairene1.webcindario.com/gifs-animados-animales-marinos-caballitos-mar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9128" y="2821441"/>
            <a:ext cx="1905000" cy="2381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16" descr="http://princesitairene1.webcindario.com/gifs-animados-animales-marinos-caballitos-mar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8" y="4149080"/>
            <a:ext cx="1905000" cy="2381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17" descr="C:\Users\Eleni\Desktop\viaje al fondo del mar\Diapositiva37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528" y="0"/>
            <a:ext cx="943304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6" descr="C:\Users\Eleni\Desktop\viaje al fondo del mar\Diapositiva7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528" y="0"/>
            <a:ext cx="943304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12" descr="C:\Users\Eleni\Desktop\Viaje al fondo del Mar 2\Diapositiva12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528" y="14262"/>
            <a:ext cx="943304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877484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2482"/>
    </mc:Choice>
    <mc:Fallback xmlns="">
      <p:transition spd="slow" advTm="4248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8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8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8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8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8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8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8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8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4" presetClass="entr" presetSubtype="5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23" dur="8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" presetClass="entr" presetSubtype="9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5" presetClass="entr" presetSubtype="10" fill="hold" nodeType="withEffect">
                                  <p:stCondLst>
                                    <p:cond delay="13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0" dur="6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6" presetClass="entr" presetSubtype="37" fill="hold" nodeType="withEffect">
                                  <p:stCondLst>
                                    <p:cond delay="13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3" dur="6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6" presetClass="entr" presetSubtype="42" fill="hold" nodeType="withEffect">
                                  <p:stCondLst>
                                    <p:cond delay="22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6" dur="7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3" presetClass="entr" presetSubtype="32" fill="hold" nodeType="withEffect">
                                  <p:stCondLst>
                                    <p:cond delay="30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7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7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 descr="C:\Users\Eleni\Desktop\viaje al fondo del mar\Diapositiva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2536" y="0"/>
            <a:ext cx="9399831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4" descr=" photo GIF011.gif"/>
          <p:cNvPicPr>
            <a:picLocks noChangeAspect="1" noChangeArrowheads="1" noCrop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303343"/>
            <a:ext cx="2969971" cy="27323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4" descr=" photo GIF011.gif"/>
          <p:cNvPicPr>
            <a:picLocks noChangeAspect="1" noChangeArrowheads="1" noCrop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4" y="4083743"/>
            <a:ext cx="2969971" cy="27323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4" descr=" photo GIF011.gif"/>
          <p:cNvPicPr>
            <a:picLocks noChangeAspect="1" noChangeArrowheads="1" noCrop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189683" y="316360"/>
            <a:ext cx="2969971" cy="27323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4" descr=" photo GIF011.gif"/>
          <p:cNvPicPr>
            <a:picLocks noChangeAspect="1" noChangeArrowheads="1" noCrop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195257" y="4125627"/>
            <a:ext cx="2969971" cy="27323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19" descr="C:\Users\Eleni\Desktop\Viaje al fondo del Mar 2\Diapositiva19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28993" y="0"/>
            <a:ext cx="9376288" cy="68722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18" descr="C:\Users\Eleni\Desktop\viaje al fondo del mar\Diapositiva38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28993" y="0"/>
            <a:ext cx="9372993" cy="69078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8" descr="C:\Users\Eleni\Desktop\viaje al fondo del mar\Diapositiva28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2536" y="0"/>
            <a:ext cx="9396536" cy="69078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265542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2712"/>
    </mc:Choice>
    <mc:Fallback xmlns="">
      <p:transition spd="slow" advTm="4271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2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2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500"/>
                            </p:stCondLst>
                            <p:childTnLst>
                              <p:par>
                                <p:cTn id="38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" dur="325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325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" dur="325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325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" dur="325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325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" dur="325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325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2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8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6" presetClass="entr" presetSubtype="16" fill="hold" nodeType="withEffect">
                                  <p:stCondLst>
                                    <p:cond delay="130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8" dur="7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9" presetClass="entr" presetSubtype="0" fill="hold" nodeType="withEffect">
                                  <p:stCondLst>
                                    <p:cond delay="220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1" dur="6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23" presetClass="entr" presetSubtype="32" fill="hold" nodeType="withEffect">
                                  <p:stCondLst>
                                    <p:cond delay="2200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6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6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9" descr="C:\Users\Eleni\Desktop\viaje al fondo del mar\Diapositiva2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8378" y="0"/>
            <a:ext cx="9292378" cy="69525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18" descr="http://www.maestropescador.com/download/Gifs/BESO2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2049517"/>
            <a:ext cx="8715779" cy="41157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4" descr="C:\Users\Eleni\Desktop\viaje al fondo del mar\Diapositiva24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64144" y="0"/>
            <a:ext cx="9308143" cy="70156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9" descr="C:\Users\Eleni\Desktop\viaje al fondo del mar\Diapositiva51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8378" y="0"/>
            <a:ext cx="9292378" cy="6957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3" descr="C:\Users\Eleni\Desktop\ultimo escritorio\bellisima\00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64145" y="0"/>
            <a:ext cx="9308143" cy="70321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8" descr="C:\Users\Eleni\Desktop\viaje al fondo del mar\Diapositiva50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14112" y="-1"/>
            <a:ext cx="9358110" cy="70156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636685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5078"/>
    </mc:Choice>
    <mc:Fallback xmlns="">
      <p:transition spd="slow" advTm="6507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0"/>
                            </p:stCondLst>
                            <p:childTnLst>
                              <p:par>
                                <p:cTn id="15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3000"/>
                            </p:stCondLst>
                            <p:childTnLst>
                              <p:par>
                                <p:cTn id="22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8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8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6" presetClass="entr" presetSubtype="16" fill="hold" nodeType="withEffect">
                                  <p:stCondLst>
                                    <p:cond delay="18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2" dur="10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45" presetClass="entr" presetSubtype="0" fill="hold" nodeType="withEffect">
                                  <p:stCondLst>
                                    <p:cond delay="28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16" presetClass="entr" presetSubtype="42" fill="hold" nodeType="withEffect">
                                  <p:stCondLst>
                                    <p:cond delay="41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40" dur="8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12" descr="http://chezmanima.c.h.pic.centerblog.net/d3af0d8d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777313">
            <a:off x="5271252" y="-306851"/>
            <a:ext cx="3955602" cy="39556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12" descr="http://chezmanima.c.h.pic.centerblog.net/d3af0d8d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636867">
            <a:off x="2564807" y="1272235"/>
            <a:ext cx="3955602" cy="39556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12" descr="http://chezmanima.c.h.pic.centerblog.net/d3af0d8d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636867">
            <a:off x="1006745" y="-640311"/>
            <a:ext cx="3955602" cy="39556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12" descr="http://chezmanima.c.h.pic.centerblog.net/d3af0d8d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636867">
            <a:off x="31454" y="3104104"/>
            <a:ext cx="3955602" cy="39556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12" descr="http://chezmanima.c.h.pic.centerblog.net/d3af0d8d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636867">
            <a:off x="5111201" y="3256504"/>
            <a:ext cx="3955602" cy="39556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21" descr="C:\Users\Eleni\Desktop\viaje al fondo del mar\Diapositiva4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9392" y="0"/>
            <a:ext cx="9173392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14" descr="C:\Users\Eleni\Desktop\viaje al fondo del mar\Diapositiva34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9392" y="0"/>
            <a:ext cx="9281912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2" descr="C:\Users\Eleni\Desktop\ultimo escritorio\bellisima\00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3781" y="-171400"/>
            <a:ext cx="9432077" cy="71400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4" descr="C:\Users\Eleni\Desktop\Viaje al fondo del Mar 2\Diapositiva4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9392" y="-165671"/>
            <a:ext cx="9357688" cy="71343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274721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8000"/>
    </mc:Choice>
    <mc:Fallback xmlns="">
      <p:transition spd="slow" advTm="4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6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6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6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6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" dur="6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45" presetClass="entr" presetSubtype="0" fill="hold" nodeType="withEffect">
                                  <p:stCondLst>
                                    <p:cond delay="14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9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9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9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5" presetClass="entr" presetSubtype="10" fill="hold" nodeType="withEffect">
                                  <p:stCondLst>
                                    <p:cond delay="26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5" presetClass="entr" presetSubtype="0" fill="hold" nodeType="withEffect">
                                  <p:stCondLst>
                                    <p:cond delay="26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6" presetClass="entr" presetSubtype="16" fill="hold" nodeType="withEffect">
                                  <p:stCondLst>
                                    <p:cond delay="34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3" dur="8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2" descr="C:\Users\Eleni\Desktop\Viaje al fondo del Mar 2\Diapositiva2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057" y="-99392"/>
            <a:ext cx="9144000" cy="69716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6" descr="http://www.picgifs.com/glitter-gifs/f/fish/picgifs-fish-5604882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3225620"/>
            <a:ext cx="2892301" cy="24626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6" descr="http://www.picgifs.com/glitter-gifs/f/fish/picgifs-fish-5604882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7976" y="743144"/>
            <a:ext cx="2892301" cy="24626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6" descr="http://www.picgifs.com/glitter-gifs/f/fish/picgifs-fish-5604882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5364088" y="3789040"/>
            <a:ext cx="2892301" cy="24626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6" descr="http://www.picgifs.com/glitter-gifs/f/fish/picgifs-fish-5604882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5364088" y="915328"/>
            <a:ext cx="2892301" cy="24626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4" descr="C:\Users\Eleni\Desktop\viaje al fondo del mar\Diapositiva46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528" y="-99392"/>
            <a:ext cx="9433048" cy="69716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7" descr="C:\Users\Eleni\Desktop\viaje al fondo del mar\Diapositiva49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528" y="-99392"/>
            <a:ext cx="9433048" cy="6957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11" descr="C:\Users\Eleni\Desktop\Viaje al fondo del Mar 2\Diapositiva11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94964" y="-223164"/>
            <a:ext cx="9447484" cy="70954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22843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1906"/>
    </mc:Choice>
    <mc:Fallback xmlns="">
      <p:transition spd="slow" advTm="4190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500"/>
                            </p:stCondLst>
                            <p:childTnLst>
                              <p:par>
                                <p:cTn id="38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" dur="325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325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" dur="325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325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" dur="325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325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" dur="325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325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56" dur="7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5" presetClass="entr" presetSubtype="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8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8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8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8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4" presetClass="entr" presetSubtype="16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65" dur="8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4" presetClass="entr" presetSubtype="10" fill="hold" nodeType="withEffect">
                                  <p:stCondLst>
                                    <p:cond delay="190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8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6" presetClass="entr" presetSubtype="32" fill="hold" nodeType="withEffect">
                                  <p:stCondLst>
                                    <p:cond delay="260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1" dur="7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6" descr="http://www.silvitablanco.com.ar/acuario/hompy_16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2321466"/>
            <a:ext cx="1845887" cy="22150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6" descr="http://www.silvitablanco.com.ar/acuario/hompy_16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49056" y="2378615"/>
            <a:ext cx="1845887" cy="22150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6" descr="http://www.silvitablanco.com.ar/acuario/hompy_16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2321465"/>
            <a:ext cx="1845887" cy="22150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7" descr="C:\Users\Eleni\Desktop\viaje al fondo del mar\Diapositiva8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6" descr="http://www.silvitablanco.com.ar/acuario/hompy_16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21677" y="3581398"/>
            <a:ext cx="1845887" cy="22150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5" descr="C:\Users\Eleni\Desktop\Viaje al fondo del Mar 2\Diapositiva25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057" y="0"/>
            <a:ext cx="9144000" cy="71199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16" descr="C:\Users\Eleni\Desktop\viaje al fondo del mar\Diapositiva36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900" y="-171450"/>
            <a:ext cx="9261420" cy="74888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3" descr="C:\Users\Eleni\Desktop\viaje al fondo del mar\Diapositiva23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52" y="-171450"/>
            <a:ext cx="9317776" cy="74888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28831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4805"/>
    </mc:Choice>
    <mc:Fallback xmlns="">
      <p:transition spd="slow" advTm="4480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1000" tmFilter="0, 0; .2, .5; .8, .5; 1, 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500" autoRev="1" fill="hold"/>
                                        <p:tgtEl>
                                          <p:spTgt spid="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10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" dur="50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7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10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50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0" presetID="16" presetClass="entr" presetSubtype="2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2" dur="10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2" presetClass="entr" presetSubtype="4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6" dur="6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4" fill="hold" nodeType="withEffect">
                                  <p:stCondLst>
                                    <p:cond delay="15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7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1" fill="hold" nodeType="withEffect">
                                  <p:stCondLst>
                                    <p:cond delay="22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8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8" fill="hold" nodeType="withEffect">
                                  <p:stCondLst>
                                    <p:cond delay="33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7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5" descr="C:\Users\Eleni\Desktop\Viaje al fondo del Mar 2\Diapositiva1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057" y="0"/>
            <a:ext cx="9144000" cy="68722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14" descr="http://www.gifsanimados.org/data/media/625/estrella-de-mar-imagen-animada-0008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98962" y="1744984"/>
            <a:ext cx="2057400" cy="20859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14" descr="http://www.gifsanimados.org/data/media/625/estrella-de-mar-imagen-animada-0008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332" y="1744984"/>
            <a:ext cx="2057400" cy="20859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14" descr="http://www.gifsanimados.org/data/media/625/estrella-de-mar-imagen-animada-0008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3088" y="3861048"/>
            <a:ext cx="2057400" cy="20859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14" descr="http://www.gifsanimados.org/data/media/625/estrella-de-mar-imagen-animada-0008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38243" y="4121098"/>
            <a:ext cx="2057400" cy="20859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14" descr="http://www.gifsanimados.org/data/media/625/estrella-de-mar-imagen-animada-0008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13258" y="1731068"/>
            <a:ext cx="2057400" cy="20859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14" descr="http://www.gifsanimados.org/data/media/625/estrella-de-mar-imagen-animada-0008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4121098"/>
            <a:ext cx="2057400" cy="20859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9" descr="C:\Users\Eleni\Desktop\Viaje al fondo del Mar 2\Diapositiva29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057" y="-99392"/>
            <a:ext cx="9144000" cy="69716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 descr="C:\Users\Eleni\Desktop\viaje al fondo del mar\Diapositiva22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900" y="-99392"/>
            <a:ext cx="9261420" cy="6957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13" descr="C:\Users\Eleni\Desktop\viaje al fondo del mar\Diapositiva33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900" y="-171450"/>
            <a:ext cx="9261420" cy="70437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047376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4598"/>
    </mc:Choice>
    <mc:Fallback xmlns="">
      <p:transition spd="slow" advTm="4459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1" presetClass="exit" presetSubtype="0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31" presetClass="exit" presetSubtype="0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1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31" presetClass="exit" presetSubtype="0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7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31" presetClass="exit" presetSubtype="0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3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31" presetClass="exit" presetSubtype="0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9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9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8" presetClass="entr" presetSubtype="16" fill="hold" nodeType="with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6" dur="6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42" presetClass="entr" presetSubtype="0" fill="hold" nodeType="withEffect">
                                  <p:stCondLst>
                                    <p:cond delay="20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8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8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8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3" presetClass="entr" presetSubtype="16" fill="hold" nodeType="withEffect">
                                  <p:stCondLst>
                                    <p:cond delay="290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4" dur="8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5" descr="C:\Users\Eleni\Desktop\viaje al fondo del mar\Diapositiva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72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0" descr="http://www.anipedia.net/images/peces-gifs-animados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4306044" y="1365092"/>
            <a:ext cx="2221675" cy="22749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0" descr="http://www.anipedia.net/images/peces-gifs-animados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4306043" y="3047626"/>
            <a:ext cx="2221675" cy="22749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0" descr="http://www.anipedia.net/images/peces-gifs-animados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28621" y="2924944"/>
            <a:ext cx="2221675" cy="22749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0" descr="http://www.anipedia.net/images/peces-gifs-animados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50325" y="1179155"/>
            <a:ext cx="2221675" cy="22749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3" descr="C:\Users\Eleni\Desktop\viaje al fondo del mar\Diapositiva45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1530" y="-74203"/>
            <a:ext cx="9255529" cy="69322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17" descr="C:\Users\Eleni\Desktop\Viaje al fondo del Mar 2\Diapositiva17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1530" y="-111088"/>
            <a:ext cx="9255529" cy="6969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1" descr="C:\Users\Eleni\Desktop\viaje al fondo del mar\Diapositiva41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9414" y="-111087"/>
            <a:ext cx="9273414" cy="70390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350476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615"/>
    </mc:Choice>
    <mc:Fallback xmlns="">
      <p:transition spd="slow" advTm="5061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7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7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7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7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7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7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7000"/>
                            </p:stCondLst>
                            <p:childTnLst>
                              <p:par>
                                <p:cTn id="22" presetID="2" presetClass="exit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" dur="6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6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" dur="6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6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" dur="6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6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" dur="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40" dur="7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5" presetClass="entr" presetSubtype="1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3" dur="6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31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6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6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6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6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6" presetClass="entr" presetSubtype="32" fill="hold" nodeType="withEffect">
                                  <p:stCondLst>
                                    <p:cond delay="17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52" dur="10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9" presetClass="entr" presetSubtype="0" fill="hold" nodeType="withEffect">
                                  <p:stCondLst>
                                    <p:cond delay="300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5" dur="7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6" descr="C:\Users\Eleni\Desktop\Viaje al fondo del Mar 2\Diapositiva2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4262"/>
            <a:ext cx="9144000" cy="68722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10" descr="http://www.gifs-animados.es/brillosas-imagenes/d/delfines/gifs-animados-delfines-181919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9952" y="4452910"/>
            <a:ext cx="1905000" cy="190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10" descr="http://www.gifs-animados.es/brillosas-imagenes/d/delfines/gifs-animados-delfines-181919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516216" y="3436130"/>
            <a:ext cx="1905000" cy="190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0" descr="C:\Users\Eleni\Desktop\Viaje al fondo del Mar 2\Diapositiva20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058" y="14262"/>
            <a:ext cx="9149057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13" descr="C:\Users\Eleni\Desktop\Viaje al fondo del Mar 2\Diapositiva13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3486" y="14262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9" descr="C:\Users\Eleni\Desktop\Viaje al fondo del Mar 2\Diapositiva9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3486" y="-99392"/>
            <a:ext cx="9177486" cy="70030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3" descr="C:\Users\Eleni\Desktop\Viaje al fondo del Mar 2\Diapositiva3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528" y="-99392"/>
            <a:ext cx="9319471" cy="69716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985250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5199"/>
    </mc:Choice>
    <mc:Fallback xmlns="">
      <p:transition spd="slow" advTm="4519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8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37" fill="hold" nodeType="withEffect">
                                  <p:stCondLst>
                                    <p:cond delay="17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" dur="8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42" fill="hold" nodeType="withEffect">
                                  <p:stCondLst>
                                    <p:cond delay="26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6" dur="8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6" presetClass="entr" presetSubtype="42" fill="hold" nodeType="withEffect">
                                  <p:stCondLst>
                                    <p:cond delay="34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9" dur="8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Picture 4" descr="a37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361174" cy="697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4" descr="http://www.nasefenky.estranky.cz/img/picture/693/62013266189379966157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4912" y="1263381"/>
            <a:ext cx="3312368" cy="22254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4" descr="http://www.nasefenky.estranky.cz/img/picture/693/62013266189379966157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13607" y="3709322"/>
            <a:ext cx="3312368" cy="22254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4" descr="http://www.nasefenky.estranky.cz/img/picture/693/62013266189379966157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4771256" y="4005064"/>
            <a:ext cx="3312368" cy="22254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4" descr="http://www.nasefenky.estranky.cz/img/picture/693/62013266189379966157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4660677" y="1483825"/>
            <a:ext cx="3312368" cy="22254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10" descr="C:\Users\Eleni\Desktop\viaje al fondo del mar\Diapositiva11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30" y="0"/>
            <a:ext cx="9355444" cy="697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http://3.bp.blogspot.com/-dF1le2f95Yo/TnNY6HNYsfI/AAAAAAAAMvE/79YM7fC78tU/s1600/288.gif"/>
          <p:cNvPicPr>
            <a:picLocks noChangeAspect="1" noChangeArrowheads="1" noCrop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9218" y="5195931"/>
            <a:ext cx="1788786" cy="14801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http://www.embroideries.com.au/prodimages/name-helen-floral-70.JPG"/>
          <p:cNvPicPr>
            <a:picLocks noChangeAspect="1" noChangeArrowheads="1"/>
          </p:cNvPicPr>
          <p:nvPr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8264" y="3686710"/>
            <a:ext cx="1135360" cy="11353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404905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8000"/>
    </mc:Choice>
    <mc:Fallback>
      <p:transition spd="slow" advTm="3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7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7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7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7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7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7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7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7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7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7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7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7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7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7000"/>
                            </p:stCondLst>
                            <p:childTnLst>
                              <p:par>
                                <p:cTn id="30" presetID="2" presetClass="exit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" dur="6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6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" dur="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" dur="6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6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" dur="6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6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48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4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28000"/>
                            </p:stCondLst>
                            <p:childTnLst>
                              <p:par>
                                <p:cTn id="53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6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31000"/>
                            </p:stCondLst>
                            <p:childTnLst>
                              <p:par>
                                <p:cTn id="58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61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dirty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dirty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dirty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dirty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dirty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dirty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dirty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190130792"/>
      </p:ext>
    </p:extLst>
  </p:cSld>
  <p:clrMapOvr>
    <a:masterClrMapping/>
  </p:clrMapOvr>
  <p:transition spd="slow" advTm="12000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6_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983</TotalTime>
  <Words>29</Words>
  <Application>Microsoft Office PowerPoint</Application>
  <PresentationFormat>Presentación en pantalla (4:3)</PresentationFormat>
  <Paragraphs>12</Paragraphs>
  <Slides>15</Slides>
  <Notes>3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15</vt:i4>
      </vt:variant>
    </vt:vector>
  </HeadingPairs>
  <TitlesOfParts>
    <vt:vector size="17" baseType="lpstr">
      <vt:lpstr>Tema de Office</vt:lpstr>
      <vt:lpstr>6_Diseño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Helen V C</dc:creator>
  <cp:lastModifiedBy>Eleni</cp:lastModifiedBy>
  <cp:revision>83</cp:revision>
  <dcterms:created xsi:type="dcterms:W3CDTF">2015-04-08T21:54:36Z</dcterms:created>
  <dcterms:modified xsi:type="dcterms:W3CDTF">2015-04-14T16:30:02Z</dcterms:modified>
</cp:coreProperties>
</file>