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640" r:id="rId3"/>
    <p:sldId id="353" r:id="rId4"/>
    <p:sldId id="568" r:id="rId5"/>
    <p:sldId id="674" r:id="rId6"/>
    <p:sldId id="553" r:id="rId7"/>
    <p:sldId id="524" r:id="rId8"/>
    <p:sldId id="562" r:id="rId9"/>
    <p:sldId id="672" r:id="rId10"/>
    <p:sldId id="624" r:id="rId11"/>
    <p:sldId id="689" r:id="rId12"/>
    <p:sldId id="575" r:id="rId13"/>
    <p:sldId id="569" r:id="rId14"/>
    <p:sldId id="677" r:id="rId15"/>
    <p:sldId id="598" r:id="rId16"/>
    <p:sldId id="643" r:id="rId17"/>
    <p:sldId id="599" r:id="rId18"/>
    <p:sldId id="467" r:id="rId19"/>
    <p:sldId id="577" r:id="rId20"/>
    <p:sldId id="607" r:id="rId21"/>
    <p:sldId id="552" r:id="rId22"/>
    <p:sldId id="490" r:id="rId23"/>
    <p:sldId id="687" r:id="rId24"/>
    <p:sldId id="612" r:id="rId25"/>
    <p:sldId id="691" r:id="rId26"/>
    <p:sldId id="692" r:id="rId27"/>
    <p:sldId id="523" r:id="rId28"/>
    <p:sldId id="690" r:id="rId29"/>
    <p:sldId id="678" r:id="rId30"/>
    <p:sldId id="621" r:id="rId31"/>
    <p:sldId id="573" r:id="rId32"/>
    <p:sldId id="526" r:id="rId33"/>
    <p:sldId id="563" r:id="rId34"/>
    <p:sldId id="597" r:id="rId35"/>
    <p:sldId id="608" r:id="rId36"/>
    <p:sldId id="537" r:id="rId37"/>
    <p:sldId id="669" r:id="rId38"/>
    <p:sldId id="555" r:id="rId39"/>
    <p:sldId id="641" r:id="rId40"/>
    <p:sldId id="673" r:id="rId41"/>
    <p:sldId id="446" r:id="rId42"/>
    <p:sldId id="675" r:id="rId43"/>
    <p:sldId id="693" r:id="rId44"/>
    <p:sldId id="694" r:id="rId45"/>
    <p:sldId id="591" r:id="rId46"/>
    <p:sldId id="697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Fp4/bFOzSAdQmHY+GrIoA==" hashData="sZ99VHWaRlpkA/R1Q6qv1Z6Js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604BDF"/>
    <a:srgbClr val="99FF33"/>
    <a:srgbClr val="99CC00"/>
    <a:srgbClr val="00FF00"/>
    <a:srgbClr val="00FFCC"/>
    <a:srgbClr val="66FF33"/>
    <a:srgbClr val="00CC00"/>
    <a:srgbClr val="FF3300"/>
    <a:srgbClr val="00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0" autoAdjust="0"/>
    <p:restoredTop sz="94840" autoAdjust="0"/>
  </p:normalViewPr>
  <p:slideViewPr>
    <p:cSldViewPr>
      <p:cViewPr>
        <p:scale>
          <a:sx n="84" d="100"/>
          <a:sy n="84" d="100"/>
        </p:scale>
        <p:origin x="-66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A1E2C-B4D8-4C5F-97EF-BAACA286D92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D7F9E-0162-4DF9-9414-B18C7241D39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48913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D7F9E-0162-4DF9-9414-B18C7241D393}" type="slidenum">
              <a:rPr lang="es-ES" smtClean="0"/>
              <a:pPr/>
              <a:t>36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30643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43C14-729A-4C49-94FC-ACB0B80F134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B5876-648B-468D-94B9-8131DD8CB3D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73FB5-1D97-432D-82B3-FE4676060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F2F3E6-F0B1-44A4-8FF5-FC56719C759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6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r="50788"/>
          <a:stretch>
            <a:fillRect/>
          </a:stretch>
        </p:blipFill>
        <p:spPr>
          <a:xfrm rot="2802960">
            <a:off x="2584263" y="1765116"/>
            <a:ext cx="363589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2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85" t="39020" b="33817"/>
          <a:stretch>
            <a:fillRect/>
          </a:stretch>
        </p:blipFill>
        <p:spPr bwMode="auto">
          <a:xfrm rot="18873104" flipH="1">
            <a:off x="5853572" y="-1409411"/>
            <a:ext cx="5409669" cy="384145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85" t="39020" b="33817"/>
          <a:stretch>
            <a:fillRect/>
          </a:stretch>
        </p:blipFill>
        <p:spPr bwMode="auto">
          <a:xfrm rot="2886322" flipH="1">
            <a:off x="5717489" y="4541764"/>
            <a:ext cx="5444875" cy="376668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85" t="39020" b="33817"/>
          <a:stretch>
            <a:fillRect/>
          </a:stretch>
        </p:blipFill>
        <p:spPr bwMode="auto">
          <a:xfrm rot="2714745">
            <a:off x="-2043772" y="-1588842"/>
            <a:ext cx="5325953" cy="386713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85" t="39020" b="33817"/>
          <a:stretch>
            <a:fillRect/>
          </a:stretch>
        </p:blipFill>
        <p:spPr bwMode="auto">
          <a:xfrm rot="7932471" flipH="1" flipV="1">
            <a:off x="-1869951" y="4487015"/>
            <a:ext cx="5333899" cy="38985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Marco"/>
          <p:cNvSpPr/>
          <p:nvPr/>
        </p:nvSpPr>
        <p:spPr>
          <a:xfrm>
            <a:off x="-2196752" y="-2187624"/>
            <a:ext cx="13537504" cy="11233248"/>
          </a:xfrm>
          <a:prstGeom prst="frame">
            <a:avLst>
              <a:gd name="adj1" fmla="val 190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2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espectacular naturaleza.definitivo.jpg"/>
          <p:cNvPicPr>
            <a:picLocks noGrp="1" noChangeAspect="1"/>
          </p:cNvPicPr>
          <p:nvPr/>
        </p:nvPicPr>
        <p:blipFill>
          <a:blip r:embed="rId7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286644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5" name="14 CuadroTexto"/>
          <p:cNvSpPr txBox="1"/>
          <p:nvPr/>
        </p:nvSpPr>
        <p:spPr>
          <a:xfrm>
            <a:off x="7286644" y="6357958"/>
            <a:ext cx="150019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FF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99" y="5984293"/>
            <a:ext cx="1845395" cy="84912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92696"/>
            <a:ext cx="6473825" cy="12017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829513651"/>
      </p:ext>
    </p:extLst>
  </p:cSld>
  <p:clrMapOvr>
    <a:masterClrMapping/>
  </p:clrMapOvr>
  <p:transition>
    <p:sndAc>
      <p:stSnd loop="1">
        <p:snd r:embed="rId2" name="VERDES PAISAJ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23225" b="18567"/>
          <a:stretch>
            <a:fillRect/>
          </a:stretch>
        </p:blipFill>
        <p:spPr>
          <a:xfrm>
            <a:off x="0" y="0"/>
            <a:ext cx="4572000" cy="659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23225" b="18567"/>
          <a:stretch>
            <a:fillRect/>
          </a:stretch>
        </p:blipFill>
        <p:spPr>
          <a:xfrm flipH="1">
            <a:off x="4572000" y="0"/>
            <a:ext cx="4572000" cy="659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491878" y="908722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26594" flipH="1">
            <a:off x="4688876" y="1166854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9435" flipH="1">
            <a:off x="5484146" y="1852325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2924944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3562" flipH="1">
            <a:off x="5416363" y="3914947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01889" flipH="1">
            <a:off x="4694608" y="4619493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491878" y="5013178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78932" flipH="1">
            <a:off x="2243152" y="4838003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43586" flipH="1">
            <a:off x="1308303" y="4153239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115616" y="3068960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59194" flipH="1">
            <a:off x="1242633" y="2020351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74550" flipH="1">
            <a:off x="2144566" y="1184306"/>
            <a:ext cx="2160240" cy="7200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1268241" y="5445224"/>
            <a:ext cx="656583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99FF33"/>
                </a:solidFill>
              </a:rPr>
              <a:t>Contiene una selección de idílicos paisajes naturales donde el color</a:t>
            </a:r>
          </a:p>
          <a:p>
            <a:pPr algn="ctr"/>
            <a:r>
              <a:rPr lang="es-ES" b="1" dirty="0" smtClean="0">
                <a:solidFill>
                  <a:srgbClr val="99FF33"/>
                </a:solidFill>
              </a:rPr>
              <a:t>verde, en su variada gama, es el protagonista, junto con una</a:t>
            </a:r>
          </a:p>
          <a:p>
            <a:pPr algn="ctr"/>
            <a:r>
              <a:rPr lang="es-ES" b="1" dirty="0" smtClean="0">
                <a:solidFill>
                  <a:srgbClr val="99FF33"/>
                </a:solidFill>
              </a:rPr>
              <a:t>profunda reflexión final.</a:t>
            </a:r>
            <a:endParaRPr lang="es-ES" b="1" dirty="0">
              <a:solidFill>
                <a:srgbClr val="99FF33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217"/>
          <a:stretch/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4571999" cy="6858000"/>
          </a:xfrm>
          <a:prstGeom prst="rect">
            <a:avLst/>
          </a:prstGeom>
          <a:noFill/>
          <a:ln>
            <a:noFill/>
          </a:ln>
          <a:effectLst/>
          <a:scene3d>
            <a:camera prst="obliqueBottomLeft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863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4149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77.JPG"/>
          <p:cNvPicPr>
            <a:picLocks noGrp="1" noChangeAspect="1"/>
          </p:cNvPicPr>
          <p:nvPr isPhoto="1"/>
        </p:nvPicPr>
        <p:blipFill>
          <a:blip r:embed="rId3" cstate="print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-94829" y="1687117"/>
            <a:ext cx="5013176" cy="28803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009630" y="1687118"/>
            <a:ext cx="5013178" cy="28803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-3339752"/>
            <a:ext cx="9144000" cy="1332148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2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ERDE NATURAL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34845" t="38818" r="35932" b="38313"/>
          <a:stretch>
            <a:fillRect/>
          </a:stretch>
        </p:blipFill>
        <p:spPr>
          <a:xfrm>
            <a:off x="1619672" y="1268760"/>
            <a:ext cx="5688632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VERDE NATURAL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34845" t="38818" r="35932" b="38313"/>
          <a:stretch>
            <a:fillRect/>
          </a:stretch>
        </p:blipFill>
        <p:spPr>
          <a:xfrm>
            <a:off x="1619672" y="1268760"/>
            <a:ext cx="5688632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Descargar gratis Paisajes,  ver,  imagen,  agradable Fondos de escritorio en la resolucin 1920x1080 — imagen &amp;numero;2917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762751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6652">
            <a:off x="187570" y="3324505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6127">
            <a:off x="6180957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864">
            <a:off x="6160856" y="3328030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23873" flipH="1">
            <a:off x="193258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25261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42.JPG"/>
          <p:cNvPicPr>
            <a:picLocks noGrp="1" noChangeAspect="1"/>
          </p:cNvPicPr>
          <p:nvPr isPhoto="1"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646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2627784" y="1412776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4860032" y="1412776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7092280" y="1412776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323528" y="3789040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2555776" y="3717032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4788024" y="3645024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7092280" y="3573016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251520" y="1340768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6600" r="36213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8 Imagen" descr="Diapositiva7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61904">
            <a:off x="4148438" y="339105"/>
            <a:ext cx="6007447" cy="25330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7160">
            <a:off x="-632131" y="475896"/>
            <a:ext cx="6192544" cy="24100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80029">
            <a:off x="-562302" y="4105553"/>
            <a:ext cx="5917690" cy="236502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47599">
            <a:off x="3827298" y="4111137"/>
            <a:ext cx="6271509" cy="24027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612576" y="-747464"/>
            <a:ext cx="10513168" cy="8352928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1345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324" t="18020" r="61400" b="11801"/>
          <a:stretch>
            <a:fillRect/>
          </a:stretch>
        </p:blipFill>
        <p:spPr>
          <a:xfrm rot="16200000" flipH="1">
            <a:off x="-1863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324" t="18020" r="61400" b="11801"/>
          <a:stretch>
            <a:fillRect/>
          </a:stretch>
        </p:blipFill>
        <p:spPr>
          <a:xfrm rot="5400000">
            <a:off x="4149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53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2889250" cy="451167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4048" y="1052736"/>
            <a:ext cx="2889250" cy="451167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-2763688"/>
            <a:ext cx="9144000" cy="12313368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9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40000"/>
          </a:blip>
          <a:srcRect l="11584" t="7875" r="61911" b="11801"/>
          <a:stretch>
            <a:fillRect/>
          </a:stretch>
        </p:blipFill>
        <p:spPr>
          <a:xfrm>
            <a:off x="0" y="3726160"/>
            <a:ext cx="9144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CC00">
                <a:tint val="45000"/>
                <a:satMod val="400000"/>
              </a:srgbClr>
            </a:duotone>
            <a:lum contrast="40000"/>
          </a:blip>
          <a:srcRect l="11584" t="7875" r="61911" b="11801"/>
          <a:stretch>
            <a:fillRect/>
          </a:stretch>
        </p:blipFill>
        <p:spPr>
          <a:xfrm>
            <a:off x="0" y="0"/>
            <a:ext cx="9144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VERDE NATURAL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flipH="1">
            <a:off x="7092280" y="1916832"/>
            <a:ext cx="2051720" cy="309634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5868144" y="1988840"/>
            <a:ext cx="1988840" cy="288032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644008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2555776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1187624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0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CC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7132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59822" y="1772816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1772816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016" y="1700808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0" y="-1035496"/>
            <a:ext cx="9144000" cy="9073008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6004" t="7875" r="57309" b="11801"/>
          <a:stretch>
            <a:fillRect/>
          </a:stretch>
        </p:blipFill>
        <p:spPr>
          <a:xfrm rot="5400000">
            <a:off x="-1106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6004" t="7875" r="57309" b="11801"/>
          <a:stretch>
            <a:fillRect/>
          </a:stretch>
        </p:blipFill>
        <p:spPr>
          <a:xfrm rot="5400000">
            <a:off x="3392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27384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2893504" y="-2893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541552" y="-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968862" y="-1897192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 flipV="1">
            <a:off x="2893504" y="607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 flipV="1">
            <a:off x="3514192" y="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3948912" y="3764056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FF33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4712" y="17864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7132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5972" r="61015" b="11801"/>
          <a:stretch>
            <a:fillRect/>
          </a:stretch>
        </p:blipFill>
        <p:spPr>
          <a:xfrm rot="16200000" flipH="1">
            <a:off x="-1467036" y="1467036"/>
            <a:ext cx="6858000" cy="3923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5972" r="61015" b="11801"/>
          <a:stretch>
            <a:fillRect/>
          </a:stretch>
        </p:blipFill>
        <p:spPr>
          <a:xfrm rot="5400000">
            <a:off x="3753036" y="1467036"/>
            <a:ext cx="6858000" cy="3923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136"/>
          <a:stretch>
            <a:fillRect/>
          </a:stretch>
        </p:blipFill>
        <p:spPr bwMode="auto">
          <a:xfrm>
            <a:off x="1331640" y="0"/>
            <a:ext cx="3096344" cy="6093296"/>
          </a:xfrm>
          <a:prstGeom prst="rect">
            <a:avLst/>
          </a:prstGeom>
          <a:noFill/>
          <a:ln w="22225"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137"/>
          <a:stretch>
            <a:fillRect/>
          </a:stretch>
        </p:blipFill>
        <p:spPr bwMode="auto">
          <a:xfrm flipH="1">
            <a:off x="4860032" y="0"/>
            <a:ext cx="3096344" cy="6093296"/>
          </a:xfrm>
          <a:prstGeom prst="rect">
            <a:avLst/>
          </a:prstGeom>
          <a:noFill/>
          <a:ln w="22225"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-4347864"/>
            <a:ext cx="9144000" cy="14257584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2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6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 Cheurón"/>
          <p:cNvSpPr/>
          <p:nvPr/>
        </p:nvSpPr>
        <p:spPr>
          <a:xfrm rot="5400000">
            <a:off x="-607228" y="607229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 Cheurón"/>
          <p:cNvSpPr/>
          <p:nvPr/>
        </p:nvSpPr>
        <p:spPr>
          <a:xfrm rot="5400000">
            <a:off x="1660516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 Cheurón"/>
          <p:cNvSpPr/>
          <p:nvPr/>
        </p:nvSpPr>
        <p:spPr>
          <a:xfrm rot="5400000">
            <a:off x="3892764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 Cheurón"/>
          <p:cNvSpPr/>
          <p:nvPr/>
        </p:nvSpPr>
        <p:spPr>
          <a:xfrm rot="5400000">
            <a:off x="6250788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1 Cheurón"/>
          <p:cNvSpPr/>
          <p:nvPr/>
        </p:nvSpPr>
        <p:spPr>
          <a:xfrm rot="16200000">
            <a:off x="-607228" y="396478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1 Cheurón"/>
          <p:cNvSpPr/>
          <p:nvPr/>
        </p:nvSpPr>
        <p:spPr>
          <a:xfrm rot="16200000">
            <a:off x="1660516" y="396478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1 Cheurón"/>
          <p:cNvSpPr/>
          <p:nvPr/>
        </p:nvSpPr>
        <p:spPr>
          <a:xfrm rot="16200000">
            <a:off x="3892764" y="396478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1 Cheurón"/>
          <p:cNvSpPr/>
          <p:nvPr/>
        </p:nvSpPr>
        <p:spPr>
          <a:xfrm rot="16200000">
            <a:off x="6250788" y="396478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245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11" grpId="1" animBg="1"/>
      <p:bldP spid="11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3280" r="33321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8 Imagen" descr="fotos precisa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255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428" t="4762" b="13085"/>
          <a:stretch/>
        </p:blipFill>
        <p:spPr bwMode="auto">
          <a:xfrm rot="10800000" flipH="1">
            <a:off x="-1025834" y="-603448"/>
            <a:ext cx="7507161" cy="492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02" t="2995" r="3714" b="14362"/>
          <a:stretch/>
        </p:blipFill>
        <p:spPr bwMode="auto">
          <a:xfrm rot="10800000">
            <a:off x="3131840" y="-424175"/>
            <a:ext cx="6698974" cy="492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1" t="4621" b="14275"/>
          <a:stretch/>
        </p:blipFill>
        <p:spPr bwMode="auto">
          <a:xfrm rot="16200000">
            <a:off x="4250584" y="1499069"/>
            <a:ext cx="5334101" cy="6520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838" t="2649" r="1959" b="15197"/>
          <a:stretch/>
        </p:blipFill>
        <p:spPr bwMode="auto">
          <a:xfrm>
            <a:off x="-1033949" y="2490261"/>
            <a:ext cx="6917637" cy="492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260648" y="-1179512"/>
            <a:ext cx="11737304" cy="9289032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2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21871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6600" r="36213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3" name="22 Imagen" descr="Diapositiva42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-906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2354394" y="1486629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4730657" y="1486628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339423">
            <a:off x="4609538" y="3484826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540503">
            <a:off x="2300202" y="3524329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5666762" y="838558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1490297" y="910565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179418">
            <a:off x="5614754" y="4141836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135607">
            <a:off x="1441332" y="4123825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6681086" y="334500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302674" y="334501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014575">
            <a:off x="6658188" y="4780971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135607">
            <a:off x="325716" y="4771897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191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827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4113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2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2696"/>
            <a:ext cx="3704853" cy="524074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9632" y="620688"/>
            <a:ext cx="3704853" cy="524074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-4347864"/>
            <a:ext cx="9144000" cy="14257584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9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58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 Cheurón"/>
          <p:cNvSpPr/>
          <p:nvPr/>
        </p:nvSpPr>
        <p:spPr>
          <a:xfrm rot="5400000">
            <a:off x="-607228" y="607229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40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42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 Cheurón"/>
          <p:cNvSpPr/>
          <p:nvPr/>
        </p:nvSpPr>
        <p:spPr>
          <a:xfrm rot="5400000">
            <a:off x="1732524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8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 rot="5400000">
            <a:off x="4036780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8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 rot="5400000">
            <a:off x="6250788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5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rot="5400000" flipH="1" flipV="1">
            <a:off x="1732540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8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 Cheurón"/>
          <p:cNvSpPr/>
          <p:nvPr/>
        </p:nvSpPr>
        <p:spPr>
          <a:xfrm rot="5400000" flipH="1" flipV="1">
            <a:off x="4036796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45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rot="5400000" flipH="1" flipV="1">
            <a:off x="625077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39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08548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6600" r="36213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5 Imagen" descr="Diapositiva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80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561591" flipH="1">
            <a:off x="8012715" y="-376762"/>
            <a:ext cx="637506" cy="1962003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8" name="7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2169756">
            <a:off x="556784" y="-279760"/>
            <a:ext cx="606905" cy="1928767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9" name="8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2147063" flipH="1">
            <a:off x="7967156" y="5310576"/>
            <a:ext cx="526332" cy="1879861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10" name="9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674413">
            <a:off x="463026" y="5188700"/>
            <a:ext cx="675856" cy="1937394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7" name="6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561591" flipH="1">
            <a:off x="6829428" y="-275895"/>
            <a:ext cx="857256" cy="3186911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65776">
            <a:off x="1525950" y="-391928"/>
            <a:ext cx="857256" cy="3298944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2147063" flipH="1">
            <a:off x="6718980" y="4026900"/>
            <a:ext cx="857256" cy="3186911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490249">
            <a:off x="1595028" y="4033147"/>
            <a:ext cx="857256" cy="3186911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14" name="13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114963" flipH="1">
            <a:off x="8869117" y="-729089"/>
            <a:ext cx="468539" cy="1337633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15" name="14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2522834">
            <a:off x="-214958" y="-710404"/>
            <a:ext cx="504617" cy="1343796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2147063" flipH="1">
            <a:off x="8886336" y="6171262"/>
            <a:ext cx="468030" cy="1339383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65748" b="59318"/>
          <a:stretch>
            <a:fillRect/>
          </a:stretch>
        </p:blipFill>
        <p:spPr>
          <a:xfrm rot="19340255">
            <a:off x="-337928" y="6179038"/>
            <a:ext cx="675856" cy="1357921"/>
          </a:xfrm>
          <a:prstGeom prst="moon">
            <a:avLst/>
          </a:prstGeom>
          <a:noFill/>
          <a:ln w="114300">
            <a:solidFill>
              <a:srgbClr val="99FF33"/>
            </a:solidFill>
          </a:ln>
          <a:scene3d>
            <a:camera prst="orthographicFront"/>
            <a:lightRig rig="chilly" dir="t"/>
          </a:scene3d>
          <a:sp3d>
            <a:bevelT prst="angle"/>
          </a:sp3d>
        </p:spPr>
      </p:pic>
      <p:sp>
        <p:nvSpPr>
          <p:cNvPr id="13" name="12 Rectángulo"/>
          <p:cNvSpPr/>
          <p:nvPr/>
        </p:nvSpPr>
        <p:spPr>
          <a:xfrm>
            <a:off x="-540568" y="-603448"/>
            <a:ext cx="10225136" cy="8136904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23225" b="15350"/>
          <a:stretch>
            <a:fillRect/>
          </a:stretch>
        </p:blipFill>
        <p:spPr>
          <a:xfrm flipH="1">
            <a:off x="4716016" y="0"/>
            <a:ext cx="442798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3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r="23225" b="15350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4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073525" y="2119166"/>
            <a:ext cx="5013176" cy="144015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84052" y="2120404"/>
            <a:ext cx="5013176" cy="143768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-2907704"/>
            <a:ext cx="9144000" cy="12745416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0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9902" t="7875" r="61207" b="11801"/>
          <a:stretch>
            <a:fillRect/>
          </a:stretch>
        </p:blipFill>
        <p:spPr>
          <a:xfrm rot="10800000">
            <a:off x="0" y="4509120"/>
            <a:ext cx="9144000" cy="2348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9902" t="7875" r="61207" b="11801"/>
          <a:stretch>
            <a:fillRect/>
          </a:stretch>
        </p:blipFill>
        <p:spPr>
          <a:xfrm rot="10800000">
            <a:off x="0" y="0"/>
            <a:ext cx="9144000" cy="2348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fotos precisas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7466" flipH="1">
            <a:off x="0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3709" flipH="1">
            <a:off x="827584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4402" flipH="1">
            <a:off x="1619672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249" flipH="1">
            <a:off x="2339752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1822" flipH="1">
            <a:off x="3059832" y="2420888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2268" flipH="1">
            <a:off x="3779912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5098">
            <a:off x="4572000" y="2492896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1321">
            <a:off x="5292080" y="2492896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7854">
            <a:off x="6084168" y="2420888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8590">
            <a:off x="6876256" y="2420888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7741">
            <a:off x="7596336" y="2420888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6132">
            <a:off x="8388421" y="2348880"/>
            <a:ext cx="755579" cy="2088232"/>
          </a:xfrm>
          <a:prstGeom prst="rect">
            <a:avLst/>
          </a:prstGeom>
          <a:noFill/>
          <a:ln w="60325">
            <a:noFill/>
          </a:ln>
          <a:effectLst>
            <a:outerShdw blurRad="50800" dist="50800" dir="5400000" algn="ctr" rotWithShape="0">
              <a:srgbClr val="00CC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82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3026" y="24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 Cheurón"/>
          <p:cNvSpPr/>
          <p:nvPr/>
        </p:nvSpPr>
        <p:spPr>
          <a:xfrm rot="5400000">
            <a:off x="-607228" y="607229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 Cheurón"/>
          <p:cNvSpPr/>
          <p:nvPr/>
        </p:nvSpPr>
        <p:spPr>
          <a:xfrm rot="5400000">
            <a:off x="1732524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 rot="5400000">
            <a:off x="4036780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 rot="5400000">
            <a:off x="6250788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rot="5400000" flipH="1" flipV="1">
            <a:off x="1732540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 Cheurón"/>
          <p:cNvSpPr/>
          <p:nvPr/>
        </p:nvSpPr>
        <p:spPr>
          <a:xfrm rot="5400000" flipH="1" flipV="1">
            <a:off x="4036796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rot="5400000" flipH="1" flipV="1">
            <a:off x="625077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245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5972" r="61015" b="11801"/>
          <a:stretch>
            <a:fillRect/>
          </a:stretch>
        </p:blipFill>
        <p:spPr>
          <a:xfrm rot="5400000">
            <a:off x="-1467036" y="1467036"/>
            <a:ext cx="6858000" cy="3923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5972" r="61015" b="11801"/>
          <a:stretch>
            <a:fillRect/>
          </a:stretch>
        </p:blipFill>
        <p:spPr>
          <a:xfrm rot="5400000">
            <a:off x="3753036" y="1467036"/>
            <a:ext cx="6858000" cy="3923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Onda"/>
          <p:cNvSpPr/>
          <p:nvPr/>
        </p:nvSpPr>
        <p:spPr>
          <a:xfrm rot="19902084">
            <a:off x="4372842" y="1900731"/>
            <a:ext cx="2907978" cy="642653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Onda"/>
          <p:cNvSpPr/>
          <p:nvPr/>
        </p:nvSpPr>
        <p:spPr>
          <a:xfrm rot="1697916" flipH="1">
            <a:off x="1776677" y="1857097"/>
            <a:ext cx="3087297" cy="64385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697916" flipH="1">
            <a:off x="1765386" y="2997570"/>
            <a:ext cx="3117686" cy="71676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902084">
            <a:off x="4319943" y="3069404"/>
            <a:ext cx="3008524" cy="667884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9902084">
            <a:off x="4329034" y="839635"/>
            <a:ext cx="3000079" cy="642653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97916" flipH="1">
            <a:off x="1909960" y="857893"/>
            <a:ext cx="2918288" cy="64385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9902084">
            <a:off x="4185462" y="4272545"/>
            <a:ext cx="3092748" cy="667884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97916" flipH="1">
            <a:off x="1785548" y="4265558"/>
            <a:ext cx="3109899" cy="71676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99CC00">
                  <a:alpha val="37000"/>
                </a:srgbClr>
              </a:gs>
              <a:gs pos="100000">
                <a:srgbClr val="99FF33"/>
              </a:gs>
            </a:gsLst>
            <a:lin ang="5400000" scaled="0"/>
          </a:gradFill>
          <a:ln w="31750">
            <a:solidFill>
              <a:srgbClr val="CCFF33"/>
            </a:soli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927484"/>
            <a:ext cx="9144000" cy="8712968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8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9003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4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50788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50788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44192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706" y="0"/>
            <a:ext cx="44192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66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lipse"/>
          <p:cNvSpPr/>
          <p:nvPr/>
        </p:nvSpPr>
        <p:spPr>
          <a:xfrm>
            <a:off x="1717194" y="866647"/>
            <a:ext cx="5688632" cy="5155852"/>
          </a:xfrm>
          <a:prstGeom prst="ellipse">
            <a:avLst/>
          </a:prstGeom>
          <a:gradFill>
            <a:gsLst>
              <a:gs pos="0">
                <a:srgbClr val="99FF33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2801914">
            <a:off x="4976183" y="298410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6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0800000">
            <a:off x="3995936" y="0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4500966">
            <a:off x="5587728" y="877187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6200000">
            <a:off x="5689066" y="1693130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7932747">
            <a:off x="5458109" y="2478625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9582580">
            <a:off x="4937211" y="3114506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>
            <a:off x="4013340" y="3399918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1969203">
            <a:off x="3127951" y="3096320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3667253" flipH="1">
            <a:off x="2588374" y="2478625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5400000">
            <a:off x="2267744" y="1706788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7099034" flipH="1">
            <a:off x="2591362" y="958924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rot="8847350" flipH="1">
            <a:off x="3139550" y="317348"/>
            <a:ext cx="1152128" cy="33862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38001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5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827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4113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Descargar gratis Paisajes,  ver,  imagen,  agradable Fondos de escritorio en la resolucin 1920x1080 — imagen &amp;numero;291735"/>
          <p:cNvPicPr>
            <a:picLocks noChangeAspect="1" noChangeArrowheads="1"/>
          </p:cNvPicPr>
          <p:nvPr/>
        </p:nvPicPr>
        <p:blipFill>
          <a:blip r:embed="rId3" cstate="print"/>
          <a:srcRect r="230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80728"/>
            <a:ext cx="2736304" cy="496495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20072" y="1052736"/>
            <a:ext cx="2736304" cy="496495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-2115616"/>
            <a:ext cx="9144000" cy="12385376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8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30000"/>
          </a:blip>
          <a:srcRect r="50788"/>
          <a:stretch>
            <a:fillRect/>
          </a:stretch>
        </p:blipFill>
        <p:spPr>
          <a:xfrm rot="2716634">
            <a:off x="2718165" y="1690883"/>
            <a:ext cx="3635896" cy="3601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3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46680" y="0"/>
            <a:ext cx="4097320" cy="310592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3928642" cy="321249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5039544" y="3709382"/>
            <a:ext cx="4104456" cy="314861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3709381"/>
            <a:ext cx="3928639" cy="314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5039543" y="0"/>
            <a:ext cx="4104457" cy="329456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8642" cy="321249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39544" y="3709382"/>
            <a:ext cx="4104456" cy="314861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0" y="3709381"/>
            <a:ext cx="3928639" cy="314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CC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06274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1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 rot="10800000">
            <a:off x="0" y="4797152"/>
            <a:ext cx="9144000" cy="2060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1916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38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 Cheurón"/>
          <p:cNvSpPr/>
          <p:nvPr/>
        </p:nvSpPr>
        <p:spPr>
          <a:xfrm>
            <a:off x="0" y="13178"/>
            <a:ext cx="4750111" cy="685551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TopRight"/>
            <a:lightRig rig="chilly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>
            <a:off x="0" y="857232"/>
            <a:ext cx="3059832" cy="514353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TopRight"/>
            <a:lightRig rig="chilly" dir="t"/>
          </a:scene3d>
          <a:sp3d extrusionH="12700">
            <a:bevelT w="431800" h="139700" prst="softRound"/>
            <a:extrusionClr>
              <a:srgbClr val="66FF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>
            <a:off x="1" y="1836269"/>
            <a:ext cx="2051720" cy="318546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TopRight"/>
            <a:lightRig rig="chilly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flipH="1">
            <a:off x="4393889" y="0"/>
            <a:ext cx="4750111" cy="685551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BottomLeft"/>
            <a:lightRig rig="chilly" dir="t"/>
          </a:scene3d>
          <a:sp3d extrusionH="6350">
            <a:bevelT w="431800" h="139700" prst="softRound"/>
            <a:extrusionClr>
              <a:srgbClr val="66FF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flipH="1">
            <a:off x="6084168" y="785794"/>
            <a:ext cx="3059832" cy="5286412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BottomLeft"/>
            <a:lightRig rig="chilly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 Cheurón"/>
          <p:cNvSpPr/>
          <p:nvPr/>
        </p:nvSpPr>
        <p:spPr>
          <a:xfrm flipH="1">
            <a:off x="7080466" y="1857363"/>
            <a:ext cx="2051720" cy="318620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00FF00"/>
              </a:gs>
              <a:gs pos="64000">
                <a:srgbClr val="00CC00">
                  <a:lumMod val="50000"/>
                  <a:alpha val="40000"/>
                </a:srgbClr>
              </a:gs>
              <a:gs pos="100000">
                <a:srgbClr val="00CC00">
                  <a:lumMod val="66000"/>
                  <a:alpha val="54000"/>
                </a:srgbClr>
              </a:gs>
            </a:gsLst>
            <a:lin ang="10800000" scaled="1"/>
          </a:gradFill>
          <a:ln>
            <a:noFill/>
          </a:ln>
          <a:effectLst/>
          <a:scene3d>
            <a:camera prst="obliqueBottomLeft"/>
            <a:lightRig rig="chilly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31263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4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7792" r="61015" b="11801"/>
          <a:stretch>
            <a:fillRect/>
          </a:stretch>
        </p:blipFill>
        <p:spPr>
          <a:xfrm rot="16200000" flipH="1">
            <a:off x="-1827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9710" t="17792" r="61015" b="11801"/>
          <a:stretch>
            <a:fillRect/>
          </a:stretch>
        </p:blipFill>
        <p:spPr>
          <a:xfrm rot="5400000">
            <a:off x="4113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5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2038" y="-31751"/>
            <a:ext cx="2951163" cy="619705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1751"/>
            <a:ext cx="2951163" cy="612504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-3699792"/>
            <a:ext cx="9144000" cy="1512168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2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6600" r="36213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2" name="11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2354394" y="1486629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4730657" y="1486628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339423">
            <a:off x="4609538" y="3484826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540503">
            <a:off x="2300202" y="3524329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5666762" y="838558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1490297" y="910565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179418">
            <a:off x="5614754" y="4141836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135607">
            <a:off x="1441332" y="4123825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3013806" flipH="1">
            <a:off x="6681086" y="334500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8586194">
            <a:off x="302674" y="334501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8014575">
            <a:off x="6658188" y="4780971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3135607">
            <a:off x="325716" y="4771897"/>
            <a:ext cx="216024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bevelT/>
            <a:extrusionClr>
              <a:srgbClr val="66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191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ERDE NATURAL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34845" t="38818" r="35932" b="38313"/>
          <a:stretch>
            <a:fillRect/>
          </a:stretch>
        </p:blipFill>
        <p:spPr>
          <a:xfrm>
            <a:off x="1619672" y="1268760"/>
            <a:ext cx="5688632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VERDE NATURAL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</a:blip>
          <a:srcRect l="34845" t="38818" r="35932" b="38313"/>
          <a:stretch>
            <a:fillRect/>
          </a:stretch>
        </p:blipFill>
        <p:spPr>
          <a:xfrm>
            <a:off x="1619672" y="1268760"/>
            <a:ext cx="5688632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69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 b="9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6652">
            <a:off x="187570" y="3324505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6127">
            <a:off x="6180957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864">
            <a:off x="6160856" y="3328030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23873" flipH="1">
            <a:off x="193258" y="-570652"/>
            <a:ext cx="2808311" cy="40281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25261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39815" r="39262" b="66430"/>
          <a:stretch>
            <a:fillRect/>
          </a:stretch>
        </p:blipFill>
        <p:spPr>
          <a:xfrm rot="5400000" flipH="1">
            <a:off x="-1143000" y="1143000"/>
            <a:ext cx="6858000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39815" r="39262" b="66430"/>
          <a:stretch>
            <a:fillRect/>
          </a:stretch>
        </p:blipFill>
        <p:spPr>
          <a:xfrm rot="16200000">
            <a:off x="3429000" y="1143000"/>
            <a:ext cx="6858000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43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1043608" y="332656"/>
            <a:ext cx="3528392" cy="518457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 flipH="1">
            <a:off x="4499992" y="332656"/>
            <a:ext cx="3168352" cy="518457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-3627784"/>
            <a:ext cx="9144000" cy="14617624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4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106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3392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19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2893504" y="-2893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541552" y="-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968862" y="-1897192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 flipV="1">
            <a:off x="2893504" y="607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 flipV="1">
            <a:off x="3514192" y="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3948912" y="3764056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7132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6004" t="7875" r="57309" b="11801"/>
          <a:stretch>
            <a:fillRect/>
          </a:stretch>
        </p:blipFill>
        <p:spPr>
          <a:xfrm rot="10800000">
            <a:off x="0" y="4149080"/>
            <a:ext cx="9144000" cy="270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6004" t="7875" r="57309" b="11801"/>
          <a:stretch>
            <a:fillRect/>
          </a:stretch>
        </p:blipFill>
        <p:spPr>
          <a:xfrm rot="10800000">
            <a:off x="0" y="0"/>
            <a:ext cx="9144000" cy="270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23.JPG"/>
          <p:cNvPicPr>
            <a:picLocks noGrp="1" noChangeAspect="1"/>
          </p:cNvPicPr>
          <p:nvPr isPhoto="1"/>
        </p:nvPicPr>
        <p:blipFill>
          <a:blip r:embed="rId3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flipH="1">
            <a:off x="7092280" y="1916832"/>
            <a:ext cx="2051720" cy="309634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5868144" y="1988840"/>
            <a:ext cx="1988840" cy="288032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644008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2555776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1187624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0" y="2060848"/>
            <a:ext cx="1988840" cy="280831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99CC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40" y="-1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7132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863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4149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31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>
            <a:off x="1979712" y="-27994"/>
            <a:ext cx="2515179" cy="63404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33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63" r="34998"/>
          <a:stretch/>
        </p:blipFill>
        <p:spPr bwMode="auto">
          <a:xfrm flipH="1">
            <a:off x="4494891" y="0"/>
            <a:ext cx="2515179" cy="63404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33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-4203848"/>
            <a:ext cx="9144000" cy="15409712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29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17647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10769" t="7875" r="62074" b="11801"/>
          <a:stretch>
            <a:fillRect/>
          </a:stretch>
        </p:blipFill>
        <p:spPr>
          <a:xfrm rot="10800000">
            <a:off x="0" y="0"/>
            <a:ext cx="9144000" cy="270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11058" t="7875" r="62363" b="11801"/>
          <a:stretch>
            <a:fillRect/>
          </a:stretch>
        </p:blipFill>
        <p:spPr>
          <a:xfrm rot="10800000">
            <a:off x="0" y="4149080"/>
            <a:ext cx="9144000" cy="270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18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52" flipH="1">
            <a:off x="827584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19672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9752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9832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79912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1" y="2348880"/>
            <a:ext cx="755579" cy="2088232"/>
          </a:xfrm>
          <a:prstGeom prst="rect">
            <a:avLst/>
          </a:prstGeom>
          <a:noFill/>
          <a:ln w="60325"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Elipse"/>
          <p:cNvSpPr/>
          <p:nvPr/>
        </p:nvSpPr>
        <p:spPr>
          <a:xfrm>
            <a:off x="1717194" y="866647"/>
            <a:ext cx="5688632" cy="5155852"/>
          </a:xfrm>
          <a:prstGeom prst="ellipse">
            <a:avLst/>
          </a:prstGeom>
          <a:gradFill>
            <a:gsLst>
              <a:gs pos="0">
                <a:srgbClr val="99FF33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FOTOS PESO BAJO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48164" y="1808820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90949">
            <a:off x="5459777" y="684796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45828">
            <a:off x="5521781" y="2944841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8516" y="3527899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1991">
            <a:off x="2664889" y="3184665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59734" y="1808819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70270">
            <a:off x="2850446" y="623137"/>
            <a:ext cx="9361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99818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ERDE NATURAL DOS.jpg"/>
          <p:cNvPicPr>
            <a:picLocks noGrp="1" noChangeAspect="1"/>
          </p:cNvPicPr>
          <p:nvPr isPhoto="1"/>
        </p:nvPicPr>
        <p:blipFill>
          <a:blip r:embed="rId3" cstate="print">
            <a:lum bright="-10000" contrast="20000"/>
          </a:blip>
          <a:srcRect l="33280" r="33321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6 Imagen" descr="VERDE NATURAL DOS.jpg"/>
          <p:cNvPicPr>
            <a:picLocks noGrp="1" noChangeAspect="1"/>
          </p:cNvPicPr>
          <p:nvPr isPhoto="1"/>
        </p:nvPicPr>
        <p:blipFill>
          <a:blip r:embed="rId3" cstate="print">
            <a:lum bright="-10000" contrast="20000"/>
          </a:blip>
          <a:srcRect l="33280" r="33321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10 Imagen" descr="Diapositiva1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700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556" t="3249" r="5344" b="13743"/>
          <a:stretch/>
        </p:blipFill>
        <p:spPr bwMode="auto">
          <a:xfrm rot="5400000" flipH="1">
            <a:off x="5181227" y="1821799"/>
            <a:ext cx="4949687" cy="667321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000" t="3188" r="3291" b="12671"/>
          <a:stretch/>
        </p:blipFill>
        <p:spPr bwMode="auto">
          <a:xfrm rot="10800000">
            <a:off x="-2146852" y="-954158"/>
            <a:ext cx="7176050" cy="5049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362" t="2899" r="3689" b="13807"/>
          <a:stretch>
            <a:fillRect/>
          </a:stretch>
        </p:blipFill>
        <p:spPr bwMode="auto">
          <a:xfrm rot="10800000" flipH="1">
            <a:off x="4139951" y="-819473"/>
            <a:ext cx="6768752" cy="496855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826" t="4244" r="5906" b="13272"/>
          <a:stretch/>
        </p:blipFill>
        <p:spPr bwMode="auto">
          <a:xfrm flipH="1">
            <a:off x="-1729411" y="2683564"/>
            <a:ext cx="6758609" cy="49496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2484784" y="-1611560"/>
            <a:ext cx="13969552" cy="9937104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8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34408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rgbClr val="CCFF33"/>
            </a:solidFill>
          </a:ln>
        </p:spPr>
      </p:pic>
      <p:pic>
        <p:nvPicPr>
          <p:cNvPr id="14" name="Picture 2" descr="Descargar gratis Paisajes,  ver,  imagen,  agradable Fondos de escritorio en la resolucin 1920x1080 — imagen &amp;numero;2917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323528" y="1340768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2627784" y="1412776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4860032" y="1412776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>
            <a:off x="7092280" y="1412776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323528" y="3789040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2555776" y="3717032"/>
            <a:ext cx="1800200" cy="1800200"/>
          </a:xfrm>
          <a:prstGeom prst="heart">
            <a:avLst/>
          </a:prstGeom>
          <a:noFill/>
          <a:ln>
            <a:solidFill>
              <a:srgbClr val="66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4788024" y="3645024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43" r="4286" b="11169"/>
          <a:stretch>
            <a:fillRect/>
          </a:stretch>
        </p:blipFill>
        <p:spPr bwMode="auto">
          <a:xfrm rot="10800000">
            <a:off x="7092280" y="3573016"/>
            <a:ext cx="1800200" cy="1800200"/>
          </a:xfrm>
          <a:prstGeom prst="heart">
            <a:avLst/>
          </a:prstGeom>
          <a:noFill/>
          <a:ln>
            <a:solidFill>
              <a:srgbClr val="CCFF33"/>
            </a:solidFill>
          </a:ln>
          <a:effectLst/>
          <a:scene3d>
            <a:camera prst="perspectiveAbove"/>
            <a:lightRig rig="threePt" dir="t"/>
          </a:scene3d>
          <a:sp3d extrusionH="609600">
            <a:extrusionClr>
              <a:srgbClr val="CCFF33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9815" r="39262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Descargar gratis parque,  estanque,  Los rboles Fondos de escritorio en la resolucin 3867x2588 — imagen &amp;numero;4534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59822" y="1772816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1772816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1584176" cy="316835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016" y="1700808"/>
            <a:ext cx="1584178" cy="312809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39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-1106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6004" t="7875" r="57309" b="11801"/>
          <a:stretch>
            <a:fillRect/>
          </a:stretch>
        </p:blipFill>
        <p:spPr>
          <a:xfrm rot="5400000">
            <a:off x="3392996" y="1106996"/>
            <a:ext cx="685800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5400000">
            <a:off x="2893504" y="-2893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541552" y="-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968862" y="-1897192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 flipV="1">
            <a:off x="2893504" y="607504"/>
            <a:ext cx="3356992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 flipV="1">
            <a:off x="3514192" y="2398576"/>
            <a:ext cx="206084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3948912" y="3764056"/>
            <a:ext cx="119675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000">
                <a:srgbClr val="FFF200"/>
              </a:gs>
              <a:gs pos="60000">
                <a:srgbClr val="00FF00"/>
              </a:gs>
              <a:gs pos="98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87132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50788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50788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44192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706" y="0"/>
            <a:ext cx="44192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rcRect l="36600" r="36213" b="5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61904">
            <a:off x="4148438" y="339105"/>
            <a:ext cx="6007447" cy="25330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7160">
            <a:off x="-632131" y="475896"/>
            <a:ext cx="6192544" cy="24100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80029">
            <a:off x="-562302" y="4105553"/>
            <a:ext cx="5917690" cy="236502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47599">
            <a:off x="3827298" y="4111137"/>
            <a:ext cx="6271509" cy="24027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980728" y="-1467544"/>
            <a:ext cx="13033448" cy="10009112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1345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8169" t="7875" r="59859" b="11801"/>
          <a:stretch>
            <a:fillRect/>
          </a:stretch>
        </p:blipFill>
        <p:spPr>
          <a:xfrm rot="5400000">
            <a:off x="4113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8169" t="7875" r="59859" b="11801"/>
          <a:stretch>
            <a:fillRect/>
          </a:stretch>
        </p:blipFill>
        <p:spPr>
          <a:xfrm rot="16200000" flipH="1">
            <a:off x="-1827076" y="1827076"/>
            <a:ext cx="6858000" cy="320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8"/>
            <a:ext cx="2824475" cy="58642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9592" y="260648"/>
            <a:ext cx="2824475" cy="58642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-5283968"/>
            <a:ext cx="9144000" cy="17353928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9144000" cy="48628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5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000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</a:rPr>
              <a:t>EL PROGRESO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“Hemos perfeccionado nuestras armas, pero no hemos perfeccionado a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 los hombres que las utilizan”.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La historia nos enseña que las guerras, al igual que el intento de explorar el espacio,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 estimularon los avances técnicos. No obstante los hombres siguen siendo iguales,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p</a:t>
            </a:r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ues las mismas pasiones, el egoísmo, el orgullo y la crueldad continúan agitando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 nuestra humanidad. Durante mucho tiempo ella trató de persuadirse de que se dirigía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h</a:t>
            </a:r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acia un mundo mejor. Hoy en día duda de ello y más bien teme el futuro.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Entonces, ¿no hay una salida? Mediante las tecnologías, por supuesto que no. El mejor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u</a:t>
            </a:r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so de éstas provoca la envidia y no impide que las desigualdades  aumenten; y sus 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p</a:t>
            </a:r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eores aplicaciones provocan amenazas de muerte. A pesar de sus brillantes éxitos,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l</a:t>
            </a:r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a ciencia demostró su incapacidad para mejorar al hombre.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Jesucristo vino, no para mejorar la humanidad perdida, sino para salvar a los que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reconocen su incapacidad para cambiarse a sí mismos y depositan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604BDF"/>
                    </a:gs>
                    <a:gs pos="0">
                      <a:srgbClr val="0099FF">
                        <a:lumMod val="56000"/>
                        <a:lumOff val="44000"/>
                      </a:srgbClr>
                    </a:gs>
                    <a:gs pos="100000">
                      <a:srgbClr val="E6E6E6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algn="ctr" rotWithShape="0">
                    <a:schemeClr val="bg1"/>
                  </a:outerShdw>
                </a:effectLst>
                <a:latin typeface="+mj-lt"/>
                <a:cs typeface="Aharoni" pitchFamily="2" charset="-79"/>
              </a:rPr>
              <a:t> su confianza en El.</a:t>
            </a:r>
          </a:p>
          <a:p>
            <a:pPr algn="ctr"/>
            <a:endParaRPr lang="es-ES" sz="2000" b="1" i="1" dirty="0">
              <a:gradFill flip="none" rotWithShape="1">
                <a:gsLst>
                  <a:gs pos="0">
                    <a:srgbClr val="604BDF"/>
                  </a:gs>
                  <a:gs pos="0">
                    <a:srgbClr val="0099FF">
                      <a:lumMod val="56000"/>
                      <a:lumOff val="44000"/>
                    </a:srgbClr>
                  </a:gs>
                  <a:gs pos="100000">
                    <a:srgbClr val="E6E6E6"/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50800" dir="5400000" algn="ctr" rotWithShape="0">
                  <a:schemeClr val="bg1"/>
                </a:outerShdw>
              </a:effectLst>
              <a:latin typeface="+mj-lt"/>
            </a:endParaRPr>
          </a:p>
          <a:p>
            <a:pPr algn="ctr"/>
            <a:endParaRPr lang="es-ES" b="1" i="1" dirty="0" smtClean="0">
              <a:gradFill flip="none" rotWithShape="1">
                <a:gsLst>
                  <a:gs pos="0">
                    <a:srgbClr val="604BDF"/>
                  </a:gs>
                  <a:gs pos="0">
                    <a:srgbClr val="0099FF">
                      <a:lumMod val="56000"/>
                      <a:lumOff val="44000"/>
                    </a:srgbClr>
                  </a:gs>
                  <a:gs pos="100000">
                    <a:srgbClr val="E6E6E6"/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41489" t="8490" r="40936" b="66430"/>
          <a:stretch>
            <a:fillRect/>
          </a:stretch>
        </p:blipFill>
        <p:spPr>
          <a:xfrm rot="5400000" flipH="1">
            <a:off x="-1863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VERDE NATURAL DOS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41489" t="8300" r="40936" b="66430"/>
          <a:stretch>
            <a:fillRect/>
          </a:stretch>
        </p:blipFill>
        <p:spPr>
          <a:xfrm rot="16200000">
            <a:off x="4149080" y="1863080"/>
            <a:ext cx="6858000" cy="31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6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04954">
            <a:off x="1438682" y="704311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123950" h="50800" prst="softRound"/>
          </a:sp3d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995046" flipH="1">
            <a:off x="4391009" y="704309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123950" h="50800" prst="softRound"/>
          </a:sp3d>
        </p:spPr>
      </p:pic>
      <p:pic>
        <p:nvPicPr>
          <p:cNvPr id="4" name="3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995046" flipH="1">
            <a:off x="4319001" y="2648528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123950" h="50800" prst="softRound"/>
          </a:sp3d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04954">
            <a:off x="1438681" y="2648525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balanced" dir="t"/>
          </a:scene3d>
          <a:sp3d>
            <a:bevelT w="1123950" h="50800" prst="softRound"/>
          </a:sp3d>
        </p:spPr>
      </p:pic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995046" flipH="1">
            <a:off x="4319003" y="4718041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123950" h="50800" prst="softRound"/>
          </a:sp3d>
        </p:spPr>
      </p:pic>
      <p:pic>
        <p:nvPicPr>
          <p:cNvPr id="7" name="6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04954">
            <a:off x="1438681" y="4718042"/>
            <a:ext cx="3284233" cy="1120233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CCFF33"/>
            </a:solidFill>
          </a:ln>
          <a:effectLst>
            <a:outerShdw blurRad="50800" dist="50800" dir="5400000" algn="ctr" rotWithShape="0">
              <a:srgbClr val="CCFF33"/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123950" h="50800" prst="softRound"/>
          </a:sp3d>
        </p:spPr>
      </p:pic>
      <p:sp>
        <p:nvSpPr>
          <p:cNvPr id="16" name="15 Rectángulo"/>
          <p:cNvSpPr/>
          <p:nvPr/>
        </p:nvSpPr>
        <p:spPr>
          <a:xfrm>
            <a:off x="-72009" y="-1107504"/>
            <a:ext cx="9216009" cy="936104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620688"/>
            <a:ext cx="9143999" cy="295465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i="1" dirty="0" smtClean="0">
                <a:latin typeface="AR ESSENCE" pitchFamily="2" charset="0"/>
              </a:rPr>
              <a:t>  </a:t>
            </a:r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Permaneced en mí, y yo en vosotros. Como el pámpano </a:t>
            </a:r>
          </a:p>
          <a:p>
            <a:pPr algn="ctr"/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no puede llevar fruto por sí mismo, si no permanece en la vid, </a:t>
            </a:r>
          </a:p>
          <a:p>
            <a:pPr algn="ctr"/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así tampoco vosotros, si no permanecéis en mí. </a:t>
            </a:r>
          </a:p>
          <a:p>
            <a:pPr algn="ctr"/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 Yo soy la vid, vosotros los pámpanos; el que permanece en </a:t>
            </a:r>
          </a:p>
          <a:p>
            <a:pPr algn="ctr"/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mí, y yo en él, éste lleva mucho fruto; porque separados </a:t>
            </a:r>
          </a:p>
          <a:p>
            <a:pPr algn="ctr"/>
            <a:r>
              <a:rPr lang="es-ES" sz="2800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de mí nada podéis hacer. (Jesucristo)</a:t>
            </a:r>
          </a:p>
          <a:p>
            <a:pPr algn="ctr"/>
            <a:r>
              <a:rPr lang="es-ES" i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76000">
                      <a:srgbClr val="E6E6E6"/>
                    </a:gs>
                    <a:gs pos="42000">
                      <a:srgbClr val="0099FF">
                        <a:lumMod val="63000"/>
                        <a:lumOff val="37000"/>
                      </a:srgbClr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50800" dir="5400000" sx="102000" sy="102000" algn="ctr" rotWithShape="0">
                    <a:schemeClr val="bg1"/>
                  </a:outerShdw>
                </a:effectLst>
                <a:latin typeface="AR ESSENCE" pitchFamily="2" charset="0"/>
              </a:rPr>
              <a:t> Juan 15:4,5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4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1717194" y="866647"/>
            <a:ext cx="5688632" cy="5155852"/>
          </a:xfrm>
          <a:prstGeom prst="ellipse">
            <a:avLst/>
          </a:prstGeom>
          <a:gradFill>
            <a:gsLst>
              <a:gs pos="0">
                <a:srgbClr val="99FF33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17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-42276" y="-1339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849313"/>
            <a:ext cx="5175250" cy="515778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66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36712"/>
            <a:ext cx="5175250" cy="515778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2376263" cy="230425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66FF33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lum bright="70000" contrast="40000"/>
            <a:extLst/>
          </a:blip>
          <a:srcRect/>
          <a:stretch>
            <a:fillRect/>
          </a:stretch>
        </p:blipFill>
        <p:spPr bwMode="auto">
          <a:xfrm>
            <a:off x="3419872" y="260648"/>
            <a:ext cx="2592288" cy="79208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</a:effectLst>
          <a:extLst/>
        </p:spPr>
      </p:pic>
      <p:sp>
        <p:nvSpPr>
          <p:cNvPr id="8" name="7 Rectángulo"/>
          <p:cNvSpPr/>
          <p:nvPr/>
        </p:nvSpPr>
        <p:spPr>
          <a:xfrm>
            <a:off x="-10490" y="-13395"/>
            <a:ext cx="9144000" cy="6858000"/>
          </a:xfrm>
          <a:prstGeom prst="rect">
            <a:avLst/>
          </a:prstGeom>
          <a:gradFill>
            <a:gsLst>
              <a:gs pos="0">
                <a:srgbClr val="99FF33"/>
              </a:gs>
              <a:gs pos="8000">
                <a:srgbClr val="00CC00">
                  <a:lumMod val="42000"/>
                  <a:alpha val="86000"/>
                </a:srgbClr>
              </a:gs>
              <a:gs pos="47000">
                <a:srgbClr val="003300">
                  <a:lumMod val="2300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9 Imagen" descr="Diapositiva2.JPG"/>
          <p:cNvPicPr>
            <a:picLocks noGrp="1" noChangeAspect="1"/>
          </p:cNvPicPr>
          <p:nvPr isPhoto="1"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40157" t="40945" r="41339" b="40945"/>
          <a:stretch>
            <a:fillRect/>
          </a:stretch>
        </p:blipFill>
        <p:spPr>
          <a:xfrm>
            <a:off x="8072462" y="6286520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143900" y="6286520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861931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7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8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5452</TotalTime>
  <Words>364</Words>
  <Application>Microsoft Office PowerPoint</Application>
  <PresentationFormat>Presentación en pantalla (4:3)</PresentationFormat>
  <Paragraphs>56</Paragraphs>
  <Slides>45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</cp:revision>
  <dcterms:created xsi:type="dcterms:W3CDTF">2014-03-10T10:41:04Z</dcterms:created>
  <dcterms:modified xsi:type="dcterms:W3CDTF">2014-03-21T17:06:13Z</dcterms:modified>
</cp:coreProperties>
</file>