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11"/>
  </p:notesMasterIdLst>
  <p:handoutMasterIdLst>
    <p:handoutMasterId r:id="rId12"/>
  </p:handoutMasterIdLst>
  <p:sldIdLst>
    <p:sldId id="256" r:id="rId4"/>
    <p:sldId id="260" r:id="rId5"/>
    <p:sldId id="261" r:id="rId6"/>
    <p:sldId id="262" r:id="rId7"/>
    <p:sldId id="263" r:id="rId8"/>
    <p:sldId id="259" r:id="rId9"/>
    <p:sldId id="264" r:id="rId10"/>
  </p:sldIdLst>
  <p:sldSz cx="9144000" cy="6858000" type="screen4x3"/>
  <p:notesSz cx="6858000" cy="9144000"/>
  <p:embeddedFontLst>
    <p:embeddedFont>
      <p:font typeface="Castanet" pitchFamily="2" charset="0"/>
      <p:regular r:id="rId13"/>
    </p:embeddedFont>
    <p:embeddedFont>
      <p:font typeface="Forte" panose="03060902040502070203" pitchFamily="66" charset="0"/>
      <p:regular r:id="rId14"/>
    </p:embeddedFont>
    <p:embeddedFont>
      <p:font typeface="Pristina" panose="03060402040406080204" pitchFamily="66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S Gothic" panose="020B0609070205080204" pitchFamily="49" charset="-128"/>
      <p:regular r:id="rId20"/>
    </p:embeddedFont>
    <p:embeddedFont>
      <p:font typeface="Kristen ITC" panose="03050502040202030202" pitchFamily="66" charset="0"/>
      <p:regular r:id="rId2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SmRFPk7T6QaLO0NIXmpQg==" hashData="VNCg7O8b6TsQ5C2KxTYygyNpb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79" d="100"/>
          <a:sy n="79" d="100"/>
        </p:scale>
        <p:origin x="-90" y="-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9.fntdata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19. 11. 2016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19. 11. 2016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19. 11. 2016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19. 11. 2016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19. 11. 2016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19. 11. 2016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19. 11. 2016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19. 11. 2016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F838-C63F-4934-AAE8-7E025620AE78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80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C323-A3D9-4189-8FB9-0A8050CC718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74300-5205-4FC7-B9E9-4221A56393E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66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EEF0-54BD-495F-A9FD-BB92F491143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55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77C3A-000E-4FE1-9EF1-3CEE37A8A328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394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BCCB0-A7D7-41B2-A510-3F2735443E01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1681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1514-D8EC-4E9A-92FD-B280F35357C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571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AE33E-2842-4D1C-ABF8-B4B5DD485823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3490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125D-39E2-4EB9-B835-F01D43ECC8D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140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8F840-A384-4BB3-8223-3013CD18380D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854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4FC4-02A2-407F-A318-81076F5F9B01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2691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919479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319313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283262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97237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69203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95902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850533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373232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37805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934318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4457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19. 11. 2016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1428C-13BB-47F1-937B-F227D731C79E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19. 11. 2016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428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9399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audio" Target="../media/audio2.wav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png"/><Relationship Id="rId9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7.png"/><Relationship Id="rId7" Type="http://schemas.openxmlformats.org/officeDocument/2006/relationships/image" Target="../media/image20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18.jpg"/><Relationship Id="rId10" Type="http://schemas.openxmlformats.org/officeDocument/2006/relationships/image" Target="../media/image23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7.png"/><Relationship Id="rId7" Type="http://schemas.openxmlformats.org/officeDocument/2006/relationships/image" Target="../media/image29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jpg"/><Relationship Id="rId11" Type="http://schemas.openxmlformats.org/officeDocument/2006/relationships/image" Target="../media/image33.jpg"/><Relationship Id="rId5" Type="http://schemas.openxmlformats.org/officeDocument/2006/relationships/image" Target="../media/image27.jpg"/><Relationship Id="rId10" Type="http://schemas.openxmlformats.org/officeDocument/2006/relationships/image" Target="../media/image32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png"/><Relationship Id="rId7" Type="http://schemas.openxmlformats.org/officeDocument/2006/relationships/image" Target="../media/image38.jpg"/><Relationship Id="rId12" Type="http://schemas.openxmlformats.org/officeDocument/2006/relationships/image" Target="../media/image4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0" Type="http://schemas.openxmlformats.org/officeDocument/2006/relationships/image" Target="../media/image41.jpg"/><Relationship Id="rId4" Type="http://schemas.openxmlformats.org/officeDocument/2006/relationships/image" Target="../media/image7.png"/><Relationship Id="rId9" Type="http://schemas.openxmlformats.org/officeDocument/2006/relationships/image" Target="../media/image4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Vlajka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445429" y="3788637"/>
            <a:ext cx="1545000" cy="1030000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18" name="Vlajka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016427" y="3160276"/>
            <a:ext cx="1501224" cy="1000816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"/>
          <p:cNvSpPr/>
          <p:nvPr/>
        </p:nvSpPr>
        <p:spPr>
          <a:xfrm rot="1028060">
            <a:off x="4910950" y="3895633"/>
            <a:ext cx="3380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ESLOVAQUIA / POLONIA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06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lva la Tierra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Miesto B"/>
          <p:cNvSpPr/>
          <p:nvPr/>
        </p:nvSpPr>
        <p:spPr>
          <a:xfrm rot="1028060">
            <a:off x="5902120" y="4223442"/>
            <a:ext cx="11240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Pieniny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059" y="1487448"/>
            <a:ext cx="2771125" cy="3702371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Ver el mundo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Miesto Č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Pieniny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Rok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6000">
        <p:fade/>
        <p:sndAc>
          <p:stSnd>
            <p:snd r:embed="rId3" name="Dunajec (ŠPA).wav"/>
          </p:stSnd>
        </p:sndAc>
      </p:transition>
    </mc:Choice>
    <mc:Fallback xmlns="">
      <p:transition spd="med" advClick="0" advTm="16000">
        <p:fade/>
        <p:sndAc>
          <p:stSnd>
            <p:snd r:embed="rId9" name="Dunajec (ŠP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4.13833E-6 L 0.41789 -0.11775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589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087 -8.02683E-7 L 0.42378 -0.11705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-585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" name="Foto 2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Foto 2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5" name="Foto 3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Foto 3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7" name="Foto 4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Foto 4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9" name="Foto 5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Foto 5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Foto 5c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12" name="Foto 6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Foto 6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14" name="Foto 7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Foto 7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16" name="Foto 8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Foto 8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60" y="-16743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4" name="Foto 9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" name="Foto 9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16599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  <p:sndAc>
          <p:stSnd loop="1">
            <p:snd r:embed="rId2" name="Kollárovci 2.wav"/>
          </p:stSnd>
        </p:sndAc>
      </p:transition>
    </mc:Choice>
    <mc:Fallback xmlns="">
      <p:transition spd="slow" advClick="0" advTm="64000">
        <p:fade/>
        <p:sndAc>
          <p:stSnd loop="1">
            <p:snd r:embed="rId13" name="Kollárovci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7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7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ok 1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5" name="Obrázok 2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Obrázok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</a:t>
            </a:r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G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43" name="Obrázok 3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Obrázok 3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5" name="Obrázok 4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4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7" name="Obrázok 5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" name="Obrázok 5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5c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50" name="Obrázok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2" name="Obrázok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Marie Jiroušek</a:t>
            </a:r>
          </a:p>
        </p:txBody>
      </p:sp>
      <p:pic>
        <p:nvPicPr>
          <p:cNvPr id="54" name="Obrázok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6" name="Obrázok 9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" name="Obrázok 9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" name="Origi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9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6092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</p:transition>
    </mc:Choice>
    <mc:Fallback xmlns="">
      <p:transition spd="slow" advClick="0" advTm="6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7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7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3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9" grpId="0"/>
      <p:bldP spid="3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ázok 1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9" name="Obrázok 2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" name="Obrázok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1" name="Obrázok 3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Obrázok 3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3" name="Obrázok 4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Obrázok 4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5" name="Obrázok 5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5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" name="Obrázok 5c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8" name="Obrázok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0" name="Obrázok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2" name="Obrázok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4" name="Obrázok 9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9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208289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</p:transition>
    </mc:Choice>
    <mc:Fallback xmlns="">
      <p:transition spd="slow" advClick="0" advTm="6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3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4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1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9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4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ok 1a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0262" y="0"/>
            <a:ext cx="13874262" cy="6876000"/>
          </a:xfrm>
          <a:prstGeom prst="rect">
            <a:avLst/>
          </a:prstGeom>
        </p:spPr>
      </p:pic>
      <p:pic>
        <p:nvPicPr>
          <p:cNvPr id="35" name="Obrázok 1a 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38" name="Obrázok 2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" name="Obrázok 2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40" name="Obrázok 3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Obrázok 3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42" name="Obrázok 4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" name="Obrázok 4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4" name="Obrázok 5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" name="Obrázok 5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5c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48" name="Obrázok 6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6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0" name="Obrázok 7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7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2" name="Obrázok 8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8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54" name="Obrázok 9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9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</p:spTree>
    <p:extLst>
      <p:ext uri="{BB962C8B-B14F-4D97-AF65-F5344CB8AC3E}">
        <p14:creationId xmlns:p14="http://schemas.microsoft.com/office/powerpoint/2010/main" val="83676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7000">
        <p:fade/>
      </p:transition>
    </mc:Choice>
    <mc:Fallback xmlns="">
      <p:transition spd="slow" advClick="0" advTm="7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3469E-6 L 0.49496 2.53469E-6 " pathEditMode="relative" rAng="0" ptsTypes="AA">
                                      <p:cBhvr>
                                        <p:cTn id="6" dur="18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4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500"/>
                            </p:stCondLst>
                            <p:childTnLst>
                              <p:par>
                                <p:cTn id="2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7500"/>
                            </p:stCondLst>
                            <p:childTnLst>
                              <p:par>
                                <p:cTn id="87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4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0"/>
                            </p:stCondLst>
                            <p:childTnLst>
                              <p:par>
                                <p:cTn id="98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4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3500"/>
                            </p:stCondLst>
                            <p:childTnLst>
                              <p:par>
                                <p:cTn id="10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0500"/>
                            </p:stCondLst>
                            <p:childTnLst>
                              <p:par>
                                <p:cTn id="132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4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7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</a:t>
            </a:r>
            <a:r>
              <a:rPr lang="sk-SK" sz="1200" smtClean="0"/>
              <a:t>Kollárovci </a:t>
            </a:r>
            <a:endParaRPr lang="sk-SK" sz="1200"/>
          </a:p>
        </p:txBody>
      </p:sp>
      <p:sp>
        <p:nvSpPr>
          <p:cNvPr id="18" name="Pokračovanie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6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18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335"/>
            <a:ext cx="2666880" cy="189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4339176"/>
            <a:ext cx="23616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4931078"/>
            <a:ext cx="1219680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4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6868143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</Words>
  <Application>Microsoft Office PowerPoint</Application>
  <PresentationFormat>Prezentácia na obrazovke (4:3)</PresentationFormat>
  <Paragraphs>53</Paragraphs>
  <Slides>7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7</vt:i4>
      </vt:variant>
    </vt:vector>
  </HeadingPairs>
  <TitlesOfParts>
    <vt:vector size="18" baseType="lpstr">
      <vt:lpstr>Arial</vt:lpstr>
      <vt:lpstr>Wingdings</vt:lpstr>
      <vt:lpstr>Castanet</vt:lpstr>
      <vt:lpstr>Forte</vt:lpstr>
      <vt:lpstr>Pristina</vt:lpstr>
      <vt:lpstr>Calibri</vt:lpstr>
      <vt:lpstr>MS Gothic</vt:lpstr>
      <vt:lpstr>Kristen ITC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2016-11-19T15:57:47Z</dcterms:modified>
</cp:coreProperties>
</file>