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45"/>
  </p:notesMasterIdLst>
  <p:sldIdLst>
    <p:sldId id="316" r:id="rId3"/>
    <p:sldId id="500" r:id="rId4"/>
    <p:sldId id="510" r:id="rId5"/>
    <p:sldId id="509" r:id="rId6"/>
    <p:sldId id="523" r:id="rId7"/>
    <p:sldId id="511" r:id="rId8"/>
    <p:sldId id="512" r:id="rId9"/>
    <p:sldId id="454" r:id="rId10"/>
    <p:sldId id="522" r:id="rId11"/>
    <p:sldId id="515" r:id="rId12"/>
    <p:sldId id="516" r:id="rId13"/>
    <p:sldId id="520" r:id="rId14"/>
    <p:sldId id="513" r:id="rId15"/>
    <p:sldId id="517" r:id="rId16"/>
    <p:sldId id="507" r:id="rId17"/>
    <p:sldId id="518" r:id="rId18"/>
    <p:sldId id="519" r:id="rId19"/>
    <p:sldId id="521" r:id="rId20"/>
    <p:sldId id="475" r:id="rId21"/>
    <p:sldId id="451" r:id="rId22"/>
    <p:sldId id="524" r:id="rId23"/>
    <p:sldId id="495" r:id="rId24"/>
    <p:sldId id="496" r:id="rId25"/>
    <p:sldId id="453" r:id="rId26"/>
    <p:sldId id="450" r:id="rId27"/>
    <p:sldId id="452" r:id="rId28"/>
    <p:sldId id="528" r:id="rId29"/>
    <p:sldId id="529" r:id="rId30"/>
    <p:sldId id="530" r:id="rId31"/>
    <p:sldId id="531" r:id="rId32"/>
    <p:sldId id="532" r:id="rId33"/>
    <p:sldId id="534" r:id="rId34"/>
    <p:sldId id="533" r:id="rId35"/>
    <p:sldId id="456" r:id="rId36"/>
    <p:sldId id="525" r:id="rId37"/>
    <p:sldId id="514" r:id="rId38"/>
    <p:sldId id="526" r:id="rId39"/>
    <p:sldId id="527" r:id="rId40"/>
    <p:sldId id="535" r:id="rId41"/>
    <p:sldId id="499" r:id="rId42"/>
    <p:sldId id="317" r:id="rId43"/>
    <p:sldId id="508" r:id="rId44"/>
  </p:sldIdLst>
  <p:sldSz cx="110537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PXrp6juM6TsZc4StGZuAg==" hashData="BpDGt5wMZ6Y0vnQwgw1N2T6kTH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6600FF"/>
    <a:srgbClr val="9933FF"/>
    <a:srgbClr val="FF00FF"/>
    <a:srgbClr val="00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66" y="-558"/>
      </p:cViewPr>
      <p:guideLst>
        <p:guide orient="horz" pos="2160"/>
        <p:guide pos="3483"/>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21/06/2020</a:t>
            </a:fld>
            <a:endParaRPr lang="es-ES"/>
          </a:p>
        </p:txBody>
      </p:sp>
      <p:sp>
        <p:nvSpPr>
          <p:cNvPr id="4" name="3 Marcador de imagen de diapositiva"/>
          <p:cNvSpPr>
            <a:spLocks noGrp="1" noRot="1" noChangeAspect="1"/>
          </p:cNvSpPr>
          <p:nvPr>
            <p:ph type="sldImg" idx="2"/>
          </p:nvPr>
        </p:nvSpPr>
        <p:spPr>
          <a:xfrm>
            <a:off x="666750" y="685800"/>
            <a:ext cx="5524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3" y="2130437"/>
            <a:ext cx="939569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6" y="3886200"/>
            <a:ext cx="77376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3172" y="4406912"/>
            <a:ext cx="939569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3172" y="2906713"/>
            <a:ext cx="93956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2689" y="1600206"/>
            <a:ext cx="488207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18996" y="1600206"/>
            <a:ext cx="488207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92" y="1535113"/>
            <a:ext cx="48840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2692" y="2174875"/>
            <a:ext cx="48840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15164" y="1535113"/>
            <a:ext cx="48859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15164" y="2174875"/>
            <a:ext cx="48859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2692" y="273050"/>
            <a:ext cx="363661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21714" y="273062"/>
            <a:ext cx="617936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2692" y="1435103"/>
            <a:ext cx="363661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66617" y="4800600"/>
            <a:ext cx="663225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66617" y="612775"/>
            <a:ext cx="663225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66617" y="5367338"/>
            <a:ext cx="663225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13980" y="274650"/>
            <a:ext cx="248709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2694" y="274650"/>
            <a:ext cx="7277059"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2" y="2130428"/>
            <a:ext cx="939569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5" y="3886200"/>
            <a:ext cx="773763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62092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2689" y="274638"/>
            <a:ext cx="994838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89" y="1600206"/>
            <a:ext cx="994838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2691" y="6356362"/>
            <a:ext cx="257921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21/06/2020</a:t>
            </a:fld>
            <a:endParaRPr lang="es-ES"/>
          </a:p>
        </p:txBody>
      </p:sp>
      <p:sp>
        <p:nvSpPr>
          <p:cNvPr id="5" name="4 Marcador de pie de página"/>
          <p:cNvSpPr>
            <a:spLocks noGrp="1"/>
          </p:cNvSpPr>
          <p:nvPr>
            <p:ph type="ftr" sz="quarter" idx="3"/>
          </p:nvPr>
        </p:nvSpPr>
        <p:spPr>
          <a:xfrm>
            <a:off x="3776704" y="6356362"/>
            <a:ext cx="350035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21864" y="6356362"/>
            <a:ext cx="257921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2688" y="6245225"/>
            <a:ext cx="25792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8.gif"/><Relationship Id="rId4" Type="http://schemas.openxmlformats.org/officeDocument/2006/relationships/image" Target="../media/image47.gif"/></Relationships>
</file>

<file path=ppt/slides/_rels/slide41.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1.jpeg"/><Relationship Id="rId4" Type="http://schemas.openxmlformats.org/officeDocument/2006/relationships/image" Target="../media/image2.gif"/></Relationships>
</file>

<file path=ppt/slides/_rels/slide42.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22448"/>
            <a:ext cx="11290912"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6929" y="3386932"/>
            <a:ext cx="6858000" cy="841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82692" y="3386932"/>
            <a:ext cx="6858000" cy="841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10537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1053763" cy="74688"/>
          </a:xfrm>
          <a:prstGeom prst="rect">
            <a:avLst/>
          </a:prstGeom>
          <a:noFill/>
          <a:ln w="9525">
            <a:noFill/>
            <a:miter lim="800000"/>
            <a:headEnd/>
            <a:tailEnd/>
          </a:ln>
        </p:spPr>
      </p:pic>
      <p:sp>
        <p:nvSpPr>
          <p:cNvPr id="155665" name="Rectangle 17"/>
          <p:cNvSpPr>
            <a:spLocks noChangeArrowheads="1"/>
          </p:cNvSpPr>
          <p:nvPr/>
        </p:nvSpPr>
        <p:spPr bwMode="auto">
          <a:xfrm>
            <a:off x="431761" y="585791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31758" y="5715019"/>
            <a:ext cx="845103" cy="766986"/>
          </a:xfrm>
          <a:prstGeom prst="rect">
            <a:avLst/>
          </a:prstGeom>
          <a:noFill/>
          <a:ln w="38100">
            <a:solidFill>
              <a:srgbClr val="1CDEF8"/>
            </a:solidFill>
            <a:miter lim="800000"/>
            <a:headEnd/>
            <a:tailEnd/>
          </a:ln>
        </p:spPr>
      </p:pic>
      <p:sp>
        <p:nvSpPr>
          <p:cNvPr id="19" name="18 Rectángulo"/>
          <p:cNvSpPr/>
          <p:nvPr/>
        </p:nvSpPr>
        <p:spPr>
          <a:xfrm>
            <a:off x="2393966" y="4572028"/>
            <a:ext cx="325450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53859" y="928670"/>
            <a:ext cx="795301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VELEROS 2</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32932" y="5611366"/>
            <a:ext cx="2428389" cy="934064"/>
          </a:xfrm>
          <a:prstGeom prst="rect">
            <a:avLst/>
          </a:prstGeom>
          <a:noFill/>
        </p:spPr>
      </p:pic>
      <p:sp>
        <p:nvSpPr>
          <p:cNvPr id="13" name="12 Rectángulo"/>
          <p:cNvSpPr/>
          <p:nvPr/>
        </p:nvSpPr>
        <p:spPr>
          <a:xfrm>
            <a:off x="-5526881" y="-642966"/>
            <a:ext cx="5526882"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0000">
        <p14:vortex dir="r"/>
        <p:sndAc>
          <p:stSnd>
            <p:snd r:embed="rId2" name="09-henry_mancicni_and_his_orchestra-raindrops_keep_fallin_on_my_head.wav"/>
          </p:stSnd>
        </p:sndAc>
      </p:transition>
    </mc:Choice>
    <mc:Fallback xmlns="">
      <p:transition spd="slow" advTm="10000">
        <p:fade/>
        <p:sndAc>
          <p:stSnd>
            <p:snd r:embed="rId7" name="09-henry_mancicni_and_his_orchestra-raindrops_keep_fallin_on_my_hea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Sailing (Görüntüler ile) | Yelke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2306" y="253527"/>
            <a:ext cx="4320480" cy="637271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арусник (con imágenes) | Barcos antiguos, Barcos, Yates clásic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028008" y="253527"/>
            <a:ext cx="5595541" cy="6372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8243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814913" y="548680"/>
            <a:ext cx="4414136" cy="2123658"/>
          </a:xfrm>
          <a:prstGeom prst="rect">
            <a:avLst/>
          </a:prstGeom>
          <a:solidFill>
            <a:srgbClr val="6600FF"/>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6600" b="1" i="1" dirty="0" smtClean="0">
                <a:solidFill>
                  <a:srgbClr val="FFFF00"/>
                </a:solidFill>
                <a:latin typeface="+mj-lt"/>
              </a:rPr>
              <a:t>VELEROS MODERNOS</a:t>
            </a:r>
            <a:endParaRPr lang="es-ES" altLang="es-ES" sz="66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0318" y="5306266"/>
            <a:ext cx="1741639" cy="1366752"/>
          </a:xfrm>
          <a:prstGeom prst="rect">
            <a:avLst/>
          </a:prstGeom>
          <a:noFill/>
        </p:spPr>
      </p:pic>
    </p:spTree>
    <p:extLst>
      <p:ext uri="{BB962C8B-B14F-4D97-AF65-F5344CB8AC3E}">
        <p14:creationId xmlns:p14="http://schemas.microsoft.com/office/powerpoint/2010/main" val="3207719157"/>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ejores veleros del mundo | Los 25 grandes veleros moder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1" y="0"/>
            <a:ext cx="1117693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9663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s veleros más exclusiv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619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25148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os 10 yates más impresionantes de Ibiza y Formentera | Papill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5" y="-8020"/>
            <a:ext cx="11081128" cy="7025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04012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eleros: casco, quilla, aparejo, usos y más - boat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932"/>
            <a:ext cx="11123681" cy="6866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57165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GIFS DE NATURALEZA: Paisajes animados de mar (con imágenes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 y="79258"/>
            <a:ext cx="11366974" cy="677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25776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vegando en 40 metros de lujo | Muy exclusivo | Nauta 3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5" y="-28550"/>
            <a:ext cx="11346748" cy="688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682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RUCERO - Desde VENECIA (Italia) - Hasta BARCELONA (Españ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8" y="9396"/>
            <a:ext cx="11166859" cy="6947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7183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os nuevos cruceros, el 'Costa neoRiviera' y el lujoso 'Windsurf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029"/>
            <a:ext cx="11143506" cy="6954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7952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Fortuna 9 | Mar Abier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49" y="3040744"/>
            <a:ext cx="5941581" cy="3916648"/>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Fortuna 9 | Mar Abier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332"/>
            <a:ext cx="6246961" cy="387867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Velocidad del barco, limitada ¿Por qué?"/>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92" y="3834030"/>
            <a:ext cx="5338707" cy="3123362"/>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El barco MY SONG gana premio de superyates | SKIPPERMA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5954" y="-32814"/>
            <a:ext cx="4924267" cy="3073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9722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Sailing (Görüntüler ile) | Yelke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02345" y="342708"/>
            <a:ext cx="4176464" cy="636798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Velero GIF - Descargar &amp; Compartir en PHONEKY"/>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26881" y="342708"/>
            <a:ext cx="4564712" cy="6275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1784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21.- LA NAVEGACIÓN OCEÁNICA EN SOLITARIO EN PEQUEÑOS VELER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20" y="0"/>
            <a:ext cx="121919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74535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uía de la vela olímpica - boat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9" y="0"/>
            <a:ext cx="110576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278164"/>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215-PaulMuriat-LosparaguasdeCherburgo.wav"/>
          </p:stSnd>
        </p:sndAc>
      </p:transition>
    </mc:Choice>
    <mc:Fallback>
      <p:transition spd="slow" advTm="6000">
        <p:fade/>
        <p:sndAc>
          <p:stSnd>
            <p:snd r:embed="rId2" name="215-PaulMuriat-LosparaguasdeCherburgo.wav"/>
          </p:stSnd>
        </p:sndAc>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stillero.- El velero Bon Temps realizará travesías los fines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83" y="-171400"/>
            <a:ext cx="1106474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242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Violette Dorange, 18 años y sin miedo a cruzar sola el Atlántic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43" y="0"/>
            <a:ext cx="11143506"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7888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l Baltic 130 My Song gana el ISS Awards 2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113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9367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Nombres de Embarcaciones - Curiosid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 y="0"/>
            <a:ext cx="110754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33690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buque escuela español Juan Sebastián Elcano llega est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8086" y="0"/>
            <a:ext cx="125118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92589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eleros de lujo | Viajar en Cruce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6" y="0"/>
            <a:ext cx="11262563" cy="746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16064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417001" y="908722"/>
            <a:ext cx="6790400" cy="1938992"/>
          </a:xfrm>
          <a:prstGeom prst="rect">
            <a:avLst/>
          </a:prstGeom>
          <a:solidFill>
            <a:srgbClr val="6600FF"/>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FF00"/>
                </a:solidFill>
                <a:latin typeface="+mj-lt"/>
              </a:rPr>
              <a:t>El buque-escuela Juan Sebastián de Elcano estuvo durante cuatro días en Las Palmas de Gran Canaria, donde todos los ciudadanos que lo desearon pudieron visitar el emblemático barco de la Armada.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0318" y="5306266"/>
            <a:ext cx="1741639" cy="1366752"/>
          </a:xfrm>
          <a:prstGeom prst="rect">
            <a:avLst/>
          </a:prstGeom>
          <a:noFill/>
        </p:spPr>
      </p:pic>
    </p:spTree>
    <p:extLst>
      <p:ext uri="{BB962C8B-B14F-4D97-AF65-F5344CB8AC3E}">
        <p14:creationId xmlns:p14="http://schemas.microsoft.com/office/powerpoint/2010/main" val="3643957508"/>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l sábado y el domingo abrirá sus puertas en el Arsenal de Las Palmas. El lunes y el martes podrá ser visitado en el Muelle de Santa Catal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5884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745044"/>
      </p:ext>
    </p:extLst>
  </p:cSld>
  <p:clrMapOvr>
    <a:masterClrMapping/>
  </p:clrMapOvr>
  <mc:AlternateContent xmlns:mc="http://schemas.openxmlformats.org/markup-compatibility/2006">
    <mc:Choice xmlns:p14="http://schemas.microsoft.com/office/powerpoint/2010/main" Requires="p14">
      <p:transition spd="slow" p14:dur="4000" advTm="7000">
        <p14:vortex dir="r"/>
      </p:transition>
    </mc:Choice>
    <mc:Fallback>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i1.wp.com/www.visionmaritima.com.uy/wp-content/uploads/2018/04/juan-sebastian-elcano.jpg?fit=640%2C368&amp;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707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7328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nto de Encuentro on Twitter: &quot;Arribará al Puerto de Montevide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02" y="0"/>
            <a:ext cx="111002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101887"/>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688_AQUARELADOBRASIL_RAYCONNIFF_JECT.wav"/>
          </p:stSnd>
        </p:sndAc>
      </p:transition>
    </mc:Choice>
    <mc:Fallback>
      <p:transition spd="slow" advTm="6000">
        <p:fade/>
        <p:sndAc>
          <p:stSnd>
            <p:snd r:embed="rId2" name="688_AQUARELADOBRASIL_RAYCONNIFF_JECT.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buque escuela español 'Juan Sebastián de Elcano' recala en e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75" y="0"/>
            <a:ext cx="110279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6396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uta 360 - A toda v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79" y="0"/>
            <a:ext cx="11107536"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44129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ejores veleros del mundo | Los 25 grandes veleros moder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126"/>
            <a:ext cx="11225847" cy="683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9514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ueva embarcación en la flota: Lagoon 42 - Alquiler de veler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1131827"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6366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atamaran Cartagena de Indias | Alquiler Eventos Fiest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39" y="-22448"/>
            <a:ext cx="11064702" cy="7029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077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DIFERENCIA ENTRE UN CATAMARÁN Y UN Y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 DIFERENCIA ENTRE UN CATAMARÁN Y UN YAT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6" name="Picture 6" descr="Los nuevos veleros de 2020 | Nautica&amp;Ya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730"/>
            <a:ext cx="11053764" cy="6938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9125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hristian Grey's &quot;The Grace&quot; Catamaran | Barcos, Santa teresa, Vele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537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95512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Qué es un catamará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96" y="836712"/>
            <a:ext cx="11122438"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5814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Velero en Mar Bravo. | Barco de vela, Veler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5848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1062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l velero más grande del mundo navega en aguas de Ibiza 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51" y="-315416"/>
            <a:ext cx="11449272" cy="71734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0227" y="424935"/>
            <a:ext cx="3712517" cy="923330"/>
          </a:xfrm>
          <a:prstGeom prst="rect">
            <a:avLst/>
          </a:prstGeom>
        </p:spPr>
        <p:txBody>
          <a:bodyPr wrap="square">
            <a:spAutoFit/>
          </a:bodyPr>
          <a:lstStyle/>
          <a:p>
            <a:r>
              <a:rPr lang="es-ES" b="1" dirty="0"/>
              <a:t>El velero EOS de 93 metros de eslora y 3 mástiles, era hasta hace poco, el velero más grande del </a:t>
            </a:r>
            <a:r>
              <a:rPr lang="es-ES" b="1" dirty="0" smtClean="0"/>
              <a:t>mundo.</a:t>
            </a:r>
            <a:endParaRPr lang="es-ES" b="1" dirty="0"/>
          </a:p>
        </p:txBody>
      </p:sp>
    </p:spTree>
    <p:extLst>
      <p:ext uri="{BB962C8B-B14F-4D97-AF65-F5344CB8AC3E}">
        <p14:creationId xmlns:p14="http://schemas.microsoft.com/office/powerpoint/2010/main" val="275645521"/>
      </p:ext>
    </p:extLst>
  </p:cSld>
  <p:clrMapOvr>
    <a:masterClrMapping/>
  </p:clrMapOvr>
  <mc:AlternateContent xmlns:mc="http://schemas.openxmlformats.org/markup-compatibility/2006">
    <mc:Choice xmlns:p14="http://schemas.microsoft.com/office/powerpoint/2010/main" Requires="p14">
      <p:transition spd="slow" p14:dur="4000" advTm="10000">
        <p14:vortex dir="r"/>
      </p:transition>
    </mc:Choice>
    <mc:Fallback>
      <p:transition spd="slow" advTm="10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l barco mas grande del mundo(III) - Velero/Yate - ALAY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349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47315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spaña acoge al velero más grande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14" y="0"/>
            <a:ext cx="11324267" cy="68808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79009" y="620688"/>
            <a:ext cx="4176464" cy="1754326"/>
          </a:xfrm>
          <a:prstGeom prst="rect">
            <a:avLst/>
          </a:prstGeom>
        </p:spPr>
        <p:txBody>
          <a:bodyPr wrap="square">
            <a:spAutoFit/>
          </a:bodyPr>
          <a:lstStyle/>
          <a:p>
            <a:pPr algn="r"/>
            <a:r>
              <a:rPr lang="es-ES" b="1" dirty="0"/>
              <a:t>El velero más grande del mundo está surcando las aguas españolas estos días llamando la atención tanto de visitantes como de locales. Esta embarcación de 143 metros de eslora se llama ‘A’ y pertenece al magnate ruso </a:t>
            </a:r>
            <a:r>
              <a:rPr lang="es-ES" b="1" dirty="0" err="1"/>
              <a:t>Andrey</a:t>
            </a:r>
            <a:r>
              <a:rPr lang="es-ES" b="1" dirty="0"/>
              <a:t>  </a:t>
            </a:r>
            <a:r>
              <a:rPr lang="es-ES" b="1" dirty="0" err="1"/>
              <a:t>Melnichenko</a:t>
            </a:r>
            <a:r>
              <a:rPr lang="es-ES" b="1" dirty="0"/>
              <a:t>. </a:t>
            </a:r>
          </a:p>
        </p:txBody>
      </p:sp>
    </p:spTree>
    <p:extLst>
      <p:ext uri="{BB962C8B-B14F-4D97-AF65-F5344CB8AC3E}">
        <p14:creationId xmlns:p14="http://schemas.microsoft.com/office/powerpoint/2010/main" val="73134207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l megayate velero “A”, retenido en Gibraltar por impago de un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053763" cy="7054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8069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alcón Maltés, el velero más caro del mundo. | VELAS &amp; VIENT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053762"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8289" y="260648"/>
            <a:ext cx="2544266" cy="4278094"/>
          </a:xfrm>
          <a:prstGeom prst="rect">
            <a:avLst/>
          </a:prstGeom>
          <a:solidFill>
            <a:schemeClr val="accent5">
              <a:lumMod val="40000"/>
              <a:lumOff val="60000"/>
            </a:schemeClr>
          </a:solidFill>
        </p:spPr>
        <p:txBody>
          <a:bodyPr wrap="square">
            <a:spAutoFit/>
          </a:bodyPr>
          <a:lstStyle/>
          <a:p>
            <a:pPr algn="ctr"/>
            <a:r>
              <a:rPr lang="es-ES" sz="1600" b="1" dirty="0"/>
              <a:t>Se llama ‘Halcón Maltés’ y es único. Con sus 88 metros de eslora total, el Halcón Maltés ha peleado durante los últimos 10 años con el </a:t>
            </a:r>
            <a:r>
              <a:rPr lang="es-ES" sz="1600" b="1" dirty="0" err="1"/>
              <a:t>Eos</a:t>
            </a:r>
            <a:r>
              <a:rPr lang="es-ES" sz="1600" b="1" dirty="0"/>
              <a:t> por el título de yate a vela más grande del mundo (el </a:t>
            </a:r>
            <a:r>
              <a:rPr lang="es-ES" sz="1600" b="1" dirty="0" err="1"/>
              <a:t>Eos</a:t>
            </a:r>
            <a:r>
              <a:rPr lang="es-ES" sz="1600" b="1" dirty="0"/>
              <a:t> tiene más eslora total, 93 metros, aunque el Halcón Maltés es más largo en cubierta y en la flotación), pero ambos ya fueron superados ampliamente por el A, el nuevo yate de </a:t>
            </a:r>
            <a:r>
              <a:rPr lang="es-ES" sz="1600" b="1" dirty="0" err="1"/>
              <a:t>Andrey</a:t>
            </a:r>
            <a:r>
              <a:rPr lang="es-ES" sz="1600" b="1" dirty="0"/>
              <a:t> </a:t>
            </a:r>
            <a:r>
              <a:rPr lang="es-ES" sz="1600" b="1" dirty="0" err="1"/>
              <a:t>Melnichenko</a:t>
            </a:r>
            <a:r>
              <a:rPr lang="es-ES" sz="1600" b="1" dirty="0"/>
              <a:t>, que mide casi 143 metros de eslora.</a:t>
            </a:r>
          </a:p>
        </p:txBody>
      </p:sp>
    </p:spTree>
    <p:extLst>
      <p:ext uri="{BB962C8B-B14F-4D97-AF65-F5344CB8AC3E}">
        <p14:creationId xmlns:p14="http://schemas.microsoft.com/office/powerpoint/2010/main" val="828882101"/>
      </p:ext>
    </p:extLst>
  </p:cSld>
  <p:clrMapOvr>
    <a:masterClrMapping/>
  </p:clrMapOvr>
  <mc:AlternateContent xmlns:mc="http://schemas.openxmlformats.org/markup-compatibility/2006">
    <mc:Choice xmlns:p14="http://schemas.microsoft.com/office/powerpoint/2010/main" Requires="p14">
      <p:transition spd="slow" p14:dur="4000" advTm="34000">
        <p14:vortex dir="r"/>
      </p:transition>
    </mc:Choice>
    <mc:Fallback>
      <p:transition spd="slow" advTm="3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ailing ~Via Nautilus Salvage | Mar animado, Barcos antiguos, Gif ..."/>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4314" y="260649"/>
            <a:ext cx="4876144" cy="633670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ladys lopez | Segelboot malerei, Segelschiffe"/>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575285" y="242999"/>
            <a:ext cx="4824536" cy="6354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09226"/>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09-henry_mancicni_and_his_orchestra-raindrops_keep_fallin_on_my_head.wav"/>
          </p:stSnd>
        </p:sndAc>
      </p:transition>
    </mc:Choice>
    <mc:Fallback>
      <p:transition spd="slow" advTm="6000">
        <p:fade/>
        <p:sndAc>
          <p:stSnd>
            <p:snd r:embed="rId2" name="09-henry_mancicni_and_his_orchestra-raindrops_keep_fallin_on_my_head.wav"/>
          </p:stSnd>
        </p:sndAc>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109655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2681" y="13"/>
            <a:ext cx="11053764"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6929" y="3386941"/>
            <a:ext cx="6858000" cy="841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82692" y="3386941"/>
            <a:ext cx="6858000" cy="841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10537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10537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7206" y="5464912"/>
            <a:ext cx="72839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60104" y="1067209"/>
            <a:ext cx="431633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58930" y="1127606"/>
            <a:ext cx="422881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21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21:19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32932" y="5210969"/>
            <a:ext cx="2428389"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05376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105376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4982" y="0"/>
            <a:ext cx="589534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10537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81720" y="4724402"/>
            <a:ext cx="322401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6487" y="4191000"/>
            <a:ext cx="285555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2080" y="4876800"/>
            <a:ext cx="147383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4480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ELEROS.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VELEROS.2</Template>
  <TotalTime>33</TotalTime>
  <Words>233</Words>
  <Application>Microsoft Office PowerPoint</Application>
  <PresentationFormat>Personalizado</PresentationFormat>
  <Paragraphs>16</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VELEROS.2</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18</cp:revision>
  <dcterms:created xsi:type="dcterms:W3CDTF">2020-06-21T19:19:12Z</dcterms:created>
  <dcterms:modified xsi:type="dcterms:W3CDTF">2020-06-21T19:52:31Z</dcterms:modified>
</cp:coreProperties>
</file>