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3" r:id="rId3"/>
  </p:sldMasterIdLst>
  <p:notesMasterIdLst>
    <p:notesMasterId r:id="rId33"/>
  </p:notesMasterIdLst>
  <p:sldIdLst>
    <p:sldId id="316" r:id="rId4"/>
    <p:sldId id="488" r:id="rId5"/>
    <p:sldId id="478" r:id="rId6"/>
    <p:sldId id="449" r:id="rId7"/>
    <p:sldId id="493" r:id="rId8"/>
    <p:sldId id="473" r:id="rId9"/>
    <p:sldId id="470" r:id="rId10"/>
    <p:sldId id="481" r:id="rId11"/>
    <p:sldId id="464" r:id="rId12"/>
    <p:sldId id="479" r:id="rId13"/>
    <p:sldId id="471" r:id="rId14"/>
    <p:sldId id="495" r:id="rId15"/>
    <p:sldId id="465" r:id="rId16"/>
    <p:sldId id="468" r:id="rId17"/>
    <p:sldId id="466" r:id="rId18"/>
    <p:sldId id="467" r:id="rId19"/>
    <p:sldId id="497" r:id="rId20"/>
    <p:sldId id="498" r:id="rId21"/>
    <p:sldId id="485" r:id="rId22"/>
    <p:sldId id="477" r:id="rId23"/>
    <p:sldId id="476" r:id="rId24"/>
    <p:sldId id="459" r:id="rId25"/>
    <p:sldId id="486" r:id="rId26"/>
    <p:sldId id="483" r:id="rId27"/>
    <p:sldId id="472" r:id="rId28"/>
    <p:sldId id="474" r:id="rId29"/>
    <p:sldId id="484" r:id="rId30"/>
    <p:sldId id="317" r:id="rId31"/>
    <p:sldId id="508" r:id="rId32"/>
  </p:sldIdLst>
  <p:sldSz cx="1105376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PXrp6juM6TsZc4StGZuAg==" hashData="BpDGt5wMZ6Y0vnQwgw1N2T6kTH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6600FF"/>
    <a:srgbClr val="9933FF"/>
    <a:srgbClr val="FF00FF"/>
    <a:srgbClr val="0000FF"/>
    <a:srgbClr val="3B32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66" y="-558"/>
      </p:cViewPr>
      <p:guideLst>
        <p:guide orient="horz" pos="2160"/>
        <p:guide pos="3483"/>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21/06/2020</a:t>
            </a:fld>
            <a:endParaRPr lang="es-ES"/>
          </a:p>
        </p:txBody>
      </p:sp>
      <p:sp>
        <p:nvSpPr>
          <p:cNvPr id="4" name="3 Marcador de imagen de diapositiva"/>
          <p:cNvSpPr>
            <a:spLocks noGrp="1" noRot="1" noChangeAspect="1"/>
          </p:cNvSpPr>
          <p:nvPr>
            <p:ph type="sldImg" idx="2"/>
          </p:nvPr>
        </p:nvSpPr>
        <p:spPr>
          <a:xfrm>
            <a:off x="666750" y="685800"/>
            <a:ext cx="55245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9033" y="2130437"/>
            <a:ext cx="9395699"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8066" y="3886200"/>
            <a:ext cx="77376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3172" y="4406912"/>
            <a:ext cx="9395699"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3172" y="2906713"/>
            <a:ext cx="93956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2689" y="1600206"/>
            <a:ext cx="488207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18996" y="1600206"/>
            <a:ext cx="4882079"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2692" y="1535113"/>
            <a:ext cx="488400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2692" y="2174875"/>
            <a:ext cx="48840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15164" y="1535113"/>
            <a:ext cx="48859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15164" y="2174875"/>
            <a:ext cx="48859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2692" y="273050"/>
            <a:ext cx="363661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21714" y="273062"/>
            <a:ext cx="617936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2692" y="1435103"/>
            <a:ext cx="363661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66617" y="4800600"/>
            <a:ext cx="663225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66617" y="612775"/>
            <a:ext cx="663225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66617" y="5367338"/>
            <a:ext cx="663225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13980" y="274650"/>
            <a:ext cx="248709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2694" y="274650"/>
            <a:ext cx="7277059"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21/06/2020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21/06/2020</a:t>
            </a:fld>
            <a:endParaRPr lang="es-ES"/>
          </a:p>
        </p:txBody>
      </p:sp>
      <p:sp>
        <p:nvSpPr>
          <p:cNvPr id="3" name="2 Marcador de pie de página"/>
          <p:cNvSpPr>
            <a:spLocks noGrp="1"/>
          </p:cNvSpPr>
          <p:nvPr>
            <p:ph type="ftr" sz="quarter" idx="11"/>
          </p:nvPr>
        </p:nvSpPr>
        <p:spPr>
          <a:xfrm>
            <a:off x="3776707" y="6356364"/>
            <a:ext cx="3500361"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921868" y="6356364"/>
            <a:ext cx="2579213" cy="365125"/>
          </a:xfrm>
          <a:prstGeom prst="rect">
            <a:avLst/>
          </a:prstGeom>
        </p:spPr>
        <p:txBody>
          <a:bodyPr/>
          <a:lstStyle/>
          <a:p>
            <a:fld id="{BAC42E35-15C1-42A3-8D05-C29657880B2D}" type="slidenum">
              <a:rPr lang="es-ES" smtClean="0"/>
              <a:pPr/>
              <a:t>‹Nº›</a:t>
            </a:fld>
            <a:endParaRPr lang="es-ES"/>
          </a:p>
        </p:txBody>
      </p:sp>
    </p:spTree>
    <p:extLst>
      <p:ext uri="{BB962C8B-B14F-4D97-AF65-F5344CB8AC3E}">
        <p14:creationId xmlns:p14="http://schemas.microsoft.com/office/powerpoint/2010/main" val="211844122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9032" y="2130428"/>
            <a:ext cx="9395699"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8065" y="3886200"/>
            <a:ext cx="7737634"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562092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2689" y="274638"/>
            <a:ext cx="9948387"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2689" y="1600206"/>
            <a:ext cx="9948387"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2691" y="6356362"/>
            <a:ext cx="2579213"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21/06/2020</a:t>
            </a:fld>
            <a:endParaRPr lang="es-ES"/>
          </a:p>
        </p:txBody>
      </p:sp>
      <p:sp>
        <p:nvSpPr>
          <p:cNvPr id="5" name="4 Marcador de pie de página"/>
          <p:cNvSpPr>
            <a:spLocks noGrp="1"/>
          </p:cNvSpPr>
          <p:nvPr>
            <p:ph type="ftr" sz="quarter" idx="3"/>
          </p:nvPr>
        </p:nvSpPr>
        <p:spPr>
          <a:xfrm>
            <a:off x="3776704" y="6356362"/>
            <a:ext cx="350035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921864" y="6356362"/>
            <a:ext cx="2579213"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2691" y="6245225"/>
            <a:ext cx="2579213"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2" r:id="rId1"/>
  </p:sldLayoutIdLst>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2688" y="6245225"/>
            <a:ext cx="2579211"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26.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32.gif"/></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6.jpeg"/><Relationship Id="rId4" Type="http://schemas.openxmlformats.org/officeDocument/2006/relationships/image" Target="../media/image2.gif"/></Relationships>
</file>

<file path=ppt/slides/_rels/slide2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22448"/>
            <a:ext cx="11290912"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386929" y="3386932"/>
            <a:ext cx="6858000" cy="8414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7582692" y="3386932"/>
            <a:ext cx="6858000" cy="8414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8" y="0"/>
            <a:ext cx="110537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8" y="6783312"/>
            <a:ext cx="11053763" cy="74688"/>
          </a:xfrm>
          <a:prstGeom prst="rect">
            <a:avLst/>
          </a:prstGeom>
          <a:noFill/>
          <a:ln w="9525">
            <a:noFill/>
            <a:miter lim="800000"/>
            <a:headEnd/>
            <a:tailEnd/>
          </a:ln>
        </p:spPr>
      </p:pic>
      <p:sp>
        <p:nvSpPr>
          <p:cNvPr id="155665" name="Rectangle 17"/>
          <p:cNvSpPr>
            <a:spLocks noChangeArrowheads="1"/>
          </p:cNvSpPr>
          <p:nvPr/>
        </p:nvSpPr>
        <p:spPr bwMode="auto">
          <a:xfrm>
            <a:off x="431761" y="5857911"/>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431758" y="5715019"/>
            <a:ext cx="845103" cy="766986"/>
          </a:xfrm>
          <a:prstGeom prst="rect">
            <a:avLst/>
          </a:prstGeom>
          <a:noFill/>
          <a:ln w="38100">
            <a:solidFill>
              <a:srgbClr val="1CDEF8"/>
            </a:solidFill>
            <a:miter lim="800000"/>
            <a:headEnd/>
            <a:tailEnd/>
          </a:ln>
        </p:spPr>
      </p:pic>
      <p:sp>
        <p:nvSpPr>
          <p:cNvPr id="19" name="18 Rectángulo"/>
          <p:cNvSpPr/>
          <p:nvPr/>
        </p:nvSpPr>
        <p:spPr>
          <a:xfrm>
            <a:off x="2393966" y="4572028"/>
            <a:ext cx="325450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53859" y="928670"/>
            <a:ext cx="7953018"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VELEROS</a:t>
            </a: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32932" y="5611366"/>
            <a:ext cx="2428389" cy="934064"/>
          </a:xfrm>
          <a:prstGeom prst="rect">
            <a:avLst/>
          </a:prstGeom>
          <a:noFill/>
        </p:spPr>
      </p:pic>
      <p:sp>
        <p:nvSpPr>
          <p:cNvPr id="13" name="12 Rectángulo"/>
          <p:cNvSpPr/>
          <p:nvPr/>
        </p:nvSpPr>
        <p:spPr>
          <a:xfrm>
            <a:off x="-5526881" y="-642966"/>
            <a:ext cx="5526882"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4000" advTm="10000">
        <p14:vortex dir="r"/>
        <p:sndAc>
          <p:stSnd>
            <p:snd r:embed="rId2" name="Enrique Chia + A Man Without Love.wav"/>
          </p:stSnd>
        </p:sndAc>
      </p:transition>
    </mc:Choice>
    <mc:Fallback xmlns="">
      <p:transition spd="slow" advTm="10000">
        <p:fade/>
        <p:sndAc>
          <p:stSnd>
            <p:snd r:embed="rId7" name="Enrique Chia + A Man Without Lo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Fondos de Pantalla Barco De vela Mar Cielo 3D Gráficos descargar ..."/>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94207" y="-148609"/>
            <a:ext cx="11347970" cy="7006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6503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et schip met de fraaie spiegel - Picture of Ship-Museum Got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29" y="27460"/>
            <a:ext cx="11072092" cy="7156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788963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11053763" cy="709865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294634" y="1484785"/>
            <a:ext cx="6649407" cy="4154984"/>
          </a:xfrm>
          <a:prstGeom prst="rect">
            <a:avLst/>
          </a:prstGeom>
          <a:solidFill>
            <a:srgbClr val="6600FF"/>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FFFF00"/>
                </a:solidFill>
                <a:latin typeface="+mj-lt"/>
              </a:rPr>
              <a:t>Los egipcios fueron los primeros constructores de barcos de vela de los que se tiene noticia. Hace al menos cinco mil años que los fabricaban para navegar por el Nilo y más tarde por el </a:t>
            </a:r>
            <a:r>
              <a:rPr lang="es-ES" altLang="es-ES" sz="2400" b="1" i="1" dirty="0" smtClean="0">
                <a:solidFill>
                  <a:srgbClr val="FFFF00"/>
                </a:solidFill>
                <a:latin typeface="+mj-lt"/>
              </a:rPr>
              <a:t>Mediterráneo. Las </a:t>
            </a:r>
            <a:r>
              <a:rPr lang="es-ES" altLang="es-ES" sz="2400" b="1" i="1" dirty="0">
                <a:solidFill>
                  <a:srgbClr val="FFFF00"/>
                </a:solidFill>
                <a:latin typeface="+mj-lt"/>
              </a:rPr>
              <a:t>embarcaciones de vela fueron los primeros medios de transporte a través de largas distancias de agua (ríos, lagos, mares). Actualmente tienen un uso de carácter recreativo, deportivo o educativo. Sin embargo, en algunas zonas del Océano Índico siguen utilizándose con un sentido comercial</a:t>
            </a:r>
            <a:r>
              <a:rPr lang="es-ES" altLang="es-ES" sz="2400" b="1" i="1" dirty="0" smtClean="0">
                <a:solidFill>
                  <a:srgbClr val="FFFF00"/>
                </a:solidFill>
                <a:latin typeface="+mj-lt"/>
              </a:rPr>
              <a:t>.</a:t>
            </a:r>
            <a:endParaRPr lang="es-ES" altLang="es-ES" sz="2400" b="1" i="1" dirty="0">
              <a:solidFill>
                <a:srgbClr val="FFFF0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70318" y="5306266"/>
            <a:ext cx="1741639" cy="1366752"/>
          </a:xfrm>
          <a:prstGeom prst="rect">
            <a:avLst/>
          </a:prstGeom>
          <a:noFill/>
        </p:spPr>
      </p:pic>
    </p:spTree>
    <p:extLst>
      <p:ext uri="{BB962C8B-B14F-4D97-AF65-F5344CB8AC3E}">
        <p14:creationId xmlns:p14="http://schemas.microsoft.com/office/powerpoint/2010/main" val="1526232818"/>
      </p:ext>
    </p:extLst>
  </p:cSld>
  <p:clrMapOvr>
    <a:masterClrMapping/>
  </p:clrMapOvr>
  <mc:AlternateContent xmlns:mc="http://schemas.openxmlformats.org/markup-compatibility/2006" xmlns:p14="http://schemas.microsoft.com/office/powerpoint/2010/main">
    <mc:Choice Requires="p14">
      <p:transition spd="slow" p14:dur="40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descarga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13" y="0"/>
            <a:ext cx="1224238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2167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35942"/>
            <a:ext cx="11053763" cy="7098659"/>
          </a:xfrm>
          <a:prstGeom prst="rect">
            <a:avLst/>
          </a:prstGeom>
          <a:noFill/>
          <a:extLst>
            <a:ext uri="{909E8E84-426E-40DD-AFC4-6F175D3DCCD1}">
              <a14:hiddenFill xmlns:a14="http://schemas.microsoft.com/office/drawing/2010/main">
                <a:solidFill>
                  <a:srgbClr val="FFFFFF"/>
                </a:solidFill>
              </a14:hiddenFill>
            </a:ext>
          </a:extLst>
        </p:spPr>
      </p:pic>
      <p:pic>
        <p:nvPicPr>
          <p:cNvPr id="23554" name="Picture 2" descr="14+-+1+(37).gif 426×639 пикс | Arte de barcos, Barcos viejos y ..."/>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58329" y="445552"/>
            <a:ext cx="4806800" cy="611350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Google+ (con imágenes) | Barcos, Siluetas, 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886921" y="421472"/>
            <a:ext cx="4830195" cy="623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14114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Los últimos grandes veleros (I) | Blog Cátedra de Historia 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525"/>
            <a:ext cx="11053764" cy="7332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825461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barcos piratas - Recherche Google | Barcos, Pinturas de barcos 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3448"/>
            <a:ext cx="11053763" cy="7461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62831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in de Hùng Châu en GIF THUYỀN BUỒM | Barcos veleros, Barcos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356" y="-27777"/>
            <a:ext cx="11147861" cy="6885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760651"/>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Spiegel van VOC-schip Amsterd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3" y="0"/>
            <a:ext cx="11065636" cy="6972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635903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dea de vivi stath en Ships | Barcos, Barcos antiguos, Veleros"/>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53764" cy="6974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65467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9200"/>
            <a:ext cx="11053763" cy="7098659"/>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3417001" y="908722"/>
            <a:ext cx="6790400" cy="4524315"/>
          </a:xfrm>
          <a:prstGeom prst="rect">
            <a:avLst/>
          </a:prstGeom>
          <a:solidFill>
            <a:srgbClr val="6600FF"/>
          </a:solidFill>
          <a:ln>
            <a:noFill/>
          </a:ln>
          <a:effectLs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smtClean="0">
                <a:solidFill>
                  <a:srgbClr val="FFFF00"/>
                </a:solidFill>
                <a:latin typeface="+mj-lt"/>
              </a:rPr>
              <a:t>Las embarcaciones de vela también tuvieron un uso militar, especialmente en naciones con un fuerte desarrollo colonial transoceánico (Inglaterra, España, Holanda, Francia), hasta el siglo XIX</a:t>
            </a:r>
            <a:r>
              <a:rPr lang="es-ES" altLang="es-ES" sz="2400" b="1" i="1" dirty="0">
                <a:solidFill>
                  <a:srgbClr val="FFFF00"/>
                </a:solidFill>
                <a:latin typeface="+mj-lt"/>
              </a:rPr>
              <a:t>. Hay muchos tipos pero todas tienen ciertas cosas básicas en común. Todas las embarcaciones de vela tienen un casco protegido por la quilla, aparejo, al menos un mástil para soportar las velas y una orza para no derivar y compensar la fuerza lateral del viento. Las embarcaciones de vela fueron siendo progresivamente reemplazadas a lo largo del siglo XIX por embarcación a vapor. </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70318" y="5306266"/>
            <a:ext cx="1741639" cy="1366752"/>
          </a:xfrm>
          <a:prstGeom prst="rect">
            <a:avLst/>
          </a:prstGeom>
          <a:noFill/>
        </p:spPr>
      </p:pic>
    </p:spTree>
    <p:extLst>
      <p:ext uri="{BB962C8B-B14F-4D97-AF65-F5344CB8AC3E}">
        <p14:creationId xmlns:p14="http://schemas.microsoft.com/office/powerpoint/2010/main" val="3643957508"/>
      </p:ext>
    </p:extLst>
  </p:cSld>
  <p:clrMapOvr>
    <a:masterClrMapping/>
  </p:clrMapOvr>
  <mc:AlternateContent xmlns:mc="http://schemas.openxmlformats.org/markup-compatibility/2006" xmlns:p14="http://schemas.microsoft.com/office/powerpoint/2010/main">
    <mc:Choice Requires="p14">
      <p:transition spd="slow" p14:dur="40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Batalla naval. Tácticas y combate naval en la era de la vel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05376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23672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Assassin´s Creed IV: Black Flag' se queda sin batallas navales onl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88"/>
            <a:ext cx="11093349" cy="6858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38641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MBITO NAVAL: BATALLAS NAV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41" y="-30028"/>
            <a:ext cx="11304378" cy="6888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24082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BATALLAS NAVALES. - Juegos Gratis Online en Puzzle Fac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908"/>
            <a:ext cx="11053764" cy="6888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00413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a batalla naval de Gravelinas (8 de agosto 1588) | Armada, Armad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988"/>
            <a:ext cx="11053764" cy="6874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90111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allan en la ría de Ferrol cañones de la Armada Invenci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295"/>
            <a:ext cx="11053763" cy="7395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078678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 Partes de un barco pirata - Sendas del Vient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1053764" cy="7367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554215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Galeon | Vectores, Fotos de Stock y PSD Grat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1" y="-10373"/>
            <a:ext cx="11065195" cy="68683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99952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Fotos: La Nao Victoria y otras espectaculares réplicas de barcos ..."/>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14371" y="-508278"/>
            <a:ext cx="11039392" cy="74656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30984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sailingves_yvqo1fc1.gif gif by AmandaLK- | Photobucket | Pintura ..."/>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64002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oto animada | Muy bonita | Barco de vela, Veleros y Barco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640028" y="0"/>
            <a:ext cx="541373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2652919"/>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sunset at sea | Barcos antiguos, Barcos veleros, Barcos"/>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21790" y="-387424"/>
            <a:ext cx="11575554" cy="7994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08156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rucero y cena en un barco pirata en Cancún - 101viaj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17755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498498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Espíritu de Árbol: 1.49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
            <a:ext cx="11053764" cy="7195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269470"/>
      </p:ext>
    </p:extLst>
  </p:cSld>
  <p:clrMapOvr>
    <a:masterClrMapping/>
  </p:clrMapOvr>
  <mc:AlternateContent xmlns:mc="http://schemas.openxmlformats.org/markup-compatibility/2006" xmlns:p14="http://schemas.microsoft.com/office/powerpoint/2010/main">
    <mc:Choice Requires="p14">
      <p:transition spd="slow" p14:dur="4000" advTm="6000">
        <p14:vortex dir="r"/>
        <p:sndAc>
          <p:stSnd>
            <p:snd r:embed="rId2" name="Franck Pourcel - Besame Mucho.wav"/>
          </p:stSnd>
        </p:sndAc>
      </p:transition>
    </mc:Choice>
    <mc:Fallback xmlns="">
      <p:transition spd="slow" advTm="6000">
        <p:fade/>
        <p:sndAc>
          <p:stSnd>
            <p:snd r:embed="rId4" name="Franck Pourcel - Besame Mucho.wav"/>
          </p:stSnd>
        </p:sndAc>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1751" y="0"/>
            <a:ext cx="11521280" cy="6971319"/>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Google+ | Barcos veleros, Pinturas de barcos, Barcos alto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14312" y="352684"/>
            <a:ext cx="4753941" cy="624466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Foto animada | Pinturas de barcos, Arte de barcos, Pintura con veleros"/>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826167" y="352684"/>
            <a:ext cx="4957298" cy="6087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001026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Fondos de Pantalla 3840x2400 De vela Barco Mar 3D Gráficos ..."/>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11053763" cy="6908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4307208"/>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 y="0"/>
            <a:ext cx="1109655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val="0"/>
              </a:ext>
            </a:extLst>
          </a:blip>
          <a:srcRect/>
          <a:stretch>
            <a:fillRect/>
          </a:stretch>
        </p:blipFill>
        <p:spPr bwMode="auto">
          <a:xfrm>
            <a:off x="22681" y="13"/>
            <a:ext cx="11053764"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386929" y="3386941"/>
            <a:ext cx="6858000" cy="8414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7582692" y="3386941"/>
            <a:ext cx="6858000" cy="8414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11" y="0"/>
            <a:ext cx="1105376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a:off x="11" y="6783316"/>
            <a:ext cx="1105376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val="0"/>
              </a:ext>
            </a:extLst>
          </a:blip>
          <a:srcRect/>
          <a:stretch>
            <a:fillRect/>
          </a:stretch>
        </p:blipFill>
        <p:spPr bwMode="auto">
          <a:xfrm>
            <a:off x="687206" y="5464912"/>
            <a:ext cx="72839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60104" y="1067209"/>
            <a:ext cx="4316332"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58930" y="1127606"/>
            <a:ext cx="422881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21 de junio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10:34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32932" y="5210969"/>
            <a:ext cx="2428389"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053763"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1053763"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394982" y="0"/>
            <a:ext cx="589534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10537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81720" y="4724402"/>
            <a:ext cx="322401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6487" y="4191000"/>
            <a:ext cx="2855555"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val="0"/>
              </a:ext>
            </a:extLst>
          </a:blip>
          <a:srcRect/>
          <a:stretch>
            <a:fillRect/>
          </a:stretch>
        </p:blipFill>
        <p:spPr bwMode="auto">
          <a:xfrm>
            <a:off x="4882080" y="4876800"/>
            <a:ext cx="1473835"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val="0"/>
              </a:ext>
            </a:extLst>
          </a:blip>
          <a:srcRect/>
          <a:stretch>
            <a:fillRect/>
          </a:stretch>
        </p:blipFill>
        <p:spPr bwMode="auto">
          <a:xfrm>
            <a:off x="0" y="2971800"/>
            <a:ext cx="64480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val="0"/>
              </a:ext>
            </a:extLst>
          </a:blip>
          <a:srcRect/>
          <a:stretch>
            <a:fillRect/>
          </a:stretch>
        </p:blipFill>
        <p:spPr bwMode="auto">
          <a:xfrm>
            <a:off x="0" y="3505200"/>
            <a:ext cx="64480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val="0"/>
              </a:ext>
            </a:extLst>
          </a:blip>
          <a:srcRect/>
          <a:stretch>
            <a:fillRect/>
          </a:stretch>
        </p:blipFill>
        <p:spPr bwMode="auto">
          <a:xfrm>
            <a:off x="0" y="4038600"/>
            <a:ext cx="644803"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val="0"/>
              </a:ext>
            </a:extLst>
          </a:blip>
          <a:srcRect/>
          <a:stretch>
            <a:fillRect/>
          </a:stretch>
        </p:blipFill>
        <p:spPr bwMode="auto">
          <a:xfrm>
            <a:off x="0" y="4572000"/>
            <a:ext cx="644803"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ELEROS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VELEROS 1</Template>
  <TotalTime>1</TotalTime>
  <Words>229</Words>
  <Application>Microsoft Office PowerPoint</Application>
  <PresentationFormat>Personalizado</PresentationFormat>
  <Paragraphs>13</Paragraphs>
  <Slides>29</Slides>
  <Notes>0</Notes>
  <HiddenSlides>0</HiddenSlides>
  <MMClips>0</MMClips>
  <ScaleCrop>false</ScaleCrop>
  <HeadingPairs>
    <vt:vector size="4" baseType="variant">
      <vt:variant>
        <vt:lpstr>Tema</vt:lpstr>
      </vt:variant>
      <vt:variant>
        <vt:i4>3</vt:i4>
      </vt:variant>
      <vt:variant>
        <vt:lpstr>Títulos de diapositiva</vt:lpstr>
      </vt:variant>
      <vt:variant>
        <vt:i4>29</vt:i4>
      </vt:variant>
    </vt:vector>
  </HeadingPairs>
  <TitlesOfParts>
    <vt:vector size="32" baseType="lpstr">
      <vt:lpstr>VELEROS 1</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2020-06-21T08:34:29Z</dcterms:created>
  <dcterms:modified xsi:type="dcterms:W3CDTF">2020-06-21T08:35:39Z</dcterms:modified>
</cp:coreProperties>
</file>