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86"/>
  </p:notesMasterIdLst>
  <p:sldIdLst>
    <p:sldId id="354" r:id="rId3"/>
    <p:sldId id="342" r:id="rId4"/>
    <p:sldId id="343" r:id="rId5"/>
    <p:sldId id="341" r:id="rId6"/>
    <p:sldId id="261" r:id="rId7"/>
    <p:sldId id="266" r:id="rId8"/>
    <p:sldId id="313" r:id="rId9"/>
    <p:sldId id="358" r:id="rId10"/>
    <p:sldId id="314" r:id="rId11"/>
    <p:sldId id="351" r:id="rId12"/>
    <p:sldId id="361" r:id="rId13"/>
    <p:sldId id="340" r:id="rId14"/>
    <p:sldId id="336" r:id="rId15"/>
    <p:sldId id="319" r:id="rId16"/>
    <p:sldId id="268" r:id="rId17"/>
    <p:sldId id="368" r:id="rId18"/>
    <p:sldId id="291" r:id="rId19"/>
    <p:sldId id="293" r:id="rId20"/>
    <p:sldId id="292" r:id="rId21"/>
    <p:sldId id="272" r:id="rId22"/>
    <p:sldId id="369" r:id="rId23"/>
    <p:sldId id="273" r:id="rId24"/>
    <p:sldId id="288" r:id="rId25"/>
    <p:sldId id="259" r:id="rId26"/>
    <p:sldId id="305" r:id="rId27"/>
    <p:sldId id="357" r:id="rId28"/>
    <p:sldId id="307" r:id="rId29"/>
    <p:sldId id="308" r:id="rId30"/>
    <p:sldId id="318" r:id="rId31"/>
    <p:sldId id="303" r:id="rId32"/>
    <p:sldId id="298" r:id="rId33"/>
    <p:sldId id="321" r:id="rId34"/>
    <p:sldId id="300" r:id="rId35"/>
    <p:sldId id="302" r:id="rId36"/>
    <p:sldId id="322" r:id="rId37"/>
    <p:sldId id="297" r:id="rId38"/>
    <p:sldId id="280" r:id="rId39"/>
    <p:sldId id="281" r:id="rId40"/>
    <p:sldId id="315" r:id="rId41"/>
    <p:sldId id="378" r:id="rId42"/>
    <p:sldId id="352" r:id="rId43"/>
    <p:sldId id="347" r:id="rId44"/>
    <p:sldId id="296" r:id="rId45"/>
    <p:sldId id="323" r:id="rId46"/>
    <p:sldId id="299" r:id="rId47"/>
    <p:sldId id="367" r:id="rId48"/>
    <p:sldId id="287" r:id="rId49"/>
    <p:sldId id="295" r:id="rId50"/>
    <p:sldId id="371" r:id="rId51"/>
    <p:sldId id="376" r:id="rId52"/>
    <p:sldId id="377" r:id="rId53"/>
    <p:sldId id="379" r:id="rId54"/>
    <p:sldId id="381" r:id="rId55"/>
    <p:sldId id="324" r:id="rId56"/>
    <p:sldId id="334" r:id="rId57"/>
    <p:sldId id="326" r:id="rId58"/>
    <p:sldId id="312" r:id="rId59"/>
    <p:sldId id="311" r:id="rId60"/>
    <p:sldId id="380" r:id="rId61"/>
    <p:sldId id="374" r:id="rId62"/>
    <p:sldId id="382" r:id="rId63"/>
    <p:sldId id="277" r:id="rId64"/>
    <p:sldId id="330" r:id="rId65"/>
    <p:sldId id="332" r:id="rId66"/>
    <p:sldId id="349" r:id="rId67"/>
    <p:sldId id="370" r:id="rId68"/>
    <p:sldId id="310" r:id="rId69"/>
    <p:sldId id="383" r:id="rId70"/>
    <p:sldId id="289" r:id="rId71"/>
    <p:sldId id="333" r:id="rId72"/>
    <p:sldId id="260" r:id="rId73"/>
    <p:sldId id="279" r:id="rId74"/>
    <p:sldId id="278" r:id="rId75"/>
    <p:sldId id="366" r:id="rId76"/>
    <p:sldId id="344" r:id="rId77"/>
    <p:sldId id="375" r:id="rId78"/>
    <p:sldId id="274" r:id="rId79"/>
    <p:sldId id="373" r:id="rId80"/>
    <p:sldId id="384" r:id="rId81"/>
    <p:sldId id="284" r:id="rId82"/>
    <p:sldId id="276" r:id="rId83"/>
    <p:sldId id="355" r:id="rId84"/>
    <p:sldId id="385" r:id="rId85"/>
  </p:sldIdLst>
  <p:sldSz cx="10333038" cy="6858000"/>
  <p:notesSz cx="6858000" cy="9144000"/>
  <p:defaultTextStyle>
    <a:defPPr>
      <a:defRPr lang="fr-F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50000" saltData="xYq1wRJiK0BqPgO3XqVyUw" hashData="mRQg6tkhUnXAy3KzuYaeDg/A2X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C1EE6"/>
    <a:srgbClr val="00FFFF"/>
    <a:srgbClr val="FFFF00"/>
    <a:srgbClr val="FF0000"/>
    <a:srgbClr val="3E1F00"/>
    <a:srgbClr val="2E17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60" d="100"/>
          <a:sy n="60" d="100"/>
        </p:scale>
        <p:origin x="-1428" y="-624"/>
      </p:cViewPr>
      <p:guideLst>
        <p:guide orient="horz" pos="2160"/>
        <p:guide pos="3255"/>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tableStyles" Target="tableStyles.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atin typeface="Arial" charset="0"/>
                <a:cs typeface="Arial" charset="0"/>
              </a:defRPr>
            </a:lvl1pPr>
          </a:lstStyle>
          <a:p>
            <a:pPr>
              <a:defRPr/>
            </a:pPr>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atin typeface="Arial" charset="0"/>
                <a:cs typeface="Arial" charset="0"/>
              </a:defRPr>
            </a:lvl1pPr>
          </a:lstStyle>
          <a:p>
            <a:pPr>
              <a:defRPr/>
            </a:pPr>
            <a:fld id="{CBBBCF15-270A-438D-87A7-D76E412677F8}" type="datetimeFigureOut">
              <a:rPr lang="fr-FR"/>
              <a:pPr>
                <a:defRPr/>
              </a:pPr>
              <a:t>23/12/2017</a:t>
            </a:fld>
            <a:endParaRPr lang="fr-FR"/>
          </a:p>
        </p:txBody>
      </p:sp>
      <p:sp>
        <p:nvSpPr>
          <p:cNvPr id="4" name="Espace réservé de l'image des diapositives 3"/>
          <p:cNvSpPr>
            <a:spLocks noGrp="1" noRot="1" noChangeAspect="1"/>
          </p:cNvSpPr>
          <p:nvPr>
            <p:ph type="sldImg" idx="2"/>
          </p:nvPr>
        </p:nvSpPr>
        <p:spPr>
          <a:xfrm>
            <a:off x="846138" y="685800"/>
            <a:ext cx="5165725" cy="3429000"/>
          </a:xfrm>
          <a:prstGeom prst="rect">
            <a:avLst/>
          </a:prstGeom>
          <a:noFill/>
          <a:ln w="12700">
            <a:solidFill>
              <a:prstClr val="black"/>
            </a:solidFill>
          </a:ln>
        </p:spPr>
        <p:txBody>
          <a:bodyPr vert="horz" lIns="91440" tIns="45720" rIns="91440" bIns="45720" rtlCol="0" anchor="ctr"/>
          <a:lstStyle/>
          <a:p>
            <a:pPr lvl="0"/>
            <a:endParaRPr lang="fr-FR" noProof="0" smtClean="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noProof="0" smtClean="0"/>
              <a:t>Modifiez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latin typeface="Arial" charset="0"/>
                <a:cs typeface="Arial" charset="0"/>
              </a:defRPr>
            </a:lvl1pPr>
          </a:lstStyle>
          <a:p>
            <a:pPr>
              <a:defRPr/>
            </a:pPr>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atin typeface="Arial" charset="0"/>
                <a:cs typeface="Arial" charset="0"/>
              </a:defRPr>
            </a:lvl1pPr>
          </a:lstStyle>
          <a:p>
            <a:pPr>
              <a:defRPr/>
            </a:pPr>
            <a:fld id="{BFDEA262-C339-474D-88B5-E7922F16853F}" type="slidenum">
              <a:rPr lang="fr-FR"/>
              <a:pPr>
                <a:defRPr/>
              </a:pPr>
              <a:t>‹Nº›</a:t>
            </a:fld>
            <a:endParaRPr lang="fr-F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774978" y="2130426"/>
            <a:ext cx="8783082" cy="1470025"/>
          </a:xfrm>
        </p:spPr>
        <p:txBody>
          <a:bodyPr/>
          <a:lstStyle/>
          <a:p>
            <a:r>
              <a:rPr lang="es-ES" smtClean="0"/>
              <a:t>Haga clic para modificar el estilo de título del patrón</a:t>
            </a:r>
            <a:endParaRPr lang="fr-FR"/>
          </a:p>
        </p:txBody>
      </p:sp>
      <p:sp>
        <p:nvSpPr>
          <p:cNvPr id="3" name="Sous-titre 2"/>
          <p:cNvSpPr>
            <a:spLocks noGrp="1"/>
          </p:cNvSpPr>
          <p:nvPr>
            <p:ph type="subTitle" idx="1"/>
          </p:nvPr>
        </p:nvSpPr>
        <p:spPr>
          <a:xfrm>
            <a:off x="1549956" y="3886200"/>
            <a:ext cx="7233127"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514EF137-5D7E-4111-9AB8-9B96F169DE8E}" type="slidenum">
              <a:rPr lang="fr-FR" altLang="fr-FR"/>
              <a:pPr>
                <a:defRPr/>
              </a:pPr>
              <a:t>‹Nº›</a:t>
            </a:fld>
            <a:endParaRPr lang="fr-FR" altLang="fr-FR"/>
          </a:p>
        </p:txBody>
      </p:sp>
    </p:spTree>
  </p:cSld>
  <p:clrMapOvr>
    <a:masterClrMapping/>
  </p:clrMapOvr>
  <p:transition spd="med" advTm="6000">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ED99FB4E-2032-4173-99C8-3A7B005BE58B}" type="slidenum">
              <a:rPr lang="fr-FR" altLang="fr-FR"/>
              <a:pPr>
                <a:defRPr/>
              </a:pPr>
              <a:t>‹Nº›</a:t>
            </a:fld>
            <a:endParaRPr lang="fr-FR" altLang="fr-FR"/>
          </a:p>
        </p:txBody>
      </p:sp>
    </p:spTree>
  </p:cSld>
  <p:clrMapOvr>
    <a:masterClrMapping/>
  </p:clrMapOvr>
  <p:transition spd="med" advTm="6000">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16239" y="4406901"/>
            <a:ext cx="8783082" cy="1362075"/>
          </a:xfrm>
        </p:spPr>
        <p:txBody>
          <a:bodyPr anchor="t"/>
          <a:lstStyle>
            <a:lvl1pPr algn="l">
              <a:defRPr sz="4000" b="1" cap="all"/>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816239" y="2906713"/>
            <a:ext cx="8783082"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FA8B659E-258B-4F8D-9786-023234B2D526}" type="slidenum">
              <a:rPr lang="fr-FR" altLang="fr-FR"/>
              <a:pPr>
                <a:defRPr/>
              </a:pPr>
              <a:t>‹Nº›</a:t>
            </a:fld>
            <a:endParaRPr lang="fr-FR" altLang="fr-FR"/>
          </a:p>
        </p:txBody>
      </p:sp>
    </p:spTree>
  </p:cSld>
  <p:clrMapOvr>
    <a:masterClrMapping/>
  </p:clrMapOvr>
  <p:transition spd="med" advTm="6000">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sz="half" idx="1"/>
          </p:nvPr>
        </p:nvSpPr>
        <p:spPr>
          <a:xfrm>
            <a:off x="516652" y="1600201"/>
            <a:ext cx="456375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contenu 3"/>
          <p:cNvSpPr>
            <a:spLocks noGrp="1"/>
          </p:cNvSpPr>
          <p:nvPr>
            <p:ph sz="half" idx="2"/>
          </p:nvPr>
        </p:nvSpPr>
        <p:spPr>
          <a:xfrm>
            <a:off x="5252628" y="1600201"/>
            <a:ext cx="456375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7" name="Rectangle 6"/>
          <p:cNvSpPr>
            <a:spLocks noGrp="1" noChangeArrowheads="1"/>
          </p:cNvSpPr>
          <p:nvPr>
            <p:ph type="sldNum" sz="quarter" idx="12"/>
          </p:nvPr>
        </p:nvSpPr>
        <p:spPr>
          <a:ln/>
        </p:spPr>
        <p:txBody>
          <a:bodyPr/>
          <a:lstStyle>
            <a:lvl1pPr>
              <a:defRPr/>
            </a:lvl1pPr>
          </a:lstStyle>
          <a:p>
            <a:pPr>
              <a:defRPr/>
            </a:pPr>
            <a:fld id="{C5BE0B57-FC9A-47B5-A0E2-0AAEE2FEC7F8}" type="slidenum">
              <a:rPr lang="fr-FR" altLang="fr-FR"/>
              <a:pPr>
                <a:defRPr/>
              </a:pPr>
              <a:t>‹Nº›</a:t>
            </a:fld>
            <a:endParaRPr lang="fr-FR" altLang="fr-FR"/>
          </a:p>
        </p:txBody>
      </p:sp>
    </p:spTree>
  </p:cSld>
  <p:clrMapOvr>
    <a:masterClrMapping/>
  </p:clrMapOvr>
  <p:transition spd="med" advTm="6000">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516652" y="1535113"/>
            <a:ext cx="456555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ce réservé du contenu 3"/>
          <p:cNvSpPr>
            <a:spLocks noGrp="1"/>
          </p:cNvSpPr>
          <p:nvPr>
            <p:ph sz="half" idx="2"/>
          </p:nvPr>
        </p:nvSpPr>
        <p:spPr>
          <a:xfrm>
            <a:off x="516652" y="2174875"/>
            <a:ext cx="456555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u texte 4"/>
          <p:cNvSpPr>
            <a:spLocks noGrp="1"/>
          </p:cNvSpPr>
          <p:nvPr>
            <p:ph type="body" sz="quarter" idx="3"/>
          </p:nvPr>
        </p:nvSpPr>
        <p:spPr>
          <a:xfrm>
            <a:off x="5249041" y="1535113"/>
            <a:ext cx="456734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ce réservé du contenu 5"/>
          <p:cNvSpPr>
            <a:spLocks noGrp="1"/>
          </p:cNvSpPr>
          <p:nvPr>
            <p:ph sz="quarter" idx="4"/>
          </p:nvPr>
        </p:nvSpPr>
        <p:spPr>
          <a:xfrm>
            <a:off x="5249041" y="2174875"/>
            <a:ext cx="456734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7"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8"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9" name="Rectangle 6"/>
          <p:cNvSpPr>
            <a:spLocks noGrp="1" noChangeArrowheads="1"/>
          </p:cNvSpPr>
          <p:nvPr>
            <p:ph type="sldNum" sz="quarter" idx="12"/>
          </p:nvPr>
        </p:nvSpPr>
        <p:spPr>
          <a:ln/>
        </p:spPr>
        <p:txBody>
          <a:bodyPr/>
          <a:lstStyle>
            <a:lvl1pPr>
              <a:defRPr/>
            </a:lvl1pPr>
          </a:lstStyle>
          <a:p>
            <a:pPr>
              <a:defRPr/>
            </a:pPr>
            <a:fld id="{97DA8FCE-A13A-44EE-A802-6F49DAB26750}" type="slidenum">
              <a:rPr lang="fr-FR" altLang="fr-FR"/>
              <a:pPr>
                <a:defRPr/>
              </a:pPr>
              <a:t>‹Nº›</a:t>
            </a:fld>
            <a:endParaRPr lang="fr-FR" altLang="fr-FR"/>
          </a:p>
        </p:txBody>
      </p:sp>
    </p:spTree>
  </p:cSld>
  <p:clrMapOvr>
    <a:masterClrMapping/>
  </p:clrMapOvr>
  <p:transition spd="med" advTm="6000">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4"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5" name="Rectangle 6"/>
          <p:cNvSpPr>
            <a:spLocks noGrp="1" noChangeArrowheads="1"/>
          </p:cNvSpPr>
          <p:nvPr>
            <p:ph type="sldNum" sz="quarter" idx="12"/>
          </p:nvPr>
        </p:nvSpPr>
        <p:spPr>
          <a:ln/>
        </p:spPr>
        <p:txBody>
          <a:bodyPr/>
          <a:lstStyle>
            <a:lvl1pPr>
              <a:defRPr/>
            </a:lvl1pPr>
          </a:lstStyle>
          <a:p>
            <a:pPr>
              <a:defRPr/>
            </a:pPr>
            <a:fld id="{E9D789B5-993C-4A42-9D85-64E12FF64BFC}" type="slidenum">
              <a:rPr lang="fr-FR" altLang="fr-FR"/>
              <a:pPr>
                <a:defRPr/>
              </a:pPr>
              <a:t>‹Nº›</a:t>
            </a:fld>
            <a:endParaRPr lang="fr-FR" altLang="fr-FR"/>
          </a:p>
        </p:txBody>
      </p:sp>
    </p:spTree>
  </p:cSld>
  <p:clrMapOvr>
    <a:masterClrMapping/>
  </p:clrMapOvr>
  <p:transition spd="med" advTm="6000">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3"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4" name="Rectangle 6"/>
          <p:cNvSpPr>
            <a:spLocks noGrp="1" noChangeArrowheads="1"/>
          </p:cNvSpPr>
          <p:nvPr>
            <p:ph type="sldNum" sz="quarter" idx="12"/>
          </p:nvPr>
        </p:nvSpPr>
        <p:spPr>
          <a:ln/>
        </p:spPr>
        <p:txBody>
          <a:bodyPr/>
          <a:lstStyle>
            <a:lvl1pPr>
              <a:defRPr/>
            </a:lvl1pPr>
          </a:lstStyle>
          <a:p>
            <a:pPr>
              <a:defRPr/>
            </a:pPr>
            <a:fld id="{CEB1964B-0920-4AC5-B411-29DEC2C9AC76}" type="slidenum">
              <a:rPr lang="fr-FR" altLang="fr-FR"/>
              <a:pPr>
                <a:defRPr/>
              </a:pPr>
              <a:t>‹Nº›</a:t>
            </a:fld>
            <a:endParaRPr lang="fr-FR" altLang="fr-FR"/>
          </a:p>
        </p:txBody>
      </p:sp>
    </p:spTree>
  </p:cSld>
  <p:clrMapOvr>
    <a:masterClrMapping/>
  </p:clrMapOvr>
  <p:transition spd="med" advTm="6000">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516653" y="273050"/>
            <a:ext cx="3399498" cy="1162050"/>
          </a:xfrm>
        </p:spPr>
        <p:txBody>
          <a:bodyPr anchor="b"/>
          <a:lstStyle>
            <a:lvl1pPr algn="l">
              <a:defRPr sz="2000" b="1"/>
            </a:lvl1pPr>
          </a:lstStyle>
          <a:p>
            <a:r>
              <a:rPr lang="es-ES" smtClean="0"/>
              <a:t>Haga clic para modificar el estilo de título del patrón</a:t>
            </a:r>
            <a:endParaRPr lang="fr-FR"/>
          </a:p>
        </p:txBody>
      </p:sp>
      <p:sp>
        <p:nvSpPr>
          <p:cNvPr id="3" name="Espace réservé du contenu 2"/>
          <p:cNvSpPr>
            <a:spLocks noGrp="1"/>
          </p:cNvSpPr>
          <p:nvPr>
            <p:ph idx="1"/>
          </p:nvPr>
        </p:nvSpPr>
        <p:spPr>
          <a:xfrm>
            <a:off x="4039931" y="273051"/>
            <a:ext cx="577645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texte 3"/>
          <p:cNvSpPr>
            <a:spLocks noGrp="1"/>
          </p:cNvSpPr>
          <p:nvPr>
            <p:ph type="body" sz="half" idx="2"/>
          </p:nvPr>
        </p:nvSpPr>
        <p:spPr>
          <a:xfrm>
            <a:off x="516653" y="1435101"/>
            <a:ext cx="339949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7" name="Rectangle 6"/>
          <p:cNvSpPr>
            <a:spLocks noGrp="1" noChangeArrowheads="1"/>
          </p:cNvSpPr>
          <p:nvPr>
            <p:ph type="sldNum" sz="quarter" idx="12"/>
          </p:nvPr>
        </p:nvSpPr>
        <p:spPr>
          <a:ln/>
        </p:spPr>
        <p:txBody>
          <a:bodyPr/>
          <a:lstStyle>
            <a:lvl1pPr>
              <a:defRPr/>
            </a:lvl1pPr>
          </a:lstStyle>
          <a:p>
            <a:pPr>
              <a:defRPr/>
            </a:pPr>
            <a:fld id="{843B22EB-C645-4F9B-878B-38A924F29140}" type="slidenum">
              <a:rPr lang="fr-FR" altLang="fr-FR"/>
              <a:pPr>
                <a:defRPr/>
              </a:pPr>
              <a:t>‹Nº›</a:t>
            </a:fld>
            <a:endParaRPr lang="fr-FR" altLang="fr-FR"/>
          </a:p>
        </p:txBody>
      </p:sp>
    </p:spTree>
  </p:cSld>
  <p:clrMapOvr>
    <a:masterClrMapping/>
  </p:clrMapOvr>
  <p:transition spd="med" advTm="6000">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025348" y="4800600"/>
            <a:ext cx="6199823" cy="566738"/>
          </a:xfrm>
        </p:spPr>
        <p:txBody>
          <a:bodyPr anchor="b"/>
          <a:lstStyle>
            <a:lvl1pPr algn="l">
              <a:defRPr sz="2000" b="1"/>
            </a:lvl1pPr>
          </a:lstStyle>
          <a:p>
            <a:r>
              <a:rPr lang="es-ES" smtClean="0"/>
              <a:t>Haga clic para modificar el estilo de título del patrón</a:t>
            </a:r>
            <a:endParaRPr lang="fr-FR"/>
          </a:p>
        </p:txBody>
      </p:sp>
      <p:sp>
        <p:nvSpPr>
          <p:cNvPr id="3" name="Espace réservé pour une image  2"/>
          <p:cNvSpPr>
            <a:spLocks noGrp="1"/>
          </p:cNvSpPr>
          <p:nvPr>
            <p:ph type="pic" idx="1"/>
          </p:nvPr>
        </p:nvSpPr>
        <p:spPr>
          <a:xfrm>
            <a:off x="2025348" y="612775"/>
            <a:ext cx="6199823"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fr-FR" noProof="0" smtClean="0"/>
          </a:p>
        </p:txBody>
      </p:sp>
      <p:sp>
        <p:nvSpPr>
          <p:cNvPr id="4" name="Espace réservé du texte 3"/>
          <p:cNvSpPr>
            <a:spLocks noGrp="1"/>
          </p:cNvSpPr>
          <p:nvPr>
            <p:ph type="body" sz="half" idx="2"/>
          </p:nvPr>
        </p:nvSpPr>
        <p:spPr>
          <a:xfrm>
            <a:off x="2025348" y="5367338"/>
            <a:ext cx="6199823"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7" name="Rectangle 6"/>
          <p:cNvSpPr>
            <a:spLocks noGrp="1" noChangeArrowheads="1"/>
          </p:cNvSpPr>
          <p:nvPr>
            <p:ph type="sldNum" sz="quarter" idx="12"/>
          </p:nvPr>
        </p:nvSpPr>
        <p:spPr>
          <a:ln/>
        </p:spPr>
        <p:txBody>
          <a:bodyPr/>
          <a:lstStyle>
            <a:lvl1pPr>
              <a:defRPr/>
            </a:lvl1pPr>
          </a:lstStyle>
          <a:p>
            <a:pPr>
              <a:defRPr/>
            </a:pPr>
            <a:fld id="{4C5A6851-41EA-4FE4-AE3A-2B19281E76D4}" type="slidenum">
              <a:rPr lang="fr-FR" altLang="fr-FR"/>
              <a:pPr>
                <a:defRPr/>
              </a:pPr>
              <a:t>‹Nº›</a:t>
            </a:fld>
            <a:endParaRPr lang="fr-FR" altLang="fr-FR"/>
          </a:p>
        </p:txBody>
      </p:sp>
    </p:spTree>
  </p:cSld>
  <p:clrMapOvr>
    <a:masterClrMapping/>
  </p:clrMapOvr>
  <p:transition spd="med" advTm="6000">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5410A13A-154C-47EF-A53F-0E3BF0C2D364}" type="slidenum">
              <a:rPr lang="fr-FR" altLang="fr-FR"/>
              <a:pPr>
                <a:defRPr/>
              </a:pPr>
              <a:t>‹Nº›</a:t>
            </a:fld>
            <a:endParaRPr lang="fr-FR" altLang="fr-FR"/>
          </a:p>
        </p:txBody>
      </p:sp>
    </p:spTree>
  </p:cSld>
  <p:clrMapOvr>
    <a:masterClrMapping/>
  </p:clrMapOvr>
  <p:transition spd="med" advTm="6000">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7491452" y="274639"/>
            <a:ext cx="2324934" cy="5851525"/>
          </a:xfrm>
        </p:spPr>
        <p:txBody>
          <a:bodyPr vert="eaVert"/>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a:xfrm>
            <a:off x="516652" y="274639"/>
            <a:ext cx="6802583"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46C72241-8FE1-4CB5-BA51-471BD668A6D6}" type="slidenum">
              <a:rPr lang="fr-FR" altLang="fr-FR"/>
              <a:pPr>
                <a:defRPr/>
              </a:pPr>
              <a:t>‹Nº›</a:t>
            </a:fld>
            <a:endParaRPr lang="fr-FR" altLang="fr-FR"/>
          </a:p>
        </p:txBody>
      </p:sp>
    </p:spTree>
  </p:cSld>
  <p:clrMapOvr>
    <a:masterClrMapping/>
  </p:clrMapOvr>
  <p:transition spd="med" advTm="6000">
    <p:diamon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74978" y="2130428"/>
            <a:ext cx="8783082"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49957" y="3886200"/>
            <a:ext cx="7233127"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5400000" scaled="0"/>
          <a:tileRect/>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16652" y="274638"/>
            <a:ext cx="9299734"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fr-FR" altLang="fr-FR" smtClean="0"/>
              <a:t>Cliquez pour modifier le style du titre</a:t>
            </a:r>
          </a:p>
        </p:txBody>
      </p:sp>
      <p:sp>
        <p:nvSpPr>
          <p:cNvPr id="1027" name="Rectangle 3"/>
          <p:cNvSpPr>
            <a:spLocks noGrp="1" noChangeArrowheads="1"/>
          </p:cNvSpPr>
          <p:nvPr>
            <p:ph type="body" idx="1"/>
          </p:nvPr>
        </p:nvSpPr>
        <p:spPr bwMode="auto">
          <a:xfrm>
            <a:off x="516652" y="1600201"/>
            <a:ext cx="9299734"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altLang="fr-FR" smtClean="0"/>
              <a:t>Cliquez pour modifier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1028" name="Rectangle 4"/>
          <p:cNvSpPr>
            <a:spLocks noGrp="1" noChangeArrowheads="1"/>
          </p:cNvSpPr>
          <p:nvPr>
            <p:ph type="dt" sz="half" idx="2"/>
          </p:nvPr>
        </p:nvSpPr>
        <p:spPr bwMode="auto">
          <a:xfrm>
            <a:off x="516652" y="6245225"/>
            <a:ext cx="2411042" cy="476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atin typeface="Arial" charset="0"/>
                <a:cs typeface="Arial" charset="0"/>
              </a:defRPr>
            </a:lvl1pPr>
          </a:lstStyle>
          <a:p>
            <a:pPr>
              <a:defRPr/>
            </a:pPr>
            <a:endParaRPr lang="fr-FR" altLang="fr-FR"/>
          </a:p>
        </p:txBody>
      </p:sp>
      <p:sp>
        <p:nvSpPr>
          <p:cNvPr id="1029" name="Rectangle 5"/>
          <p:cNvSpPr>
            <a:spLocks noGrp="1" noChangeArrowheads="1"/>
          </p:cNvSpPr>
          <p:nvPr>
            <p:ph type="ftr" sz="quarter" idx="3"/>
          </p:nvPr>
        </p:nvSpPr>
        <p:spPr bwMode="auto">
          <a:xfrm>
            <a:off x="3530455" y="6245225"/>
            <a:ext cx="3272129" cy="476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atin typeface="Arial" charset="0"/>
                <a:cs typeface="Arial" charset="0"/>
              </a:defRPr>
            </a:lvl1pPr>
          </a:lstStyle>
          <a:p>
            <a:pPr>
              <a:defRPr/>
            </a:pPr>
            <a:endParaRPr lang="fr-FR" altLang="fr-FR"/>
          </a:p>
        </p:txBody>
      </p:sp>
      <p:sp>
        <p:nvSpPr>
          <p:cNvPr id="1030" name="Rectangle 6"/>
          <p:cNvSpPr>
            <a:spLocks noGrp="1" noChangeArrowheads="1"/>
          </p:cNvSpPr>
          <p:nvPr>
            <p:ph type="sldNum" sz="quarter" idx="4"/>
          </p:nvPr>
        </p:nvSpPr>
        <p:spPr bwMode="auto">
          <a:xfrm>
            <a:off x="7405344" y="6245225"/>
            <a:ext cx="2411042" cy="476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atin typeface="Arial" charset="0"/>
                <a:cs typeface="Arial" charset="0"/>
              </a:defRPr>
            </a:lvl1pPr>
          </a:lstStyle>
          <a:p>
            <a:pPr>
              <a:defRPr/>
            </a:pPr>
            <a:fld id="{617F1A87-9A45-4C16-8426-62FFBBCFF56A}" type="slidenum">
              <a:rPr lang="fr-FR" altLang="fr-FR"/>
              <a:pPr>
                <a:defRPr/>
              </a:pPr>
              <a:t>‹Nº›</a:t>
            </a:fld>
            <a:endParaRPr lang="fr-FR" alt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diamond/>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16652" y="6245225"/>
            <a:ext cx="2411042"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hyperlink" Target="https://es.wikipedia.org/wiki/Veh%C3%ADculo_anfibio"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54.jpeg"/></Relationships>
</file>

<file path=ppt/slides/_rels/slide4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 Id="rId4" Type="http://schemas.openxmlformats.org/officeDocument/2006/relationships/image" Target="../media/image58.jpeg"/></Relationships>
</file>

<file path=ppt/slides/_rels/slide48.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4.gi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7.xml"/><Relationship Id="rId4" Type="http://schemas.openxmlformats.org/officeDocument/2006/relationships/image" Target="../media/image67.jpeg"/></Relationships>
</file>

<file path=ppt/slides/_rels/slide5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7.xml"/><Relationship Id="rId4" Type="http://schemas.openxmlformats.org/officeDocument/2006/relationships/image" Target="../media/image77.jpeg"/></Relationships>
</file>

<file path=ppt/slides/_rels/slide64.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7.xml"/><Relationship Id="rId4" Type="http://schemas.openxmlformats.org/officeDocument/2006/relationships/image" Target="../media/image83.jpeg"/></Relationships>
</file>

<file path=ppt/slides/_rels/slide68.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92.jpeg"/><Relationship Id="rId1" Type="http://schemas.openxmlformats.org/officeDocument/2006/relationships/slideLayout" Target="../slideLayouts/slideLayout7.xml"/><Relationship Id="rId5" Type="http://schemas.openxmlformats.org/officeDocument/2006/relationships/image" Target="../media/image95.jpeg"/><Relationship Id="rId4" Type="http://schemas.openxmlformats.org/officeDocument/2006/relationships/image" Target="../media/image94.jpeg"/></Relationships>
</file>

<file path=ppt/slides/_rels/slide78.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101.gif"/><Relationship Id="rId2" Type="http://schemas.openxmlformats.org/officeDocument/2006/relationships/image" Target="../media/image100.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102.jpeg"/><Relationship Id="rId4" Type="http://schemas.openxmlformats.org/officeDocument/2006/relationships/image" Target="../media/image3.gif"/></Relationships>
</file>

<file path=ppt/slides/_rels/slide83.xml.rels><?xml version="1.0" encoding="UTF-8" standalone="yes"?>
<Relationships xmlns="http://schemas.openxmlformats.org/package/2006/relationships"><Relationship Id="rId8" Type="http://schemas.openxmlformats.org/officeDocument/2006/relationships/image" Target="../media/image106.png"/><Relationship Id="rId13" Type="http://schemas.openxmlformats.org/officeDocument/2006/relationships/hyperlink" Target="https://vk.com/mispps" TargetMode="External"/><Relationship Id="rId3" Type="http://schemas.openxmlformats.org/officeDocument/2006/relationships/image" Target="../media/image103.png"/><Relationship Id="rId7" Type="http://schemas.openxmlformats.org/officeDocument/2006/relationships/hyperlink" Target="https://www.facebook.com/mispps" TargetMode="External"/><Relationship Id="rId12" Type="http://schemas.openxmlformats.org/officeDocument/2006/relationships/image" Target="../media/image10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05.png"/><Relationship Id="rId11" Type="http://schemas.openxmlformats.org/officeDocument/2006/relationships/hyperlink" Target="https://plus.google.com/+Mispps/" TargetMode="External"/><Relationship Id="rId5" Type="http://schemas.openxmlformats.org/officeDocument/2006/relationships/image" Target="../media/image104.png"/><Relationship Id="rId10" Type="http://schemas.openxmlformats.org/officeDocument/2006/relationships/image" Target="../media/image10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Mirá lo que está esa Moto Anfibia Papá"/>
          <p:cNvPicPr>
            <a:picLocks noChangeAspect="1" noChangeArrowheads="1" noCrop="1"/>
          </p:cNvPicPr>
          <p:nvPr/>
        </p:nvPicPr>
        <p:blipFill>
          <a:blip r:embed="rId3"/>
          <a:srcRect/>
          <a:stretch>
            <a:fillRect/>
          </a:stretch>
        </p:blipFill>
        <p:spPr bwMode="auto">
          <a:xfrm>
            <a:off x="0" y="0"/>
            <a:ext cx="10223015" cy="6858000"/>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schemeClr val="accent1">
                <a:shade val="45000"/>
                <a:satMod val="135000"/>
              </a:schemeClr>
              <a:prstClr val="white"/>
            </a:duotone>
            <a:lum bright="-5000" contrast="89000"/>
          </a:blip>
          <a:srcRect/>
          <a:stretch>
            <a:fillRect/>
          </a:stretch>
        </p:blipFill>
        <p:spPr bwMode="auto">
          <a:xfrm>
            <a:off x="-1" y="0"/>
            <a:ext cx="10333039"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89673" y="3389675"/>
            <a:ext cx="6858000" cy="78657"/>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6864711" y="3389675"/>
            <a:ext cx="6858000" cy="78657"/>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5" y="0"/>
            <a:ext cx="10333038"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5" y="6783312"/>
            <a:ext cx="10333038" cy="74688"/>
          </a:xfrm>
          <a:prstGeom prst="rect">
            <a:avLst/>
          </a:prstGeom>
          <a:noFill/>
          <a:ln w="9525">
            <a:noFill/>
            <a:miter lim="800000"/>
            <a:headEnd/>
            <a:tailEnd/>
          </a:ln>
        </p:spPr>
      </p:pic>
      <p:sp>
        <p:nvSpPr>
          <p:cNvPr id="155665" name="Rectangle 17"/>
          <p:cNvSpPr>
            <a:spLocks noChangeArrowheads="1"/>
          </p:cNvSpPr>
          <p:nvPr/>
        </p:nvSpPr>
        <p:spPr bwMode="auto">
          <a:xfrm>
            <a:off x="403605" y="5857899"/>
            <a:ext cx="136860"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403604" y="5715019"/>
            <a:ext cx="790001" cy="766986"/>
          </a:xfrm>
          <a:prstGeom prst="rect">
            <a:avLst/>
          </a:prstGeom>
          <a:noFill/>
          <a:ln w="38100">
            <a:solidFill>
              <a:srgbClr val="1CDEF8"/>
            </a:solidFill>
            <a:miter lim="800000"/>
            <a:headEnd/>
            <a:tailEnd/>
          </a:ln>
        </p:spPr>
      </p:pic>
      <p:sp>
        <p:nvSpPr>
          <p:cNvPr id="19" name="18 Rectángulo"/>
          <p:cNvSpPr/>
          <p:nvPr/>
        </p:nvSpPr>
        <p:spPr>
          <a:xfrm>
            <a:off x="2237869" y="4572016"/>
            <a:ext cx="3042308"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380305" y="1428736"/>
            <a:ext cx="8072494" cy="3071834"/>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VEHICULOS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ANFIBIOS</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432976" y="5611366"/>
            <a:ext cx="2270056" cy="934064"/>
          </a:xfrm>
          <a:prstGeom prst="rect">
            <a:avLst/>
          </a:prstGeom>
          <a:noFill/>
        </p:spPr>
      </p:pic>
      <p:pic>
        <p:nvPicPr>
          <p:cNvPr id="12" name="Picture 8"/>
          <p:cNvPicPr>
            <a:picLocks noChangeAspect="1" noChangeArrowheads="1"/>
          </p:cNvPicPr>
          <p:nvPr/>
        </p:nvPicPr>
        <p:blipFill>
          <a:blip r:embed="rId8" cstate="print"/>
          <a:srcRect/>
          <a:stretch>
            <a:fillRect/>
          </a:stretch>
        </p:blipFill>
        <p:spPr bwMode="auto">
          <a:xfrm>
            <a:off x="528343" y="764704"/>
            <a:ext cx="1158878" cy="723900"/>
          </a:xfrm>
          <a:prstGeom prst="rect">
            <a:avLst/>
          </a:prstGeom>
          <a:noFill/>
          <a:ln w="9525">
            <a:noFill/>
            <a:round/>
            <a:headEnd/>
            <a:tailEnd/>
          </a:ln>
        </p:spPr>
      </p:pic>
      <p:pic>
        <p:nvPicPr>
          <p:cNvPr id="13" name="Picture 12" descr="Image1"/>
          <p:cNvPicPr>
            <a:picLocks noChangeAspect="1" noChangeArrowheads="1" noCrop="1"/>
          </p:cNvPicPr>
          <p:nvPr/>
        </p:nvPicPr>
        <p:blipFill>
          <a:blip r:embed="rId9" cstate="print"/>
          <a:srcRect/>
          <a:stretch>
            <a:fillRect/>
          </a:stretch>
        </p:blipFill>
        <p:spPr bwMode="auto">
          <a:xfrm>
            <a:off x="202855" y="188641"/>
            <a:ext cx="882614" cy="1066800"/>
          </a:xfrm>
          <a:prstGeom prst="rect">
            <a:avLst/>
          </a:prstGeom>
          <a:noFill/>
          <a:ln w="9525">
            <a:noFill/>
            <a:miter lim="800000"/>
            <a:headEnd/>
            <a:tailEnd/>
          </a:ln>
        </p:spPr>
      </p:pic>
      <p:sp>
        <p:nvSpPr>
          <p:cNvPr id="15" name="14 CuadroTexto"/>
          <p:cNvSpPr txBox="1"/>
          <p:nvPr/>
        </p:nvSpPr>
        <p:spPr>
          <a:xfrm>
            <a:off x="1237429" y="285728"/>
            <a:ext cx="1850956" cy="338554"/>
          </a:xfrm>
          <a:prstGeom prst="rect">
            <a:avLst/>
          </a:prstGeom>
          <a:solidFill>
            <a:srgbClr val="FFFF00"/>
          </a:solidFill>
          <a:ln>
            <a:solidFill>
              <a:srgbClr val="2C1EE6"/>
            </a:solidFill>
          </a:ln>
        </p:spPr>
        <p:txBody>
          <a:bodyPr wrap="none" rtlCol="0">
            <a:spAutoFit/>
          </a:bodyPr>
          <a:lstStyle/>
          <a:p>
            <a:r>
              <a:rPr lang="es-ES" sz="1600" b="1" dirty="0" smtClean="0">
                <a:solidFill>
                  <a:srgbClr val="FF0000"/>
                </a:solidFill>
              </a:rPr>
              <a:t>FRANK SINATRA</a:t>
            </a:r>
            <a:endParaRPr lang="es-ES" sz="1600" b="1" dirty="0">
              <a:solidFill>
                <a:srgbClr val="FF0000"/>
              </a:solidFill>
            </a:endParaRPr>
          </a:p>
        </p:txBody>
      </p:sp>
    </p:spTree>
  </p:cSld>
  <p:clrMapOvr>
    <a:masterClrMapping/>
  </p:clrMapOvr>
  <p:transition spd="med" advTm="12000">
    <p:diamond/>
    <p:sndAc>
      <p:stSnd>
        <p:snd r:embed="rId2" name="14 - frank sinatra - yesterday(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Imagen relacionada"/>
          <p:cNvPicPr>
            <a:picLocks noChangeAspect="1" noChangeArrowheads="1"/>
          </p:cNvPicPr>
          <p:nvPr/>
        </p:nvPicPr>
        <p:blipFill>
          <a:blip r:embed="rId2"/>
          <a:srcRect/>
          <a:stretch>
            <a:fillRect/>
          </a:stretch>
        </p:blipFill>
        <p:spPr bwMode="auto">
          <a:xfrm>
            <a:off x="0" y="0"/>
            <a:ext cx="10333038" cy="6858000"/>
          </a:xfrm>
          <a:prstGeom prst="rect">
            <a:avLst/>
          </a:prstGeom>
          <a:noFill/>
        </p:spPr>
      </p:pic>
    </p:spTree>
  </p:cSld>
  <p:clrMapOvr>
    <a:masterClrMapping/>
  </p:clrMapOvr>
  <p:transition spd="med" advTm="6000">
    <p:diamon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AutoShape 2" descr="File:Amphicar-main-ffm001.jpg"/>
          <p:cNvSpPr>
            <a:spLocks noChangeAspect="1" noChangeArrowheads="1"/>
          </p:cNvSpPr>
          <p:nvPr/>
        </p:nvSpPr>
        <p:spPr bwMode="auto">
          <a:xfrm>
            <a:off x="155575" y="-136525"/>
            <a:ext cx="296863" cy="296863"/>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3" name="2 Rectángulo"/>
          <p:cNvSpPr/>
          <p:nvPr/>
        </p:nvSpPr>
        <p:spPr>
          <a:xfrm>
            <a:off x="1380305" y="2143116"/>
            <a:ext cx="7858180" cy="3539430"/>
          </a:xfrm>
          <a:prstGeom prst="rect">
            <a:avLst/>
          </a:prstGeom>
        </p:spPr>
        <p:txBody>
          <a:bodyPr wrap="square">
            <a:spAutoFit/>
          </a:bodyPr>
          <a:lstStyle/>
          <a:p>
            <a:pPr algn="ctr"/>
            <a:r>
              <a:rPr lang="es-ES" sz="2800" dirty="0">
                <a:latin typeface="Agency FB" pitchFamily="34" charset="0"/>
              </a:rPr>
              <a:t>Un </a:t>
            </a:r>
            <a:r>
              <a:rPr lang="es-ES" sz="2800" b="1" dirty="0">
                <a:latin typeface="Agency FB" pitchFamily="34" charset="0"/>
              </a:rPr>
              <a:t>vehículo anfibio</a:t>
            </a:r>
            <a:r>
              <a:rPr lang="es-ES" sz="2800" dirty="0">
                <a:latin typeface="Agency FB" pitchFamily="34" charset="0"/>
              </a:rPr>
              <a:t> (o, simplemente, </a:t>
            </a:r>
            <a:r>
              <a:rPr lang="es-ES" sz="2800" b="1" dirty="0">
                <a:latin typeface="Agency FB" pitchFamily="34" charset="0"/>
              </a:rPr>
              <a:t>anfibio</a:t>
            </a:r>
            <a:r>
              <a:rPr lang="es-ES" sz="2800" dirty="0">
                <a:latin typeface="Agency FB" pitchFamily="34" charset="0"/>
              </a:rPr>
              <a:t>), es un vehículo o aparato que puede operar tanto en </a:t>
            </a:r>
            <a:r>
              <a:rPr lang="es-ES" sz="2800" dirty="0" smtClean="0">
                <a:latin typeface="Agency FB" pitchFamily="34" charset="0"/>
              </a:rPr>
              <a:t>tierra como </a:t>
            </a:r>
            <a:r>
              <a:rPr lang="es-ES" sz="2800" dirty="0">
                <a:latin typeface="Agency FB" pitchFamily="34" charset="0"/>
              </a:rPr>
              <a:t>en mar, por lo cual recibe el nombre de </a:t>
            </a:r>
            <a:r>
              <a:rPr lang="es-ES" sz="2800" dirty="0" smtClean="0">
                <a:latin typeface="Agency FB" pitchFamily="34" charset="0"/>
              </a:rPr>
              <a:t>anfibio.</a:t>
            </a:r>
            <a:endParaRPr lang="es-ES" sz="2800" dirty="0">
              <a:latin typeface="Agency FB" pitchFamily="34" charset="0"/>
            </a:endParaRPr>
          </a:p>
          <a:p>
            <a:pPr algn="ctr"/>
            <a:r>
              <a:rPr lang="es-ES" sz="2800" dirty="0">
                <a:latin typeface="Agency FB" pitchFamily="34" charset="0"/>
              </a:rPr>
              <a:t>La definición se aplica tanto a vehículos terrestres como marítimos y de cualquier envergadura, tanto con motor como sin él y que van desde bicicletas, automóviles, barcos, vehículos militares e </a:t>
            </a:r>
            <a:r>
              <a:rPr lang="es-ES" sz="2800" dirty="0" smtClean="0">
                <a:latin typeface="Agency FB" pitchFamily="34" charset="0"/>
              </a:rPr>
              <a:t>incluso aerodeslizadores</a:t>
            </a:r>
            <a:r>
              <a:rPr lang="es-ES" sz="2800" dirty="0">
                <a:latin typeface="Agency FB" pitchFamily="34" charset="0"/>
              </a:rPr>
              <a:t>, </a:t>
            </a:r>
            <a:r>
              <a:rPr lang="es-ES" sz="2800" dirty="0" err="1" smtClean="0">
                <a:latin typeface="Agency FB" pitchFamily="34" charset="0"/>
              </a:rPr>
              <a:t>ekranoplanos</a:t>
            </a:r>
            <a:r>
              <a:rPr lang="es-ES" sz="2800" dirty="0">
                <a:latin typeface="Agency FB" pitchFamily="34" charset="0"/>
              </a:rPr>
              <a:t> o hidroaviones dotados de tren de aterrizaje y capaces por tanto de aterrizar en una pista.</a:t>
            </a:r>
          </a:p>
        </p:txBody>
      </p:sp>
      <p:sp>
        <p:nvSpPr>
          <p:cNvPr id="4" name="3 Documento"/>
          <p:cNvSpPr/>
          <p:nvPr/>
        </p:nvSpPr>
        <p:spPr>
          <a:xfrm flipV="1">
            <a:off x="0" y="0"/>
            <a:ext cx="5005065" cy="6858000"/>
          </a:xfrm>
          <a:prstGeom prst="flowChartDocument">
            <a:avLst/>
          </a:prstGeom>
          <a:solidFill>
            <a:schemeClr val="accent6">
              <a:lumMod val="75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Documento"/>
          <p:cNvSpPr/>
          <p:nvPr/>
        </p:nvSpPr>
        <p:spPr>
          <a:xfrm flipH="1" flipV="1">
            <a:off x="5005065" y="0"/>
            <a:ext cx="5327973" cy="6858000"/>
          </a:xfrm>
          <a:prstGeom prst="flowChartDocument">
            <a:avLst/>
          </a:prstGeom>
          <a:solidFill>
            <a:schemeClr val="accent6">
              <a:lumMod val="75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Documento"/>
          <p:cNvSpPr/>
          <p:nvPr/>
        </p:nvSpPr>
        <p:spPr>
          <a:xfrm flipV="1">
            <a:off x="0" y="428626"/>
            <a:ext cx="4520704" cy="6429375"/>
          </a:xfrm>
          <a:prstGeom prst="flowChartDocument">
            <a:avLst/>
          </a:prstGeom>
          <a:solidFill>
            <a:srgbClr val="00FFFF"/>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Documento"/>
          <p:cNvSpPr/>
          <p:nvPr/>
        </p:nvSpPr>
        <p:spPr>
          <a:xfrm flipH="1" flipV="1">
            <a:off x="5500190" y="428625"/>
            <a:ext cx="4832848" cy="6429375"/>
          </a:xfrm>
          <a:prstGeom prst="flowChartDocument">
            <a:avLst/>
          </a:prstGeom>
          <a:solidFill>
            <a:srgbClr val="00FFFF"/>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25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after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000"/>
                                        <p:tgtEl>
                                          <p:spTgt spid="4"/>
                                        </p:tgtEl>
                                        <p:attrNameLst>
                                          <p:attrName>ppt_x</p:attrName>
                                        </p:attrNameLst>
                                      </p:cBhvr>
                                      <p:tavLst>
                                        <p:tav tm="0">
                                          <p:val>
                                            <p:strVal val="ppt_x"/>
                                          </p:val>
                                        </p:tav>
                                        <p:tav tm="100000">
                                          <p:val>
                                            <p:strVal val="ppt_x-ppt_w/2"/>
                                          </p:val>
                                        </p:tav>
                                      </p:tavLst>
                                    </p:anim>
                                    <p:anim calcmode="lin" valueType="num">
                                      <p:cBhvr>
                                        <p:cTn id="13" dur="5000"/>
                                        <p:tgtEl>
                                          <p:spTgt spid="4"/>
                                        </p:tgtEl>
                                        <p:attrNameLst>
                                          <p:attrName>ppt_y</p:attrName>
                                        </p:attrNameLst>
                                      </p:cBhvr>
                                      <p:tavLst>
                                        <p:tav tm="0">
                                          <p:val>
                                            <p:strVal val="ppt_y"/>
                                          </p:val>
                                        </p:tav>
                                        <p:tav tm="100000">
                                          <p:val>
                                            <p:strVal val="ppt_y"/>
                                          </p:val>
                                        </p:tav>
                                      </p:tavLst>
                                    </p:anim>
                                    <p:anim calcmode="lin" valueType="num">
                                      <p:cBhvr>
                                        <p:cTn id="14" dur="5000"/>
                                        <p:tgtEl>
                                          <p:spTgt spid="4"/>
                                        </p:tgtEl>
                                        <p:attrNameLst>
                                          <p:attrName>ppt_w</p:attrName>
                                        </p:attrNameLst>
                                      </p:cBhvr>
                                      <p:tavLst>
                                        <p:tav tm="0">
                                          <p:val>
                                            <p:strVal val="ppt_w"/>
                                          </p:val>
                                        </p:tav>
                                        <p:tav tm="100000">
                                          <p:val>
                                            <p:fltVal val="0"/>
                                          </p:val>
                                        </p:tav>
                                      </p:tavLst>
                                    </p:anim>
                                    <p:anim calcmode="lin" valueType="num">
                                      <p:cBhvr>
                                        <p:cTn id="15" dur="5000"/>
                                        <p:tgtEl>
                                          <p:spTgt spid="4"/>
                                        </p:tgtEl>
                                        <p:attrNameLst>
                                          <p:attrName>ppt_h</p:attrName>
                                        </p:attrNameLst>
                                      </p:cBhvr>
                                      <p:tavLst>
                                        <p:tav tm="0">
                                          <p:val>
                                            <p:strVal val="ppt_h"/>
                                          </p:val>
                                        </p:tav>
                                        <p:tav tm="100000">
                                          <p:val>
                                            <p:strVal val="ppt_h"/>
                                          </p:val>
                                        </p:tav>
                                      </p:tavLst>
                                    </p:anim>
                                    <p:set>
                                      <p:cBhvr>
                                        <p:cTn id="16" dur="1" fill="hold">
                                          <p:stCondLst>
                                            <p:cond delay="4999"/>
                                          </p:stCondLst>
                                        </p:cTn>
                                        <p:tgtEl>
                                          <p:spTgt spid="4"/>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5"/>
                                        </p:tgtEl>
                                        <p:attrNameLst>
                                          <p:attrName>ppt_x</p:attrName>
                                        </p:attrNameLst>
                                      </p:cBhvr>
                                      <p:tavLst>
                                        <p:tav tm="0">
                                          <p:val>
                                            <p:strVal val="ppt_x"/>
                                          </p:val>
                                        </p:tav>
                                        <p:tav tm="100000">
                                          <p:val>
                                            <p:strVal val="ppt_x+ppt_w/2"/>
                                          </p:val>
                                        </p:tav>
                                      </p:tavLst>
                                    </p:anim>
                                    <p:anim calcmode="lin" valueType="num">
                                      <p:cBhvr>
                                        <p:cTn id="19" dur="5000"/>
                                        <p:tgtEl>
                                          <p:spTgt spid="5"/>
                                        </p:tgtEl>
                                        <p:attrNameLst>
                                          <p:attrName>ppt_y</p:attrName>
                                        </p:attrNameLst>
                                      </p:cBhvr>
                                      <p:tavLst>
                                        <p:tav tm="0">
                                          <p:val>
                                            <p:strVal val="ppt_y"/>
                                          </p:val>
                                        </p:tav>
                                        <p:tav tm="100000">
                                          <p:val>
                                            <p:strVal val="ppt_y"/>
                                          </p:val>
                                        </p:tav>
                                      </p:tavLst>
                                    </p:anim>
                                    <p:anim calcmode="lin" valueType="num">
                                      <p:cBhvr>
                                        <p:cTn id="20" dur="5000"/>
                                        <p:tgtEl>
                                          <p:spTgt spid="5"/>
                                        </p:tgtEl>
                                        <p:attrNameLst>
                                          <p:attrName>ppt_w</p:attrName>
                                        </p:attrNameLst>
                                      </p:cBhvr>
                                      <p:tavLst>
                                        <p:tav tm="0">
                                          <p:val>
                                            <p:strVal val="ppt_w"/>
                                          </p:val>
                                        </p:tav>
                                        <p:tav tm="100000">
                                          <p:val>
                                            <p:fltVal val="0"/>
                                          </p:val>
                                        </p:tav>
                                      </p:tavLst>
                                    </p:anim>
                                    <p:anim calcmode="lin" valueType="num">
                                      <p:cBhvr>
                                        <p:cTn id="21" dur="5000"/>
                                        <p:tgtEl>
                                          <p:spTgt spid="5"/>
                                        </p:tgtEl>
                                        <p:attrNameLst>
                                          <p:attrName>ppt_h</p:attrName>
                                        </p:attrNameLst>
                                      </p:cBhvr>
                                      <p:tavLst>
                                        <p:tav tm="0">
                                          <p:val>
                                            <p:strVal val="ppt_h"/>
                                          </p:val>
                                        </p:tav>
                                        <p:tav tm="100000">
                                          <p:val>
                                            <p:strVal val="ppt_h"/>
                                          </p:val>
                                        </p:tav>
                                      </p:tavLst>
                                    </p:anim>
                                    <p:set>
                                      <p:cBhvr>
                                        <p:cTn id="22" dur="1" fill="hold">
                                          <p:stCondLst>
                                            <p:cond delay="4999"/>
                                          </p:stCondLst>
                                        </p:cTn>
                                        <p:tgtEl>
                                          <p:spTgt spid="5"/>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ppt_w/2"/>
                                          </p:val>
                                        </p:tav>
                                      </p:tavLst>
                                    </p:anim>
                                    <p:anim calcmode="lin" valueType="num">
                                      <p:cBhvr>
                                        <p:cTn id="25" dur="5000"/>
                                        <p:tgtEl>
                                          <p:spTgt spid="7"/>
                                        </p:tgtEl>
                                        <p:attrNameLst>
                                          <p:attrName>ppt_y</p:attrName>
                                        </p:attrNameLst>
                                      </p:cBhvr>
                                      <p:tavLst>
                                        <p:tav tm="0">
                                          <p:val>
                                            <p:strVal val="ppt_y"/>
                                          </p:val>
                                        </p:tav>
                                        <p:tav tm="100000">
                                          <p:val>
                                            <p:strVal val="ppt_y"/>
                                          </p:val>
                                        </p:tav>
                                      </p:tavLst>
                                    </p:anim>
                                    <p:anim calcmode="lin" valueType="num">
                                      <p:cBhvr>
                                        <p:cTn id="26" dur="5000"/>
                                        <p:tgtEl>
                                          <p:spTgt spid="7"/>
                                        </p:tgtEl>
                                        <p:attrNameLst>
                                          <p:attrName>ppt_w</p:attrName>
                                        </p:attrNameLst>
                                      </p:cBhvr>
                                      <p:tavLst>
                                        <p:tav tm="0">
                                          <p:val>
                                            <p:strVal val="ppt_w"/>
                                          </p:val>
                                        </p:tav>
                                        <p:tav tm="100000">
                                          <p:val>
                                            <p:fltVal val="0"/>
                                          </p:val>
                                        </p:tav>
                                      </p:tavLst>
                                    </p:anim>
                                    <p:anim calcmode="lin" valueType="num">
                                      <p:cBhvr>
                                        <p:cTn id="27" dur="5000"/>
                                        <p:tgtEl>
                                          <p:spTgt spid="7"/>
                                        </p:tgtEl>
                                        <p:attrNameLst>
                                          <p:attrName>ppt_h</p:attrName>
                                        </p:attrNameLst>
                                      </p:cBhvr>
                                      <p:tavLst>
                                        <p:tav tm="0">
                                          <p:val>
                                            <p:strVal val="ppt_h"/>
                                          </p:val>
                                        </p:tav>
                                        <p:tav tm="100000">
                                          <p:val>
                                            <p:strVal val="ppt_h"/>
                                          </p:val>
                                        </p:tav>
                                      </p:tavLst>
                                    </p:anim>
                                    <p:set>
                                      <p:cBhvr>
                                        <p:cTn id="2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AutoShape 2" descr="Resultado de imagen de vehiculos anfibios"/>
          <p:cNvSpPr>
            <a:spLocks noChangeAspect="1" noChangeArrowheads="1"/>
          </p:cNvSpPr>
          <p:nvPr/>
        </p:nvSpPr>
        <p:spPr bwMode="auto">
          <a:xfrm>
            <a:off x="155575" y="-136525"/>
            <a:ext cx="296863" cy="296863"/>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63492" name="AutoShape 4" descr="Resultado de imagen de vehiculos anfibios"/>
          <p:cNvSpPr>
            <a:spLocks noChangeAspect="1" noChangeArrowheads="1"/>
          </p:cNvSpPr>
          <p:nvPr/>
        </p:nvSpPr>
        <p:spPr bwMode="auto">
          <a:xfrm>
            <a:off x="155575" y="-136525"/>
            <a:ext cx="296863" cy="296863"/>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63493" name="Picture 5" descr="C:\Documents and Settings\Jose Luis\Escritorio\Exhibición de vehículos anfibios en Suiza 01.jpg"/>
          <p:cNvPicPr>
            <a:picLocks noChangeAspect="1" noChangeArrowheads="1"/>
          </p:cNvPicPr>
          <p:nvPr/>
        </p:nvPicPr>
        <p:blipFill>
          <a:blip r:embed="rId2"/>
          <a:srcRect/>
          <a:stretch>
            <a:fillRect/>
          </a:stretch>
        </p:blipFill>
        <p:spPr bwMode="auto">
          <a:xfrm>
            <a:off x="0" y="0"/>
            <a:ext cx="10400080" cy="6858000"/>
          </a:xfrm>
          <a:prstGeom prst="rect">
            <a:avLst/>
          </a:prstGeom>
          <a:noFill/>
        </p:spPr>
      </p:pic>
    </p:spTree>
  </p:cSld>
  <p:clrMapOvr>
    <a:masterClrMapping/>
  </p:clrMapOvr>
  <p:transition spd="med" advTm="6000">
    <p:diamon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1023115" y="1285860"/>
            <a:ext cx="8215370" cy="4955203"/>
          </a:xfrm>
          <a:prstGeom prst="rect">
            <a:avLst/>
          </a:prstGeom>
        </p:spPr>
        <p:txBody>
          <a:bodyPr wrap="square">
            <a:spAutoFit/>
          </a:bodyPr>
          <a:lstStyle/>
          <a:p>
            <a:pPr algn="ctr"/>
            <a:r>
              <a:rPr lang="es-ES" sz="2800" b="1" dirty="0">
                <a:latin typeface="Agency FB" pitchFamily="34" charset="0"/>
              </a:rPr>
              <a:t>Ámbito </a:t>
            </a:r>
            <a:r>
              <a:rPr lang="es-ES" sz="2800" b="1" dirty="0" smtClean="0">
                <a:latin typeface="Agency FB" pitchFamily="34" charset="0"/>
              </a:rPr>
              <a:t>militar</a:t>
            </a:r>
            <a:endParaRPr lang="es-ES" sz="2800" b="1" dirty="0">
              <a:latin typeface="Agency FB" pitchFamily="34" charset="0"/>
            </a:endParaRPr>
          </a:p>
          <a:p>
            <a:pPr algn="ctr"/>
            <a:r>
              <a:rPr lang="es-ES" sz="2400" dirty="0" smtClean="0">
                <a:latin typeface="Agency FB" pitchFamily="34" charset="0"/>
              </a:rPr>
              <a:t>Tienen </a:t>
            </a:r>
            <a:r>
              <a:rPr lang="es-ES" sz="2400" dirty="0">
                <a:latin typeface="Agency FB" pitchFamily="34" charset="0"/>
              </a:rPr>
              <a:t>especial relevancia los vehículos militares de asalto anfibio por su capacidad para transportar tropas de asalto de infantería, junto con su material, y desembarcarlas en tierra sin la necesidad de un </a:t>
            </a:r>
            <a:r>
              <a:rPr lang="es-ES" sz="2400" dirty="0" smtClean="0">
                <a:latin typeface="Agency FB" pitchFamily="34" charset="0"/>
              </a:rPr>
              <a:t>puerto</a:t>
            </a:r>
            <a:r>
              <a:rPr lang="es-ES" sz="2400" dirty="0">
                <a:latin typeface="Agency FB" pitchFamily="34" charset="0"/>
              </a:rPr>
              <a:t> </a:t>
            </a:r>
            <a:r>
              <a:rPr lang="es-ES" sz="2400" dirty="0" smtClean="0">
                <a:latin typeface="Agency FB" pitchFamily="34" charset="0"/>
              </a:rPr>
              <a:t>practicable</a:t>
            </a:r>
            <a:r>
              <a:rPr lang="es-ES" sz="2400" dirty="0">
                <a:latin typeface="Agency FB" pitchFamily="34" charset="0"/>
              </a:rPr>
              <a:t>.</a:t>
            </a:r>
          </a:p>
          <a:p>
            <a:pPr algn="ctr"/>
            <a:r>
              <a:rPr lang="es-ES" sz="2400" dirty="0">
                <a:latin typeface="Agency FB" pitchFamily="34" charset="0"/>
              </a:rPr>
              <a:t>Estrictamente, los vehículos militares anfibios, fueron desarrollados y perfeccionados especialmente durante y a partir de la Segunda Guerra Mundial, y más en concreto por las potencias beligerantes implicadas en la Guerra o Teatro del Pacífico como Japón y Estados Unidos. Este fue un hecho derivado de la experiencia en la guerra anfibia de la Primera Guerra Mundial, y la necesidad de perfeccionar este arte.</a:t>
            </a:r>
            <a:r>
              <a:rPr lang="es-ES" sz="2400" baseline="30000" dirty="0">
                <a:latin typeface="Agency FB" pitchFamily="34" charset="0"/>
                <a:hlinkClick r:id="rId2"/>
              </a:rPr>
              <a:t>2</a:t>
            </a:r>
            <a:r>
              <a:rPr lang="es-ES" sz="2400" dirty="0">
                <a:latin typeface="Agency FB" pitchFamily="34" charset="0"/>
              </a:rPr>
              <a:t>​ Tanto es así que las lanchas </a:t>
            </a:r>
            <a:r>
              <a:rPr lang="es-ES" sz="2400" dirty="0" smtClean="0">
                <a:latin typeface="Agency FB" pitchFamily="34" charset="0"/>
              </a:rPr>
              <a:t>LCVP</a:t>
            </a:r>
            <a:r>
              <a:rPr lang="es-ES" sz="2400" dirty="0">
                <a:latin typeface="Agency FB" pitchFamily="34" charset="0"/>
              </a:rPr>
              <a:t> </a:t>
            </a:r>
            <a:r>
              <a:rPr lang="es-ES" sz="2400" dirty="0" smtClean="0">
                <a:latin typeface="Agency FB" pitchFamily="34" charset="0"/>
              </a:rPr>
              <a:t>(siglas </a:t>
            </a:r>
            <a:r>
              <a:rPr lang="es-ES" sz="2400" dirty="0">
                <a:latin typeface="Agency FB" pitchFamily="34" charset="0"/>
              </a:rPr>
              <a:t>del inglés: </a:t>
            </a:r>
            <a:r>
              <a:rPr lang="es-ES" sz="2400" i="1" dirty="0" err="1">
                <a:latin typeface="Agency FB" pitchFamily="34" charset="0"/>
              </a:rPr>
              <a:t>Landing</a:t>
            </a:r>
            <a:r>
              <a:rPr lang="es-ES" sz="2400" i="1" dirty="0">
                <a:latin typeface="Agency FB" pitchFamily="34" charset="0"/>
              </a:rPr>
              <a:t> </a:t>
            </a:r>
            <a:r>
              <a:rPr lang="es-ES" sz="2400" i="1" dirty="0" err="1">
                <a:latin typeface="Agency FB" pitchFamily="34" charset="0"/>
              </a:rPr>
              <a:t>Craft</a:t>
            </a:r>
            <a:r>
              <a:rPr lang="es-ES" sz="2400" i="1" dirty="0">
                <a:latin typeface="Agency FB" pitchFamily="34" charset="0"/>
              </a:rPr>
              <a:t>, </a:t>
            </a:r>
            <a:r>
              <a:rPr lang="es-ES" sz="2400" i="1" dirty="0" err="1">
                <a:latin typeface="Agency FB" pitchFamily="34" charset="0"/>
              </a:rPr>
              <a:t>Vehicle</a:t>
            </a:r>
            <a:r>
              <a:rPr lang="es-ES" sz="2400" i="1" dirty="0">
                <a:latin typeface="Agency FB" pitchFamily="34" charset="0"/>
              </a:rPr>
              <a:t>, </a:t>
            </a:r>
            <a:r>
              <a:rPr lang="es-ES" sz="2400" i="1" dirty="0" err="1">
                <a:latin typeface="Agency FB" pitchFamily="34" charset="0"/>
              </a:rPr>
              <a:t>Personnel</a:t>
            </a:r>
            <a:r>
              <a:rPr lang="es-ES" sz="2400" dirty="0">
                <a:latin typeface="Agency FB" pitchFamily="34" charset="0"/>
              </a:rPr>
              <a:t>) han llegado a ser consideradas como el arma más importante de la Segunda Guerra Mundial por su capacidad de mantener un continuo abastecimiento y refresco de </a:t>
            </a:r>
            <a:r>
              <a:rPr lang="es-ES" sz="2400" dirty="0" smtClean="0">
                <a:latin typeface="Agency FB" pitchFamily="34" charset="0"/>
              </a:rPr>
              <a:t>tropas.</a:t>
            </a:r>
            <a:endParaRPr lang="es-ES" sz="2400" dirty="0">
              <a:latin typeface="Agency FB" pitchFamily="34" charset="0"/>
            </a:endParaRPr>
          </a:p>
        </p:txBody>
      </p:sp>
      <p:sp>
        <p:nvSpPr>
          <p:cNvPr id="3" name="2 Documento"/>
          <p:cNvSpPr/>
          <p:nvPr/>
        </p:nvSpPr>
        <p:spPr>
          <a:xfrm flipV="1">
            <a:off x="0" y="0"/>
            <a:ext cx="5005065" cy="6858000"/>
          </a:xfrm>
          <a:prstGeom prst="flowChartDocument">
            <a:avLst/>
          </a:prstGeom>
          <a:solidFill>
            <a:schemeClr val="accent6">
              <a:lumMod val="75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Documento"/>
          <p:cNvSpPr/>
          <p:nvPr/>
        </p:nvSpPr>
        <p:spPr>
          <a:xfrm flipH="1" flipV="1">
            <a:off x="5005065" y="0"/>
            <a:ext cx="5327973" cy="6858000"/>
          </a:xfrm>
          <a:prstGeom prst="flowChartDocument">
            <a:avLst/>
          </a:prstGeom>
          <a:solidFill>
            <a:schemeClr val="accent6">
              <a:lumMod val="75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Documento"/>
          <p:cNvSpPr/>
          <p:nvPr/>
        </p:nvSpPr>
        <p:spPr>
          <a:xfrm flipV="1">
            <a:off x="0" y="428625"/>
            <a:ext cx="4520704" cy="6429375"/>
          </a:xfrm>
          <a:prstGeom prst="flowChartDocument">
            <a:avLst/>
          </a:prstGeom>
          <a:solidFill>
            <a:srgbClr val="00FFFF"/>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Documento"/>
          <p:cNvSpPr/>
          <p:nvPr/>
        </p:nvSpPr>
        <p:spPr>
          <a:xfrm flipH="1" flipV="1">
            <a:off x="5500190" y="428625"/>
            <a:ext cx="4832848" cy="6429375"/>
          </a:xfrm>
          <a:prstGeom prst="flowChartDocument">
            <a:avLst/>
          </a:prstGeom>
          <a:solidFill>
            <a:srgbClr val="00FFFF"/>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41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after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000"/>
                                        <p:tgtEl>
                                          <p:spTgt spid="3"/>
                                        </p:tgtEl>
                                        <p:attrNameLst>
                                          <p:attrName>ppt_x</p:attrName>
                                        </p:attrNameLst>
                                      </p:cBhvr>
                                      <p:tavLst>
                                        <p:tav tm="0">
                                          <p:val>
                                            <p:strVal val="ppt_x"/>
                                          </p:val>
                                        </p:tav>
                                        <p:tav tm="100000">
                                          <p:val>
                                            <p:strVal val="ppt_x-ppt_w/2"/>
                                          </p:val>
                                        </p:tav>
                                      </p:tavLst>
                                    </p:anim>
                                    <p:anim calcmode="lin" valueType="num">
                                      <p:cBhvr>
                                        <p:cTn id="13" dur="5000"/>
                                        <p:tgtEl>
                                          <p:spTgt spid="3"/>
                                        </p:tgtEl>
                                        <p:attrNameLst>
                                          <p:attrName>ppt_y</p:attrName>
                                        </p:attrNameLst>
                                      </p:cBhvr>
                                      <p:tavLst>
                                        <p:tav tm="0">
                                          <p:val>
                                            <p:strVal val="ppt_y"/>
                                          </p:val>
                                        </p:tav>
                                        <p:tav tm="100000">
                                          <p:val>
                                            <p:strVal val="ppt_y"/>
                                          </p:val>
                                        </p:tav>
                                      </p:tavLst>
                                    </p:anim>
                                    <p:anim calcmode="lin" valueType="num">
                                      <p:cBhvr>
                                        <p:cTn id="14" dur="5000"/>
                                        <p:tgtEl>
                                          <p:spTgt spid="3"/>
                                        </p:tgtEl>
                                        <p:attrNameLst>
                                          <p:attrName>ppt_w</p:attrName>
                                        </p:attrNameLst>
                                      </p:cBhvr>
                                      <p:tavLst>
                                        <p:tav tm="0">
                                          <p:val>
                                            <p:strVal val="ppt_w"/>
                                          </p:val>
                                        </p:tav>
                                        <p:tav tm="100000">
                                          <p:val>
                                            <p:fltVal val="0"/>
                                          </p:val>
                                        </p:tav>
                                      </p:tavLst>
                                    </p:anim>
                                    <p:anim calcmode="lin" valueType="num">
                                      <p:cBhvr>
                                        <p:cTn id="15" dur="5000"/>
                                        <p:tgtEl>
                                          <p:spTgt spid="3"/>
                                        </p:tgtEl>
                                        <p:attrNameLst>
                                          <p:attrName>ppt_h</p:attrName>
                                        </p:attrNameLst>
                                      </p:cBhvr>
                                      <p:tavLst>
                                        <p:tav tm="0">
                                          <p:val>
                                            <p:strVal val="ppt_h"/>
                                          </p:val>
                                        </p:tav>
                                        <p:tav tm="100000">
                                          <p:val>
                                            <p:strVal val="ppt_h"/>
                                          </p:val>
                                        </p:tav>
                                      </p:tavLst>
                                    </p:anim>
                                    <p:set>
                                      <p:cBhvr>
                                        <p:cTn id="16" dur="1" fill="hold">
                                          <p:stCondLst>
                                            <p:cond delay="4999"/>
                                          </p:stCondLst>
                                        </p:cTn>
                                        <p:tgtEl>
                                          <p:spTgt spid="3"/>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4"/>
                                        </p:tgtEl>
                                        <p:attrNameLst>
                                          <p:attrName>ppt_x</p:attrName>
                                        </p:attrNameLst>
                                      </p:cBhvr>
                                      <p:tavLst>
                                        <p:tav tm="0">
                                          <p:val>
                                            <p:strVal val="ppt_x"/>
                                          </p:val>
                                        </p:tav>
                                        <p:tav tm="100000">
                                          <p:val>
                                            <p:strVal val="ppt_x+ppt_w/2"/>
                                          </p:val>
                                        </p:tav>
                                      </p:tavLst>
                                    </p:anim>
                                    <p:anim calcmode="lin" valueType="num">
                                      <p:cBhvr>
                                        <p:cTn id="19" dur="5000"/>
                                        <p:tgtEl>
                                          <p:spTgt spid="4"/>
                                        </p:tgtEl>
                                        <p:attrNameLst>
                                          <p:attrName>ppt_y</p:attrName>
                                        </p:attrNameLst>
                                      </p:cBhvr>
                                      <p:tavLst>
                                        <p:tav tm="0">
                                          <p:val>
                                            <p:strVal val="ppt_y"/>
                                          </p:val>
                                        </p:tav>
                                        <p:tav tm="100000">
                                          <p:val>
                                            <p:strVal val="ppt_y"/>
                                          </p:val>
                                        </p:tav>
                                      </p:tavLst>
                                    </p:anim>
                                    <p:anim calcmode="lin" valueType="num">
                                      <p:cBhvr>
                                        <p:cTn id="20" dur="5000"/>
                                        <p:tgtEl>
                                          <p:spTgt spid="4"/>
                                        </p:tgtEl>
                                        <p:attrNameLst>
                                          <p:attrName>ppt_w</p:attrName>
                                        </p:attrNameLst>
                                      </p:cBhvr>
                                      <p:tavLst>
                                        <p:tav tm="0">
                                          <p:val>
                                            <p:strVal val="ppt_w"/>
                                          </p:val>
                                        </p:tav>
                                        <p:tav tm="100000">
                                          <p:val>
                                            <p:fltVal val="0"/>
                                          </p:val>
                                        </p:tav>
                                      </p:tavLst>
                                    </p:anim>
                                    <p:anim calcmode="lin" valueType="num">
                                      <p:cBhvr>
                                        <p:cTn id="21" dur="5000"/>
                                        <p:tgtEl>
                                          <p:spTgt spid="4"/>
                                        </p:tgtEl>
                                        <p:attrNameLst>
                                          <p:attrName>ppt_h</p:attrName>
                                        </p:attrNameLst>
                                      </p:cBhvr>
                                      <p:tavLst>
                                        <p:tav tm="0">
                                          <p:val>
                                            <p:strVal val="ppt_h"/>
                                          </p:val>
                                        </p:tav>
                                        <p:tav tm="100000">
                                          <p:val>
                                            <p:strVal val="ppt_h"/>
                                          </p:val>
                                        </p:tav>
                                      </p:tavLst>
                                    </p:anim>
                                    <p:set>
                                      <p:cBhvr>
                                        <p:cTn id="22" dur="1" fill="hold">
                                          <p:stCondLst>
                                            <p:cond delay="4999"/>
                                          </p:stCondLst>
                                        </p:cTn>
                                        <p:tgtEl>
                                          <p:spTgt spid="4"/>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ppt_w/2"/>
                                          </p:val>
                                        </p:tav>
                                      </p:tavLst>
                                    </p:anim>
                                    <p:anim calcmode="lin" valueType="num">
                                      <p:cBhvr>
                                        <p:cTn id="25" dur="5000"/>
                                        <p:tgtEl>
                                          <p:spTgt spid="7"/>
                                        </p:tgtEl>
                                        <p:attrNameLst>
                                          <p:attrName>ppt_y</p:attrName>
                                        </p:attrNameLst>
                                      </p:cBhvr>
                                      <p:tavLst>
                                        <p:tav tm="0">
                                          <p:val>
                                            <p:strVal val="ppt_y"/>
                                          </p:val>
                                        </p:tav>
                                        <p:tav tm="100000">
                                          <p:val>
                                            <p:strVal val="ppt_y"/>
                                          </p:val>
                                        </p:tav>
                                      </p:tavLst>
                                    </p:anim>
                                    <p:anim calcmode="lin" valueType="num">
                                      <p:cBhvr>
                                        <p:cTn id="26" dur="5000"/>
                                        <p:tgtEl>
                                          <p:spTgt spid="7"/>
                                        </p:tgtEl>
                                        <p:attrNameLst>
                                          <p:attrName>ppt_w</p:attrName>
                                        </p:attrNameLst>
                                      </p:cBhvr>
                                      <p:tavLst>
                                        <p:tav tm="0">
                                          <p:val>
                                            <p:strVal val="ppt_w"/>
                                          </p:val>
                                        </p:tav>
                                        <p:tav tm="100000">
                                          <p:val>
                                            <p:fltVal val="0"/>
                                          </p:val>
                                        </p:tav>
                                      </p:tavLst>
                                    </p:anim>
                                    <p:anim calcmode="lin" valueType="num">
                                      <p:cBhvr>
                                        <p:cTn id="27" dur="5000"/>
                                        <p:tgtEl>
                                          <p:spTgt spid="7"/>
                                        </p:tgtEl>
                                        <p:attrNameLst>
                                          <p:attrName>ppt_h</p:attrName>
                                        </p:attrNameLst>
                                      </p:cBhvr>
                                      <p:tavLst>
                                        <p:tav tm="0">
                                          <p:val>
                                            <p:strVal val="ppt_h"/>
                                          </p:val>
                                        </p:tav>
                                        <p:tav tm="100000">
                                          <p:val>
                                            <p:strVal val="ppt_h"/>
                                          </p:val>
                                        </p:tav>
                                      </p:tavLst>
                                    </p:anim>
                                    <p:set>
                                      <p:cBhvr>
                                        <p:cTn id="2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6" descr="1943-gmc-dukw-6x6-amphibious-duck"/>
          <p:cNvPicPr>
            <a:picLocks noChangeAspect="1" noChangeArrowheads="1"/>
          </p:cNvPicPr>
          <p:nvPr/>
        </p:nvPicPr>
        <p:blipFill>
          <a:blip r:embed="rId2"/>
          <a:srcRect/>
          <a:stretch>
            <a:fillRect/>
          </a:stretch>
        </p:blipFill>
        <p:spPr bwMode="auto">
          <a:xfrm>
            <a:off x="0" y="0"/>
            <a:ext cx="10333038" cy="7608873"/>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Evans amphibie 1805"/>
          <p:cNvPicPr>
            <a:picLocks noChangeAspect="1" noChangeArrowheads="1"/>
          </p:cNvPicPr>
          <p:nvPr/>
        </p:nvPicPr>
        <p:blipFill>
          <a:blip r:embed="rId2"/>
          <a:srcRect/>
          <a:stretch>
            <a:fillRect/>
          </a:stretch>
        </p:blipFill>
        <p:spPr bwMode="auto">
          <a:xfrm>
            <a:off x="-1" y="642918"/>
            <a:ext cx="10474635" cy="5286412"/>
          </a:xfrm>
          <a:prstGeom prst="rect">
            <a:avLst/>
          </a:prstGeom>
          <a:ln>
            <a:noFill/>
          </a:ln>
          <a:effectLst>
            <a:softEdge rad="635000"/>
          </a:effectLst>
        </p:spPr>
      </p:pic>
      <p:pic>
        <p:nvPicPr>
          <p:cNvPr id="3" name="Picture 3" descr="illusion-013"/>
          <p:cNvPicPr>
            <a:picLocks noChangeAspect="1" noChangeArrowheads="1"/>
          </p:cNvPicPr>
          <p:nvPr/>
        </p:nvPicPr>
        <p:blipFill>
          <a:blip r:embed="rId3" cstate="print">
            <a:duotone>
              <a:prstClr val="black"/>
              <a:schemeClr val="accent2">
                <a:tint val="45000"/>
                <a:satMod val="400000"/>
              </a:schemeClr>
            </a:duotone>
            <a:lum bright="-14000" contrast="8000"/>
          </a:blip>
          <a:srcRect/>
          <a:stretch>
            <a:fillRect/>
          </a:stretch>
        </p:blipFill>
        <p:spPr bwMode="auto">
          <a:xfrm>
            <a:off x="0" y="0"/>
            <a:ext cx="10333038" cy="687705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19368542_1"/>
          <p:cNvPicPr>
            <a:picLocks noChangeAspect="1" noChangeArrowheads="1"/>
          </p:cNvPicPr>
          <p:nvPr/>
        </p:nvPicPr>
        <p:blipFill>
          <a:blip r:embed="rId2"/>
          <a:srcRect/>
          <a:stretch>
            <a:fillRect/>
          </a:stretch>
        </p:blipFill>
        <p:spPr bwMode="auto">
          <a:xfrm>
            <a:off x="0" y="0"/>
            <a:ext cx="10333038" cy="6858000"/>
          </a:xfrm>
          <a:prstGeom prst="rect">
            <a:avLst/>
          </a:prstGeom>
          <a:noFill/>
          <a:ln w="9525">
            <a:noFill/>
            <a:miter lim="800000"/>
            <a:headEnd/>
            <a:tailEnd/>
          </a:ln>
        </p:spPr>
      </p:pic>
      <p:sp>
        <p:nvSpPr>
          <p:cNvPr id="5" name="4 Marco"/>
          <p:cNvSpPr/>
          <p:nvPr/>
        </p:nvSpPr>
        <p:spPr>
          <a:xfrm>
            <a:off x="807271" y="428626"/>
            <a:ext cx="8960681" cy="6143625"/>
          </a:xfrm>
          <a:prstGeom prst="frame">
            <a:avLst>
              <a:gd name="adj1" fmla="val 8159"/>
            </a:avLst>
          </a:prstGeom>
          <a:solidFill>
            <a:srgbClr val="00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Marco"/>
          <p:cNvSpPr/>
          <p:nvPr/>
        </p:nvSpPr>
        <p:spPr>
          <a:xfrm>
            <a:off x="1453085" y="1000126"/>
            <a:ext cx="7669052" cy="5000625"/>
          </a:xfrm>
          <a:prstGeom prst="frame">
            <a:avLst>
              <a:gd name="adj1" fmla="val 10445"/>
            </a:avLst>
          </a:prstGeom>
          <a:solidFill>
            <a:srgbClr val="00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Marco"/>
          <p:cNvSpPr/>
          <p:nvPr/>
        </p:nvSpPr>
        <p:spPr>
          <a:xfrm>
            <a:off x="2179628" y="1571626"/>
            <a:ext cx="6215966" cy="3857625"/>
          </a:xfrm>
          <a:prstGeom prst="frame">
            <a:avLst>
              <a:gd name="adj1" fmla="val 12914"/>
            </a:avLst>
          </a:prstGeom>
          <a:solidFill>
            <a:srgbClr val="00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Marco"/>
          <p:cNvSpPr/>
          <p:nvPr/>
        </p:nvSpPr>
        <p:spPr>
          <a:xfrm>
            <a:off x="2825440" y="2143126"/>
            <a:ext cx="4843612" cy="2714625"/>
          </a:xfrm>
          <a:prstGeom prst="frame">
            <a:avLst>
              <a:gd name="adj1" fmla="val 17826"/>
            </a:avLst>
          </a:prstGeom>
          <a:solidFill>
            <a:srgbClr val="00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cSld>
  <p:clrMapOvr>
    <a:masterClrMapping/>
  </p:clrMapOvr>
  <p:transition spd="med" advTm="9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23" presetClass="exit" presetSubtype="16" fill="hold" nodeType="withEffect">
                                  <p:stCondLst>
                                    <p:cond delay="0"/>
                                  </p:stCondLst>
                                  <p:childTnLst>
                                    <p:anim calcmode="lin" valueType="num">
                                      <p:cBhvr>
                                        <p:cTn id="10" dur="5000"/>
                                        <p:tgtEl>
                                          <p:spTgt spid="6"/>
                                        </p:tgtEl>
                                        <p:attrNameLst>
                                          <p:attrName>ppt_w</p:attrName>
                                        </p:attrNameLst>
                                      </p:cBhvr>
                                      <p:tavLst>
                                        <p:tav tm="0">
                                          <p:val>
                                            <p:strVal val="ppt_w"/>
                                          </p:val>
                                        </p:tav>
                                        <p:tav tm="100000">
                                          <p:val>
                                            <p:strVal val="4*ppt_w"/>
                                          </p:val>
                                        </p:tav>
                                      </p:tavLst>
                                    </p:anim>
                                    <p:anim calcmode="lin" valueType="num">
                                      <p:cBhvr>
                                        <p:cTn id="11" dur="5000"/>
                                        <p:tgtEl>
                                          <p:spTgt spid="6"/>
                                        </p:tgtEl>
                                        <p:attrNameLst>
                                          <p:attrName>ppt_h</p:attrName>
                                        </p:attrNameLst>
                                      </p:cBhvr>
                                      <p:tavLst>
                                        <p:tav tm="0">
                                          <p:val>
                                            <p:strVal val="ppt_h"/>
                                          </p:val>
                                        </p:tav>
                                        <p:tav tm="100000">
                                          <p:val>
                                            <p:strVal val="4*ppt_h"/>
                                          </p:val>
                                        </p:tav>
                                      </p:tavLst>
                                    </p:anim>
                                    <p:set>
                                      <p:cBhvr>
                                        <p:cTn id="12" dur="1" fill="hold">
                                          <p:stCondLst>
                                            <p:cond delay="4999"/>
                                          </p:stCondLst>
                                        </p:cTn>
                                        <p:tgtEl>
                                          <p:spTgt spid="6"/>
                                        </p:tgtEl>
                                        <p:attrNameLst>
                                          <p:attrName>style.visibility</p:attrName>
                                        </p:attrNameLst>
                                      </p:cBhvr>
                                      <p:to>
                                        <p:strVal val="hidden"/>
                                      </p:to>
                                    </p:set>
                                  </p:childTnLst>
                                </p:cTn>
                              </p:par>
                              <p:par>
                                <p:cTn id="13" presetID="23" presetClass="exit" presetSubtype="32" fill="hold" nodeType="withEffect">
                                  <p:stCondLst>
                                    <p:cond delay="0"/>
                                  </p:stCondLst>
                                  <p:childTnLst>
                                    <p:anim calcmode="lin" valueType="num">
                                      <p:cBhvr>
                                        <p:cTn id="14" dur="5000"/>
                                        <p:tgtEl>
                                          <p:spTgt spid="7"/>
                                        </p:tgtEl>
                                        <p:attrNameLst>
                                          <p:attrName>ppt_w</p:attrName>
                                        </p:attrNameLst>
                                      </p:cBhvr>
                                      <p:tavLst>
                                        <p:tav tm="0">
                                          <p:val>
                                            <p:strVal val="ppt_w"/>
                                          </p:val>
                                        </p:tav>
                                        <p:tav tm="100000">
                                          <p:val>
                                            <p:fltVal val="0"/>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23" presetClass="exit" presetSubtype="16" fill="hold" nodeType="withEffect">
                                  <p:stCondLst>
                                    <p:cond delay="0"/>
                                  </p:stCondLst>
                                  <p:childTnLst>
                                    <p:anim calcmode="lin" valueType="num">
                                      <p:cBhvr>
                                        <p:cTn id="18" dur="5000"/>
                                        <p:tgtEl>
                                          <p:spTgt spid="8"/>
                                        </p:tgtEl>
                                        <p:attrNameLst>
                                          <p:attrName>ppt_w</p:attrName>
                                        </p:attrNameLst>
                                      </p:cBhvr>
                                      <p:tavLst>
                                        <p:tav tm="0">
                                          <p:val>
                                            <p:strVal val="ppt_w"/>
                                          </p:val>
                                        </p:tav>
                                        <p:tav tm="100000">
                                          <p:val>
                                            <p:strVal val="4*ppt_w"/>
                                          </p:val>
                                        </p:tav>
                                      </p:tavLst>
                                    </p:anim>
                                    <p:anim calcmode="lin" valueType="num">
                                      <p:cBhvr>
                                        <p:cTn id="19" dur="5000"/>
                                        <p:tgtEl>
                                          <p:spTgt spid="8"/>
                                        </p:tgtEl>
                                        <p:attrNameLst>
                                          <p:attrName>ppt_h</p:attrName>
                                        </p:attrNameLst>
                                      </p:cBhvr>
                                      <p:tavLst>
                                        <p:tav tm="0">
                                          <p:val>
                                            <p:strVal val="ppt_h"/>
                                          </p:val>
                                        </p:tav>
                                        <p:tav tm="100000">
                                          <p:val>
                                            <p:strVal val="4*ppt_h"/>
                                          </p:val>
                                        </p:tav>
                                      </p:tavLst>
                                    </p:anim>
                                    <p:set>
                                      <p:cBhvr>
                                        <p:cTn id="20" dur="1" fill="hold">
                                          <p:stCondLst>
                                            <p:cond delay="4999"/>
                                          </p:stCondLst>
                                        </p:cTn>
                                        <p:tgtEl>
                                          <p:spTgt spid="8"/>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0" fill="hold"/>
                                        <p:tgtEl>
                                          <p:spTgt spid="9"/>
                                        </p:tgtEl>
                                        <p:attrNameLst>
                                          <p:attrName>ppt_w</p:attrName>
                                        </p:attrNameLst>
                                      </p:cBhvr>
                                      <p:tavLst>
                                        <p:tav tm="0">
                                          <p:val>
                                            <p:fltVal val="0"/>
                                          </p:val>
                                        </p:tav>
                                        <p:tav tm="100000">
                                          <p:val>
                                            <p:strVal val="#ppt_w"/>
                                          </p:val>
                                        </p:tav>
                                      </p:tavLst>
                                    </p:anim>
                                    <p:anim calcmode="lin" valueType="num">
                                      <p:cBhvr>
                                        <p:cTn id="24" dur="5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4" descr="Ulysse-Texier-De-la-Caillerie-Comete-1932_opengraph(1)"/>
          <p:cNvPicPr>
            <a:picLocks noChangeAspect="1" noChangeArrowheads="1"/>
          </p:cNvPicPr>
          <p:nvPr/>
        </p:nvPicPr>
        <p:blipFill>
          <a:blip r:embed="rId2"/>
          <a:srcRect/>
          <a:stretch>
            <a:fillRect/>
          </a:stretch>
        </p:blipFill>
        <p:spPr bwMode="auto">
          <a:xfrm>
            <a:off x="0" y="0"/>
            <a:ext cx="1033303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pic-dump-277-25.jpg"/>
          <p:cNvPicPr>
            <a:picLocks noChangeAspect="1" noChangeArrowheads="1"/>
          </p:cNvPicPr>
          <p:nvPr/>
        </p:nvPicPr>
        <p:blipFill>
          <a:blip r:embed="rId2"/>
          <a:srcRect/>
          <a:stretch>
            <a:fillRect/>
          </a:stretch>
        </p:blipFill>
        <p:spPr bwMode="auto">
          <a:xfrm>
            <a:off x="9133" y="0"/>
            <a:ext cx="10323905" cy="6858000"/>
          </a:xfrm>
          <a:prstGeom prst="rect">
            <a:avLst/>
          </a:prstGeom>
          <a:noFill/>
        </p:spPr>
      </p:pic>
    </p:spTree>
  </p:cSld>
  <p:clrMapOvr>
    <a:masterClrMapping/>
  </p:clrMapOvr>
  <p:transition spd="med" advTm="6000">
    <p:diamon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2" descr="Resultado de imagen de VEHICULOS ANFIBIOS GIF"/>
          <p:cNvPicPr>
            <a:picLocks noChangeAspect="1" noChangeArrowheads="1" noCrop="1"/>
          </p:cNvPicPr>
          <p:nvPr/>
        </p:nvPicPr>
        <p:blipFill>
          <a:blip r:embed="rId2"/>
          <a:srcRect/>
          <a:stretch>
            <a:fillRect/>
          </a:stretch>
        </p:blipFill>
        <p:spPr bwMode="auto">
          <a:xfrm>
            <a:off x="0" y="642918"/>
            <a:ext cx="10462859" cy="5214950"/>
          </a:xfrm>
          <a:prstGeom prst="rect">
            <a:avLst/>
          </a:prstGeom>
          <a:noFill/>
        </p:spPr>
      </p:pic>
      <p:pic>
        <p:nvPicPr>
          <p:cNvPr id="5" name="4 Marcador de contenido" descr="5787458138_072fcc8c0b_b.jpg"/>
          <p:cNvPicPr>
            <a:picLocks noGrp="1" noChangeAspect="1"/>
          </p:cNvPicPr>
          <p:nvPr>
            <p:ph idx="1"/>
          </p:nvPr>
        </p:nvPicPr>
        <p:blipFill>
          <a:blip r:embed="rId3"/>
          <a:srcRect/>
          <a:stretch>
            <a:fillRect/>
          </a:stretch>
        </p:blipFill>
        <p:spPr>
          <a:xfrm>
            <a:off x="13441920" y="571500"/>
            <a:ext cx="71757" cy="71438"/>
          </a:xfrm>
          <a:effectLst>
            <a:outerShdw algn="tl" rotWithShape="0">
              <a:srgbClr val="000000">
                <a:alpha val="70000"/>
              </a:srgbClr>
            </a:outerShdw>
          </a:effectLst>
        </p:spPr>
      </p:pic>
      <p:sp>
        <p:nvSpPr>
          <p:cNvPr id="4" name="3 Rectángulo"/>
          <p:cNvSpPr/>
          <p:nvPr/>
        </p:nvSpPr>
        <p:spPr>
          <a:xfrm flipV="1">
            <a:off x="-726582" y="6858000"/>
            <a:ext cx="51664" cy="4571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flipH="1">
            <a:off x="11866859" y="7358090"/>
            <a:ext cx="484401" cy="142828"/>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redondeado"/>
          <p:cNvSpPr/>
          <p:nvPr/>
        </p:nvSpPr>
        <p:spPr>
          <a:xfrm flipH="1">
            <a:off x="-484400" y="0"/>
            <a:ext cx="80729" cy="6858000"/>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flipH="1" flipV="1">
            <a:off x="12783996" y="7286604"/>
            <a:ext cx="51664" cy="4571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redondeado"/>
          <p:cNvSpPr/>
          <p:nvPr/>
        </p:nvSpPr>
        <p:spPr>
          <a:xfrm flipH="1" flipV="1">
            <a:off x="12028349" y="428604"/>
            <a:ext cx="80729" cy="142876"/>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redondeado"/>
          <p:cNvSpPr/>
          <p:nvPr/>
        </p:nvSpPr>
        <p:spPr>
          <a:xfrm flipH="1">
            <a:off x="-242218" y="-500090"/>
            <a:ext cx="10333038" cy="214290"/>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redondeado"/>
          <p:cNvSpPr/>
          <p:nvPr/>
        </p:nvSpPr>
        <p:spPr>
          <a:xfrm>
            <a:off x="1049421" y="13430320"/>
            <a:ext cx="80727" cy="71390"/>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redondeado"/>
          <p:cNvSpPr/>
          <p:nvPr/>
        </p:nvSpPr>
        <p:spPr>
          <a:xfrm>
            <a:off x="-1291675" y="5929330"/>
            <a:ext cx="161455" cy="285704"/>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redondeado"/>
          <p:cNvSpPr/>
          <p:nvPr/>
        </p:nvSpPr>
        <p:spPr>
          <a:xfrm flipV="1">
            <a:off x="2744696" y="8143860"/>
            <a:ext cx="161455" cy="142924"/>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redondeado"/>
          <p:cNvSpPr/>
          <p:nvPr/>
        </p:nvSpPr>
        <p:spPr>
          <a:xfrm flipV="1">
            <a:off x="6942522" y="13001644"/>
            <a:ext cx="242182" cy="4571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Rectángulo"/>
          <p:cNvSpPr/>
          <p:nvPr/>
        </p:nvSpPr>
        <p:spPr>
          <a:xfrm>
            <a:off x="0" y="1428751"/>
            <a:ext cx="10333038" cy="785813"/>
          </a:xfrm>
          <a:prstGeom prst="rect">
            <a:avLst/>
          </a:prstGeom>
          <a:solidFill>
            <a:srgbClr val="2C1EE6">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Rectángulo"/>
          <p:cNvSpPr/>
          <p:nvPr/>
        </p:nvSpPr>
        <p:spPr>
          <a:xfrm>
            <a:off x="0" y="2286000"/>
            <a:ext cx="10333038" cy="857250"/>
          </a:xfrm>
          <a:prstGeom prst="rect">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Rectángulo"/>
          <p:cNvSpPr/>
          <p:nvPr/>
        </p:nvSpPr>
        <p:spPr>
          <a:xfrm>
            <a:off x="0" y="3214689"/>
            <a:ext cx="10333038" cy="1006475"/>
          </a:xfrm>
          <a:prstGeom prst="rect">
            <a:avLst/>
          </a:prstGeom>
          <a:solidFill>
            <a:srgbClr val="2C1EE6">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Rectángulo"/>
          <p:cNvSpPr/>
          <p:nvPr/>
        </p:nvSpPr>
        <p:spPr>
          <a:xfrm>
            <a:off x="0" y="4286251"/>
            <a:ext cx="10333038" cy="1014413"/>
          </a:xfrm>
          <a:prstGeom prst="rect">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Rectángulo"/>
          <p:cNvSpPr/>
          <p:nvPr/>
        </p:nvSpPr>
        <p:spPr>
          <a:xfrm>
            <a:off x="0" y="5357813"/>
            <a:ext cx="10333038" cy="735012"/>
          </a:xfrm>
          <a:prstGeom prst="rect">
            <a:avLst/>
          </a:prstGeom>
          <a:solidFill>
            <a:srgbClr val="2C1EE6">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Rectángulo"/>
          <p:cNvSpPr/>
          <p:nvPr/>
        </p:nvSpPr>
        <p:spPr>
          <a:xfrm>
            <a:off x="0" y="785794"/>
            <a:ext cx="10333038" cy="592138"/>
          </a:xfrm>
          <a:prstGeom prst="rect">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7" name="26 Rectángulo"/>
          <p:cNvSpPr/>
          <p:nvPr/>
        </p:nvSpPr>
        <p:spPr>
          <a:xfrm>
            <a:off x="0" y="404813"/>
            <a:ext cx="10333038" cy="360362"/>
          </a:xfrm>
          <a:prstGeom prst="rect">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8" name="27 Rectángulo"/>
          <p:cNvSpPr/>
          <p:nvPr/>
        </p:nvSpPr>
        <p:spPr>
          <a:xfrm>
            <a:off x="0" y="6092826"/>
            <a:ext cx="10333038" cy="360363"/>
          </a:xfrm>
          <a:prstGeom prst="rect">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9" name="28 Rectángulo"/>
          <p:cNvSpPr/>
          <p:nvPr/>
        </p:nvSpPr>
        <p:spPr>
          <a:xfrm>
            <a:off x="0" y="0"/>
            <a:ext cx="10333038" cy="404813"/>
          </a:xfrm>
          <a:prstGeom prst="rect">
            <a:avLst/>
          </a:prstGeom>
          <a:solidFill>
            <a:srgbClr val="2C1E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0" name="29 Rectángulo"/>
          <p:cNvSpPr/>
          <p:nvPr/>
        </p:nvSpPr>
        <p:spPr>
          <a:xfrm>
            <a:off x="0" y="6453188"/>
            <a:ext cx="10333038" cy="404812"/>
          </a:xfrm>
          <a:prstGeom prst="rect">
            <a:avLst/>
          </a:prstGeom>
          <a:solidFill>
            <a:srgbClr val="2C1E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9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21"/>
                                        </p:tgtEl>
                                      </p:cBhvr>
                                    </p:animEffect>
                                    <p:set>
                                      <p:cBhvr>
                                        <p:cTn id="7" dur="1" fill="hold">
                                          <p:stCondLst>
                                            <p:cond delay="4999"/>
                                          </p:stCondLst>
                                        </p:cTn>
                                        <p:tgtEl>
                                          <p:spTgt spid="21"/>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22"/>
                                        </p:tgtEl>
                                      </p:cBhvr>
                                    </p:animEffect>
                                    <p:set>
                                      <p:cBhvr>
                                        <p:cTn id="10" dur="1" fill="hold">
                                          <p:stCondLst>
                                            <p:cond delay="4999"/>
                                          </p:stCondLst>
                                        </p:cTn>
                                        <p:tgtEl>
                                          <p:spTgt spid="22"/>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23"/>
                                        </p:tgtEl>
                                      </p:cBhvr>
                                    </p:animEffect>
                                    <p:set>
                                      <p:cBhvr>
                                        <p:cTn id="13" dur="1" fill="hold">
                                          <p:stCondLst>
                                            <p:cond delay="4999"/>
                                          </p:stCondLst>
                                        </p:cTn>
                                        <p:tgtEl>
                                          <p:spTgt spid="23"/>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5000"/>
                                        <p:tgtEl>
                                          <p:spTgt spid="24"/>
                                        </p:tgtEl>
                                      </p:cBhvr>
                                    </p:animEffect>
                                    <p:set>
                                      <p:cBhvr>
                                        <p:cTn id="16" dur="1" fill="hold">
                                          <p:stCondLst>
                                            <p:cond delay="4999"/>
                                          </p:stCondLst>
                                        </p:cTn>
                                        <p:tgtEl>
                                          <p:spTgt spid="24"/>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5000"/>
                                        <p:tgtEl>
                                          <p:spTgt spid="25"/>
                                        </p:tgtEl>
                                      </p:cBhvr>
                                    </p:animEffect>
                                    <p:set>
                                      <p:cBhvr>
                                        <p:cTn id="19" dur="1" fill="hold">
                                          <p:stCondLst>
                                            <p:cond delay="4999"/>
                                          </p:stCondLst>
                                        </p:cTn>
                                        <p:tgtEl>
                                          <p:spTgt spid="25"/>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5000"/>
                                        <p:tgtEl>
                                          <p:spTgt spid="26"/>
                                        </p:tgtEl>
                                      </p:cBhvr>
                                    </p:animEffect>
                                    <p:set>
                                      <p:cBhvr>
                                        <p:cTn id="22" dur="1" fill="hold">
                                          <p:stCondLst>
                                            <p:cond delay="4999"/>
                                          </p:stCondLst>
                                        </p:cTn>
                                        <p:tgtEl>
                                          <p:spTgt spid="26"/>
                                        </p:tgtEl>
                                        <p:attrNameLst>
                                          <p:attrName>style.visibility</p:attrName>
                                        </p:attrNameLst>
                                      </p:cBhvr>
                                      <p:to>
                                        <p:strVal val="hidden"/>
                                      </p:to>
                                    </p:set>
                                  </p:childTnLst>
                                </p:cTn>
                              </p:par>
                              <p:par>
                                <p:cTn id="23" presetID="7" presetClass="entr" presetSubtype="8" fill="hold" grpId="0" nodeType="withEffect">
                                  <p:stCondLst>
                                    <p:cond delay="0"/>
                                  </p:stCondLst>
                                  <p:childTnLst>
                                    <p:set>
                                      <p:cBhvr>
                                        <p:cTn id="24" dur="1" fill="hold">
                                          <p:stCondLst>
                                            <p:cond delay="0"/>
                                          </p:stCondLst>
                                        </p:cTn>
                                        <p:tgtEl>
                                          <p:spTgt spid="27"/>
                                        </p:tgtEl>
                                        <p:attrNameLst>
                                          <p:attrName>style.visibility</p:attrName>
                                        </p:attrNameLst>
                                      </p:cBhvr>
                                      <p:to>
                                        <p:strVal val="visible"/>
                                      </p:to>
                                    </p:set>
                                    <p:anim calcmode="lin" valueType="num">
                                      <p:cBhvr additive="base">
                                        <p:cTn id="25" dur="5000" fill="hold"/>
                                        <p:tgtEl>
                                          <p:spTgt spid="27"/>
                                        </p:tgtEl>
                                        <p:attrNameLst>
                                          <p:attrName>ppt_x</p:attrName>
                                        </p:attrNameLst>
                                      </p:cBhvr>
                                      <p:tavLst>
                                        <p:tav tm="0">
                                          <p:val>
                                            <p:strVal val="0-#ppt_w/2"/>
                                          </p:val>
                                        </p:tav>
                                        <p:tav tm="100000">
                                          <p:val>
                                            <p:strVal val="#ppt_x"/>
                                          </p:val>
                                        </p:tav>
                                      </p:tavLst>
                                    </p:anim>
                                    <p:anim calcmode="lin" valueType="num">
                                      <p:cBhvr additive="base">
                                        <p:cTn id="26" dur="5000" fill="hold"/>
                                        <p:tgtEl>
                                          <p:spTgt spid="27"/>
                                        </p:tgtEl>
                                        <p:attrNameLst>
                                          <p:attrName>ppt_y</p:attrName>
                                        </p:attrNameLst>
                                      </p:cBhvr>
                                      <p:tavLst>
                                        <p:tav tm="0">
                                          <p:val>
                                            <p:strVal val="#ppt_y"/>
                                          </p:val>
                                        </p:tav>
                                        <p:tav tm="100000">
                                          <p:val>
                                            <p:strVal val="#ppt_y"/>
                                          </p:val>
                                        </p:tav>
                                      </p:tavLst>
                                    </p:anim>
                                  </p:childTnLst>
                                </p:cTn>
                              </p:par>
                              <p:par>
                                <p:cTn id="27" presetID="7" presetClass="entr" presetSubtype="2" fill="hold" grpId="0" nodeType="withEffect">
                                  <p:stCondLst>
                                    <p:cond delay="0"/>
                                  </p:stCondLst>
                                  <p:childTnLst>
                                    <p:set>
                                      <p:cBhvr>
                                        <p:cTn id="28" dur="1" fill="hold">
                                          <p:stCondLst>
                                            <p:cond delay="0"/>
                                          </p:stCondLst>
                                        </p:cTn>
                                        <p:tgtEl>
                                          <p:spTgt spid="28"/>
                                        </p:tgtEl>
                                        <p:attrNameLst>
                                          <p:attrName>style.visibility</p:attrName>
                                        </p:attrNameLst>
                                      </p:cBhvr>
                                      <p:to>
                                        <p:strVal val="visible"/>
                                      </p:to>
                                    </p:set>
                                    <p:anim calcmode="lin" valueType="num">
                                      <p:cBhvr additive="base">
                                        <p:cTn id="29" dur="5000" fill="hold"/>
                                        <p:tgtEl>
                                          <p:spTgt spid="28"/>
                                        </p:tgtEl>
                                        <p:attrNameLst>
                                          <p:attrName>ppt_x</p:attrName>
                                        </p:attrNameLst>
                                      </p:cBhvr>
                                      <p:tavLst>
                                        <p:tav tm="0">
                                          <p:val>
                                            <p:strVal val="1+#ppt_w/2"/>
                                          </p:val>
                                        </p:tav>
                                        <p:tav tm="100000">
                                          <p:val>
                                            <p:strVal val="#ppt_x"/>
                                          </p:val>
                                        </p:tav>
                                      </p:tavLst>
                                    </p:anim>
                                    <p:anim calcmode="lin" valueType="num">
                                      <p:cBhvr additive="base">
                                        <p:cTn id="30" dur="5000" fill="hold"/>
                                        <p:tgtEl>
                                          <p:spTgt spid="28"/>
                                        </p:tgtEl>
                                        <p:attrNameLst>
                                          <p:attrName>ppt_y</p:attrName>
                                        </p:attrNameLst>
                                      </p:cBhvr>
                                      <p:tavLst>
                                        <p:tav tm="0">
                                          <p:val>
                                            <p:strVal val="#ppt_y"/>
                                          </p:val>
                                        </p:tav>
                                        <p:tav tm="100000">
                                          <p:val>
                                            <p:strVal val="#ppt_y"/>
                                          </p:val>
                                        </p:tav>
                                      </p:tavLst>
                                    </p:anim>
                                  </p:childTnLst>
                                </p:cTn>
                              </p:par>
                              <p:par>
                                <p:cTn id="31" presetID="7" presetClass="entr" presetSubtype="2" fill="hold" grpId="0" nodeType="with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0" fill="hold"/>
                                        <p:tgtEl>
                                          <p:spTgt spid="29"/>
                                        </p:tgtEl>
                                        <p:attrNameLst>
                                          <p:attrName>ppt_x</p:attrName>
                                        </p:attrNameLst>
                                      </p:cBhvr>
                                      <p:tavLst>
                                        <p:tav tm="0">
                                          <p:val>
                                            <p:strVal val="1+#ppt_w/2"/>
                                          </p:val>
                                        </p:tav>
                                        <p:tav tm="100000">
                                          <p:val>
                                            <p:strVal val="#ppt_x"/>
                                          </p:val>
                                        </p:tav>
                                      </p:tavLst>
                                    </p:anim>
                                    <p:anim calcmode="lin" valueType="num">
                                      <p:cBhvr additive="base">
                                        <p:cTn id="34" dur="5000" fill="hold"/>
                                        <p:tgtEl>
                                          <p:spTgt spid="29"/>
                                        </p:tgtEl>
                                        <p:attrNameLst>
                                          <p:attrName>ppt_y</p:attrName>
                                        </p:attrNameLst>
                                      </p:cBhvr>
                                      <p:tavLst>
                                        <p:tav tm="0">
                                          <p:val>
                                            <p:strVal val="#ppt_y"/>
                                          </p:val>
                                        </p:tav>
                                        <p:tav tm="100000">
                                          <p:val>
                                            <p:strVal val="#ppt_y"/>
                                          </p:val>
                                        </p:tav>
                                      </p:tavLst>
                                    </p:anim>
                                  </p:childTnLst>
                                </p:cTn>
                              </p:par>
                              <p:par>
                                <p:cTn id="35" presetID="7" presetClass="entr" presetSubtype="8"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5000" fill="hold"/>
                                        <p:tgtEl>
                                          <p:spTgt spid="30"/>
                                        </p:tgtEl>
                                        <p:attrNameLst>
                                          <p:attrName>ppt_x</p:attrName>
                                        </p:attrNameLst>
                                      </p:cBhvr>
                                      <p:tavLst>
                                        <p:tav tm="0">
                                          <p:val>
                                            <p:strVal val="0-#ppt_w/2"/>
                                          </p:val>
                                        </p:tav>
                                        <p:tav tm="100000">
                                          <p:val>
                                            <p:strVal val="#ppt_x"/>
                                          </p:val>
                                        </p:tav>
                                      </p:tavLst>
                                    </p:anim>
                                    <p:anim calcmode="lin" valueType="num">
                                      <p:cBhvr additive="base">
                                        <p:cTn id="38" dur="50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voiture-du-passé-scooter-des-mers-550x388"/>
          <p:cNvPicPr>
            <a:picLocks noChangeAspect="1" noChangeArrowheads="1"/>
          </p:cNvPicPr>
          <p:nvPr/>
        </p:nvPicPr>
        <p:blipFill>
          <a:blip r:embed="rId2"/>
          <a:srcRect/>
          <a:stretch>
            <a:fillRect/>
          </a:stretch>
        </p:blipFill>
        <p:spPr bwMode="auto">
          <a:xfrm>
            <a:off x="0" y="0"/>
            <a:ext cx="1033303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descr="Land_Wasser_Schlepper"/>
          <p:cNvPicPr>
            <a:picLocks noChangeAspect="1" noChangeArrowheads="1"/>
          </p:cNvPicPr>
          <p:nvPr/>
        </p:nvPicPr>
        <p:blipFill>
          <a:blip r:embed="rId2"/>
          <a:srcRect/>
          <a:stretch>
            <a:fillRect/>
          </a:stretch>
        </p:blipFill>
        <p:spPr bwMode="auto">
          <a:xfrm>
            <a:off x="0" y="0"/>
            <a:ext cx="1033303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5" descr="trippel SG-6-doors-1937-02"/>
          <p:cNvPicPr>
            <a:picLocks noChangeAspect="1" noChangeArrowheads="1"/>
          </p:cNvPicPr>
          <p:nvPr/>
        </p:nvPicPr>
        <p:blipFill>
          <a:blip r:embed="rId2"/>
          <a:srcRect/>
          <a:stretch>
            <a:fillRect/>
          </a:stretch>
        </p:blipFill>
        <p:spPr bwMode="auto">
          <a:xfrm>
            <a:off x="5452272" y="2000241"/>
            <a:ext cx="4702288" cy="3429024"/>
          </a:xfrm>
          <a:prstGeom prst="flowChartAlternateProcess">
            <a:avLst/>
          </a:prstGeom>
          <a:noFill/>
          <a:ln w="9525">
            <a:noFill/>
            <a:miter lim="800000"/>
            <a:headEnd/>
            <a:tailEnd/>
          </a:ln>
        </p:spPr>
      </p:pic>
      <p:pic>
        <p:nvPicPr>
          <p:cNvPr id="8197" name="Picture 7" descr="trippel sg 6"/>
          <p:cNvPicPr>
            <a:picLocks noChangeAspect="1" noChangeArrowheads="1"/>
          </p:cNvPicPr>
          <p:nvPr/>
        </p:nvPicPr>
        <p:blipFill>
          <a:blip r:embed="rId3"/>
          <a:srcRect/>
          <a:stretch>
            <a:fillRect/>
          </a:stretch>
        </p:blipFill>
        <p:spPr bwMode="auto">
          <a:xfrm>
            <a:off x="0" y="0"/>
            <a:ext cx="5365645"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descr="Ford_GPA_Prototype_1942_02"/>
          <p:cNvPicPr>
            <a:picLocks noChangeAspect="1" noChangeArrowheads="1"/>
          </p:cNvPicPr>
          <p:nvPr/>
        </p:nvPicPr>
        <p:blipFill>
          <a:blip r:embed="rId2"/>
          <a:srcRect/>
          <a:stretch>
            <a:fillRect/>
          </a:stretch>
        </p:blipFill>
        <p:spPr bwMode="auto">
          <a:xfrm>
            <a:off x="0" y="0"/>
            <a:ext cx="1033303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2" descr="C:\Documents and Settings\Jose Luis\Escritorio\descarga.jpg"/>
          <p:cNvPicPr>
            <a:picLocks noChangeAspect="1" noChangeArrowheads="1"/>
          </p:cNvPicPr>
          <p:nvPr/>
        </p:nvPicPr>
        <p:blipFill>
          <a:blip r:embed="rId2"/>
          <a:srcRect/>
          <a:stretch>
            <a:fillRect/>
          </a:stretch>
        </p:blipFill>
        <p:spPr bwMode="auto">
          <a:xfrm>
            <a:off x="0" y="857232"/>
            <a:ext cx="10397724" cy="5286412"/>
          </a:xfrm>
          <a:prstGeom prst="rect">
            <a:avLst/>
          </a:prstGeom>
          <a:noFill/>
        </p:spPr>
      </p:pic>
      <p:pic>
        <p:nvPicPr>
          <p:cNvPr id="5" name="4 Marcador de contenido" descr="5787458138_072fcc8c0b_b.jpg"/>
          <p:cNvPicPr>
            <a:picLocks noGrp="1" noChangeAspect="1"/>
          </p:cNvPicPr>
          <p:nvPr>
            <p:ph idx="1"/>
          </p:nvPr>
        </p:nvPicPr>
        <p:blipFill>
          <a:blip r:embed="rId3"/>
          <a:srcRect/>
          <a:stretch>
            <a:fillRect/>
          </a:stretch>
        </p:blipFill>
        <p:spPr>
          <a:xfrm>
            <a:off x="13441920" y="571500"/>
            <a:ext cx="71757" cy="71438"/>
          </a:xfrm>
          <a:effectLst>
            <a:outerShdw algn="tl" rotWithShape="0">
              <a:srgbClr val="000000">
                <a:alpha val="70000"/>
              </a:srgbClr>
            </a:outerShdw>
          </a:effectLst>
        </p:spPr>
      </p:pic>
      <p:sp>
        <p:nvSpPr>
          <p:cNvPr id="4" name="3 Rectángulo"/>
          <p:cNvSpPr/>
          <p:nvPr/>
        </p:nvSpPr>
        <p:spPr>
          <a:xfrm flipV="1">
            <a:off x="-726582" y="6858000"/>
            <a:ext cx="51664" cy="4571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flipH="1">
            <a:off x="11866859" y="7358090"/>
            <a:ext cx="484401" cy="142828"/>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redondeado"/>
          <p:cNvSpPr/>
          <p:nvPr/>
        </p:nvSpPr>
        <p:spPr>
          <a:xfrm flipH="1">
            <a:off x="-484400" y="0"/>
            <a:ext cx="80729" cy="6858000"/>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flipH="1" flipV="1">
            <a:off x="12783996" y="7286604"/>
            <a:ext cx="51664" cy="4571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redondeado"/>
          <p:cNvSpPr/>
          <p:nvPr/>
        </p:nvSpPr>
        <p:spPr>
          <a:xfrm flipH="1" flipV="1">
            <a:off x="12028349" y="428604"/>
            <a:ext cx="80729" cy="142876"/>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redondeado"/>
          <p:cNvSpPr/>
          <p:nvPr/>
        </p:nvSpPr>
        <p:spPr>
          <a:xfrm flipH="1">
            <a:off x="-242218" y="-500090"/>
            <a:ext cx="10333038" cy="214290"/>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redondeado"/>
          <p:cNvSpPr/>
          <p:nvPr/>
        </p:nvSpPr>
        <p:spPr>
          <a:xfrm>
            <a:off x="1049421" y="13430320"/>
            <a:ext cx="80727" cy="71390"/>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redondeado"/>
          <p:cNvSpPr/>
          <p:nvPr/>
        </p:nvSpPr>
        <p:spPr>
          <a:xfrm>
            <a:off x="-1291675" y="5929330"/>
            <a:ext cx="161455" cy="285704"/>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redondeado"/>
          <p:cNvSpPr/>
          <p:nvPr/>
        </p:nvSpPr>
        <p:spPr>
          <a:xfrm flipV="1">
            <a:off x="2744696" y="8143860"/>
            <a:ext cx="161455" cy="142924"/>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redondeado"/>
          <p:cNvSpPr/>
          <p:nvPr/>
        </p:nvSpPr>
        <p:spPr>
          <a:xfrm flipV="1">
            <a:off x="6942522" y="13001644"/>
            <a:ext cx="242182" cy="4571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Rectángulo"/>
          <p:cNvSpPr/>
          <p:nvPr/>
        </p:nvSpPr>
        <p:spPr>
          <a:xfrm>
            <a:off x="0" y="1428751"/>
            <a:ext cx="10333038" cy="785813"/>
          </a:xfrm>
          <a:prstGeom prst="rect">
            <a:avLst/>
          </a:prstGeom>
          <a:solidFill>
            <a:srgbClr val="2C1EE6">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Rectángulo"/>
          <p:cNvSpPr/>
          <p:nvPr/>
        </p:nvSpPr>
        <p:spPr>
          <a:xfrm>
            <a:off x="0" y="2286000"/>
            <a:ext cx="10333038" cy="857250"/>
          </a:xfrm>
          <a:prstGeom prst="rect">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Rectángulo"/>
          <p:cNvSpPr/>
          <p:nvPr/>
        </p:nvSpPr>
        <p:spPr>
          <a:xfrm>
            <a:off x="0" y="3214689"/>
            <a:ext cx="10333038" cy="1006475"/>
          </a:xfrm>
          <a:prstGeom prst="rect">
            <a:avLst/>
          </a:prstGeom>
          <a:solidFill>
            <a:srgbClr val="2C1EE6">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Rectángulo"/>
          <p:cNvSpPr/>
          <p:nvPr/>
        </p:nvSpPr>
        <p:spPr>
          <a:xfrm>
            <a:off x="0" y="4286251"/>
            <a:ext cx="10333038" cy="1014413"/>
          </a:xfrm>
          <a:prstGeom prst="rect">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Rectángulo"/>
          <p:cNvSpPr/>
          <p:nvPr/>
        </p:nvSpPr>
        <p:spPr>
          <a:xfrm>
            <a:off x="0" y="5357813"/>
            <a:ext cx="10333038" cy="735012"/>
          </a:xfrm>
          <a:prstGeom prst="rect">
            <a:avLst/>
          </a:prstGeom>
          <a:solidFill>
            <a:srgbClr val="2C1EE6">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Rectángulo"/>
          <p:cNvSpPr/>
          <p:nvPr/>
        </p:nvSpPr>
        <p:spPr>
          <a:xfrm>
            <a:off x="0" y="785794"/>
            <a:ext cx="10333038" cy="592138"/>
          </a:xfrm>
          <a:prstGeom prst="rect">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7" name="26 Rectángulo"/>
          <p:cNvSpPr/>
          <p:nvPr/>
        </p:nvSpPr>
        <p:spPr>
          <a:xfrm>
            <a:off x="0" y="404813"/>
            <a:ext cx="10333038" cy="360362"/>
          </a:xfrm>
          <a:prstGeom prst="rect">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8" name="27 Rectángulo"/>
          <p:cNvSpPr/>
          <p:nvPr/>
        </p:nvSpPr>
        <p:spPr>
          <a:xfrm>
            <a:off x="0" y="6092826"/>
            <a:ext cx="10333038" cy="360363"/>
          </a:xfrm>
          <a:prstGeom prst="rect">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9" name="28 Rectángulo"/>
          <p:cNvSpPr/>
          <p:nvPr/>
        </p:nvSpPr>
        <p:spPr>
          <a:xfrm>
            <a:off x="0" y="0"/>
            <a:ext cx="10333038" cy="404813"/>
          </a:xfrm>
          <a:prstGeom prst="rect">
            <a:avLst/>
          </a:prstGeom>
          <a:solidFill>
            <a:srgbClr val="2C1E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0" name="29 Rectángulo"/>
          <p:cNvSpPr/>
          <p:nvPr/>
        </p:nvSpPr>
        <p:spPr>
          <a:xfrm>
            <a:off x="0" y="6453188"/>
            <a:ext cx="10333038" cy="404812"/>
          </a:xfrm>
          <a:prstGeom prst="rect">
            <a:avLst/>
          </a:prstGeom>
          <a:solidFill>
            <a:srgbClr val="2C1E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9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21"/>
                                        </p:tgtEl>
                                      </p:cBhvr>
                                    </p:animEffect>
                                    <p:set>
                                      <p:cBhvr>
                                        <p:cTn id="7" dur="1" fill="hold">
                                          <p:stCondLst>
                                            <p:cond delay="4999"/>
                                          </p:stCondLst>
                                        </p:cTn>
                                        <p:tgtEl>
                                          <p:spTgt spid="21"/>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22"/>
                                        </p:tgtEl>
                                      </p:cBhvr>
                                    </p:animEffect>
                                    <p:set>
                                      <p:cBhvr>
                                        <p:cTn id="10" dur="1" fill="hold">
                                          <p:stCondLst>
                                            <p:cond delay="4999"/>
                                          </p:stCondLst>
                                        </p:cTn>
                                        <p:tgtEl>
                                          <p:spTgt spid="22"/>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23"/>
                                        </p:tgtEl>
                                      </p:cBhvr>
                                    </p:animEffect>
                                    <p:set>
                                      <p:cBhvr>
                                        <p:cTn id="13" dur="1" fill="hold">
                                          <p:stCondLst>
                                            <p:cond delay="4999"/>
                                          </p:stCondLst>
                                        </p:cTn>
                                        <p:tgtEl>
                                          <p:spTgt spid="23"/>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5000"/>
                                        <p:tgtEl>
                                          <p:spTgt spid="24"/>
                                        </p:tgtEl>
                                      </p:cBhvr>
                                    </p:animEffect>
                                    <p:set>
                                      <p:cBhvr>
                                        <p:cTn id="16" dur="1" fill="hold">
                                          <p:stCondLst>
                                            <p:cond delay="4999"/>
                                          </p:stCondLst>
                                        </p:cTn>
                                        <p:tgtEl>
                                          <p:spTgt spid="24"/>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5000"/>
                                        <p:tgtEl>
                                          <p:spTgt spid="25"/>
                                        </p:tgtEl>
                                      </p:cBhvr>
                                    </p:animEffect>
                                    <p:set>
                                      <p:cBhvr>
                                        <p:cTn id="19" dur="1" fill="hold">
                                          <p:stCondLst>
                                            <p:cond delay="4999"/>
                                          </p:stCondLst>
                                        </p:cTn>
                                        <p:tgtEl>
                                          <p:spTgt spid="25"/>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5000"/>
                                        <p:tgtEl>
                                          <p:spTgt spid="26"/>
                                        </p:tgtEl>
                                      </p:cBhvr>
                                    </p:animEffect>
                                    <p:set>
                                      <p:cBhvr>
                                        <p:cTn id="22" dur="1" fill="hold">
                                          <p:stCondLst>
                                            <p:cond delay="4999"/>
                                          </p:stCondLst>
                                        </p:cTn>
                                        <p:tgtEl>
                                          <p:spTgt spid="26"/>
                                        </p:tgtEl>
                                        <p:attrNameLst>
                                          <p:attrName>style.visibility</p:attrName>
                                        </p:attrNameLst>
                                      </p:cBhvr>
                                      <p:to>
                                        <p:strVal val="hidden"/>
                                      </p:to>
                                    </p:set>
                                  </p:childTnLst>
                                </p:cTn>
                              </p:par>
                              <p:par>
                                <p:cTn id="23" presetID="7" presetClass="entr" presetSubtype="8" fill="hold" grpId="0" nodeType="withEffect">
                                  <p:stCondLst>
                                    <p:cond delay="0"/>
                                  </p:stCondLst>
                                  <p:childTnLst>
                                    <p:set>
                                      <p:cBhvr>
                                        <p:cTn id="24" dur="1" fill="hold">
                                          <p:stCondLst>
                                            <p:cond delay="0"/>
                                          </p:stCondLst>
                                        </p:cTn>
                                        <p:tgtEl>
                                          <p:spTgt spid="27"/>
                                        </p:tgtEl>
                                        <p:attrNameLst>
                                          <p:attrName>style.visibility</p:attrName>
                                        </p:attrNameLst>
                                      </p:cBhvr>
                                      <p:to>
                                        <p:strVal val="visible"/>
                                      </p:to>
                                    </p:set>
                                    <p:anim calcmode="lin" valueType="num">
                                      <p:cBhvr additive="base">
                                        <p:cTn id="25" dur="5000" fill="hold"/>
                                        <p:tgtEl>
                                          <p:spTgt spid="27"/>
                                        </p:tgtEl>
                                        <p:attrNameLst>
                                          <p:attrName>ppt_x</p:attrName>
                                        </p:attrNameLst>
                                      </p:cBhvr>
                                      <p:tavLst>
                                        <p:tav tm="0">
                                          <p:val>
                                            <p:strVal val="0-#ppt_w/2"/>
                                          </p:val>
                                        </p:tav>
                                        <p:tav tm="100000">
                                          <p:val>
                                            <p:strVal val="#ppt_x"/>
                                          </p:val>
                                        </p:tav>
                                      </p:tavLst>
                                    </p:anim>
                                    <p:anim calcmode="lin" valueType="num">
                                      <p:cBhvr additive="base">
                                        <p:cTn id="26" dur="5000" fill="hold"/>
                                        <p:tgtEl>
                                          <p:spTgt spid="27"/>
                                        </p:tgtEl>
                                        <p:attrNameLst>
                                          <p:attrName>ppt_y</p:attrName>
                                        </p:attrNameLst>
                                      </p:cBhvr>
                                      <p:tavLst>
                                        <p:tav tm="0">
                                          <p:val>
                                            <p:strVal val="#ppt_y"/>
                                          </p:val>
                                        </p:tav>
                                        <p:tav tm="100000">
                                          <p:val>
                                            <p:strVal val="#ppt_y"/>
                                          </p:val>
                                        </p:tav>
                                      </p:tavLst>
                                    </p:anim>
                                  </p:childTnLst>
                                </p:cTn>
                              </p:par>
                              <p:par>
                                <p:cTn id="27" presetID="7" presetClass="entr" presetSubtype="2" fill="hold" grpId="0" nodeType="withEffect">
                                  <p:stCondLst>
                                    <p:cond delay="0"/>
                                  </p:stCondLst>
                                  <p:childTnLst>
                                    <p:set>
                                      <p:cBhvr>
                                        <p:cTn id="28" dur="1" fill="hold">
                                          <p:stCondLst>
                                            <p:cond delay="0"/>
                                          </p:stCondLst>
                                        </p:cTn>
                                        <p:tgtEl>
                                          <p:spTgt spid="28"/>
                                        </p:tgtEl>
                                        <p:attrNameLst>
                                          <p:attrName>style.visibility</p:attrName>
                                        </p:attrNameLst>
                                      </p:cBhvr>
                                      <p:to>
                                        <p:strVal val="visible"/>
                                      </p:to>
                                    </p:set>
                                    <p:anim calcmode="lin" valueType="num">
                                      <p:cBhvr additive="base">
                                        <p:cTn id="29" dur="5000" fill="hold"/>
                                        <p:tgtEl>
                                          <p:spTgt spid="28"/>
                                        </p:tgtEl>
                                        <p:attrNameLst>
                                          <p:attrName>ppt_x</p:attrName>
                                        </p:attrNameLst>
                                      </p:cBhvr>
                                      <p:tavLst>
                                        <p:tav tm="0">
                                          <p:val>
                                            <p:strVal val="1+#ppt_w/2"/>
                                          </p:val>
                                        </p:tav>
                                        <p:tav tm="100000">
                                          <p:val>
                                            <p:strVal val="#ppt_x"/>
                                          </p:val>
                                        </p:tav>
                                      </p:tavLst>
                                    </p:anim>
                                    <p:anim calcmode="lin" valueType="num">
                                      <p:cBhvr additive="base">
                                        <p:cTn id="30" dur="5000" fill="hold"/>
                                        <p:tgtEl>
                                          <p:spTgt spid="28"/>
                                        </p:tgtEl>
                                        <p:attrNameLst>
                                          <p:attrName>ppt_y</p:attrName>
                                        </p:attrNameLst>
                                      </p:cBhvr>
                                      <p:tavLst>
                                        <p:tav tm="0">
                                          <p:val>
                                            <p:strVal val="#ppt_y"/>
                                          </p:val>
                                        </p:tav>
                                        <p:tav tm="100000">
                                          <p:val>
                                            <p:strVal val="#ppt_y"/>
                                          </p:val>
                                        </p:tav>
                                      </p:tavLst>
                                    </p:anim>
                                  </p:childTnLst>
                                </p:cTn>
                              </p:par>
                              <p:par>
                                <p:cTn id="31" presetID="7" presetClass="entr" presetSubtype="2" fill="hold" grpId="0" nodeType="with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0" fill="hold"/>
                                        <p:tgtEl>
                                          <p:spTgt spid="29"/>
                                        </p:tgtEl>
                                        <p:attrNameLst>
                                          <p:attrName>ppt_x</p:attrName>
                                        </p:attrNameLst>
                                      </p:cBhvr>
                                      <p:tavLst>
                                        <p:tav tm="0">
                                          <p:val>
                                            <p:strVal val="1+#ppt_w/2"/>
                                          </p:val>
                                        </p:tav>
                                        <p:tav tm="100000">
                                          <p:val>
                                            <p:strVal val="#ppt_x"/>
                                          </p:val>
                                        </p:tav>
                                      </p:tavLst>
                                    </p:anim>
                                    <p:anim calcmode="lin" valueType="num">
                                      <p:cBhvr additive="base">
                                        <p:cTn id="34" dur="5000" fill="hold"/>
                                        <p:tgtEl>
                                          <p:spTgt spid="29"/>
                                        </p:tgtEl>
                                        <p:attrNameLst>
                                          <p:attrName>ppt_y</p:attrName>
                                        </p:attrNameLst>
                                      </p:cBhvr>
                                      <p:tavLst>
                                        <p:tav tm="0">
                                          <p:val>
                                            <p:strVal val="#ppt_y"/>
                                          </p:val>
                                        </p:tav>
                                        <p:tav tm="100000">
                                          <p:val>
                                            <p:strVal val="#ppt_y"/>
                                          </p:val>
                                        </p:tav>
                                      </p:tavLst>
                                    </p:anim>
                                  </p:childTnLst>
                                </p:cTn>
                              </p:par>
                              <p:par>
                                <p:cTn id="35" presetID="7" presetClass="entr" presetSubtype="8"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5000" fill="hold"/>
                                        <p:tgtEl>
                                          <p:spTgt spid="30"/>
                                        </p:tgtEl>
                                        <p:attrNameLst>
                                          <p:attrName>ppt_x</p:attrName>
                                        </p:attrNameLst>
                                      </p:cBhvr>
                                      <p:tavLst>
                                        <p:tav tm="0">
                                          <p:val>
                                            <p:strVal val="0-#ppt_w/2"/>
                                          </p:val>
                                        </p:tav>
                                        <p:tav tm="100000">
                                          <p:val>
                                            <p:strVal val="#ppt_x"/>
                                          </p:val>
                                        </p:tav>
                                      </p:tavLst>
                                    </p:anim>
                                    <p:anim calcmode="lin" valueType="num">
                                      <p:cBhvr additive="base">
                                        <p:cTn id="38" dur="50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autowp"/>
          <p:cNvPicPr>
            <a:picLocks noChangeAspect="1" noChangeArrowheads="1"/>
          </p:cNvPicPr>
          <p:nvPr/>
        </p:nvPicPr>
        <p:blipFill>
          <a:blip r:embed="rId2"/>
          <a:srcRect/>
          <a:stretch>
            <a:fillRect/>
          </a:stretch>
        </p:blipFill>
        <p:spPr bwMode="auto">
          <a:xfrm>
            <a:off x="0" y="1"/>
            <a:ext cx="1033303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autowp"/>
          <p:cNvPicPr>
            <a:picLocks noChangeAspect="1" noChangeArrowheads="1"/>
          </p:cNvPicPr>
          <p:nvPr/>
        </p:nvPicPr>
        <p:blipFill>
          <a:blip r:embed="rId2"/>
          <a:srcRect/>
          <a:stretch>
            <a:fillRect/>
          </a:stretch>
        </p:blipFill>
        <p:spPr bwMode="auto">
          <a:xfrm>
            <a:off x="0" y="0"/>
            <a:ext cx="1033303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ford_gpa_2"/>
          <p:cNvPicPr>
            <a:picLocks noChangeAspect="1" noChangeArrowheads="1"/>
          </p:cNvPicPr>
          <p:nvPr/>
        </p:nvPicPr>
        <p:blipFill>
          <a:blip r:embed="rId2"/>
          <a:srcRect/>
          <a:stretch>
            <a:fillRect/>
          </a:stretch>
        </p:blipFill>
        <p:spPr bwMode="auto">
          <a:xfrm>
            <a:off x="0" y="0"/>
            <a:ext cx="1033303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1943-DUKW-353-Amphibious-Vehicle-GMW"/>
          <p:cNvPicPr>
            <a:picLocks noChangeAspect="1" noChangeArrowheads="1"/>
          </p:cNvPicPr>
          <p:nvPr/>
        </p:nvPicPr>
        <p:blipFill>
          <a:blip r:embed="rId2"/>
          <a:srcRect/>
          <a:stretch>
            <a:fillRect/>
          </a:stretch>
        </p:blipFill>
        <p:spPr bwMode="auto">
          <a:xfrm>
            <a:off x="0" y="0"/>
            <a:ext cx="1033303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Normandie juin 44"/>
          <p:cNvPicPr>
            <a:picLocks noChangeAspect="1" noChangeArrowheads="1"/>
          </p:cNvPicPr>
          <p:nvPr/>
        </p:nvPicPr>
        <p:blipFill>
          <a:blip r:embed="rId2"/>
          <a:srcRect/>
          <a:stretch>
            <a:fillRect/>
          </a:stretch>
        </p:blipFill>
        <p:spPr bwMode="auto">
          <a:xfrm>
            <a:off x="0" y="0"/>
            <a:ext cx="10333038" cy="6858001"/>
          </a:xfrm>
          <a:prstGeom prst="rect">
            <a:avLst/>
          </a:prstGeom>
          <a:noFill/>
          <a:ln w="9525">
            <a:noFill/>
            <a:miter lim="800000"/>
            <a:headEnd/>
            <a:tailEnd/>
          </a:ln>
        </p:spPr>
      </p:pic>
      <p:sp>
        <p:nvSpPr>
          <p:cNvPr id="5" name="4 Marco"/>
          <p:cNvSpPr/>
          <p:nvPr/>
        </p:nvSpPr>
        <p:spPr>
          <a:xfrm>
            <a:off x="807271" y="428626"/>
            <a:ext cx="8960681" cy="6143625"/>
          </a:xfrm>
          <a:prstGeom prst="frame">
            <a:avLst>
              <a:gd name="adj1" fmla="val 8159"/>
            </a:avLst>
          </a:prstGeom>
          <a:solidFill>
            <a:srgbClr val="00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Marco"/>
          <p:cNvSpPr/>
          <p:nvPr/>
        </p:nvSpPr>
        <p:spPr>
          <a:xfrm>
            <a:off x="1453085" y="1000126"/>
            <a:ext cx="7669052" cy="5000625"/>
          </a:xfrm>
          <a:prstGeom prst="frame">
            <a:avLst>
              <a:gd name="adj1" fmla="val 10445"/>
            </a:avLst>
          </a:prstGeom>
          <a:solidFill>
            <a:srgbClr val="00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Marco"/>
          <p:cNvSpPr/>
          <p:nvPr/>
        </p:nvSpPr>
        <p:spPr>
          <a:xfrm>
            <a:off x="2179628" y="1571626"/>
            <a:ext cx="6215966" cy="3857625"/>
          </a:xfrm>
          <a:prstGeom prst="frame">
            <a:avLst>
              <a:gd name="adj1" fmla="val 12914"/>
            </a:avLst>
          </a:prstGeom>
          <a:solidFill>
            <a:srgbClr val="00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Marco"/>
          <p:cNvSpPr/>
          <p:nvPr/>
        </p:nvSpPr>
        <p:spPr>
          <a:xfrm>
            <a:off x="2825440" y="2143126"/>
            <a:ext cx="4843612" cy="2714625"/>
          </a:xfrm>
          <a:prstGeom prst="frame">
            <a:avLst>
              <a:gd name="adj1" fmla="val 17826"/>
            </a:avLst>
          </a:prstGeom>
          <a:solidFill>
            <a:srgbClr val="00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cSld>
  <p:clrMapOvr>
    <a:masterClrMapping/>
  </p:clrMapOvr>
  <p:transition spd="med" advTm="8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23" presetClass="exit" presetSubtype="16" fill="hold" nodeType="withEffect">
                                  <p:stCondLst>
                                    <p:cond delay="0"/>
                                  </p:stCondLst>
                                  <p:childTnLst>
                                    <p:anim calcmode="lin" valueType="num">
                                      <p:cBhvr>
                                        <p:cTn id="10" dur="5000"/>
                                        <p:tgtEl>
                                          <p:spTgt spid="6"/>
                                        </p:tgtEl>
                                        <p:attrNameLst>
                                          <p:attrName>ppt_w</p:attrName>
                                        </p:attrNameLst>
                                      </p:cBhvr>
                                      <p:tavLst>
                                        <p:tav tm="0">
                                          <p:val>
                                            <p:strVal val="ppt_w"/>
                                          </p:val>
                                        </p:tav>
                                        <p:tav tm="100000">
                                          <p:val>
                                            <p:strVal val="4*ppt_w"/>
                                          </p:val>
                                        </p:tav>
                                      </p:tavLst>
                                    </p:anim>
                                    <p:anim calcmode="lin" valueType="num">
                                      <p:cBhvr>
                                        <p:cTn id="11" dur="5000"/>
                                        <p:tgtEl>
                                          <p:spTgt spid="6"/>
                                        </p:tgtEl>
                                        <p:attrNameLst>
                                          <p:attrName>ppt_h</p:attrName>
                                        </p:attrNameLst>
                                      </p:cBhvr>
                                      <p:tavLst>
                                        <p:tav tm="0">
                                          <p:val>
                                            <p:strVal val="ppt_h"/>
                                          </p:val>
                                        </p:tav>
                                        <p:tav tm="100000">
                                          <p:val>
                                            <p:strVal val="4*ppt_h"/>
                                          </p:val>
                                        </p:tav>
                                      </p:tavLst>
                                    </p:anim>
                                    <p:set>
                                      <p:cBhvr>
                                        <p:cTn id="12" dur="1" fill="hold">
                                          <p:stCondLst>
                                            <p:cond delay="4999"/>
                                          </p:stCondLst>
                                        </p:cTn>
                                        <p:tgtEl>
                                          <p:spTgt spid="6"/>
                                        </p:tgtEl>
                                        <p:attrNameLst>
                                          <p:attrName>style.visibility</p:attrName>
                                        </p:attrNameLst>
                                      </p:cBhvr>
                                      <p:to>
                                        <p:strVal val="hidden"/>
                                      </p:to>
                                    </p:set>
                                  </p:childTnLst>
                                </p:cTn>
                              </p:par>
                              <p:par>
                                <p:cTn id="13" presetID="23" presetClass="exit" presetSubtype="32" fill="hold" nodeType="withEffect">
                                  <p:stCondLst>
                                    <p:cond delay="0"/>
                                  </p:stCondLst>
                                  <p:childTnLst>
                                    <p:anim calcmode="lin" valueType="num">
                                      <p:cBhvr>
                                        <p:cTn id="14" dur="5000"/>
                                        <p:tgtEl>
                                          <p:spTgt spid="7"/>
                                        </p:tgtEl>
                                        <p:attrNameLst>
                                          <p:attrName>ppt_w</p:attrName>
                                        </p:attrNameLst>
                                      </p:cBhvr>
                                      <p:tavLst>
                                        <p:tav tm="0">
                                          <p:val>
                                            <p:strVal val="ppt_w"/>
                                          </p:val>
                                        </p:tav>
                                        <p:tav tm="100000">
                                          <p:val>
                                            <p:fltVal val="0"/>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23" presetClass="exit" presetSubtype="16" fill="hold" nodeType="withEffect">
                                  <p:stCondLst>
                                    <p:cond delay="0"/>
                                  </p:stCondLst>
                                  <p:childTnLst>
                                    <p:anim calcmode="lin" valueType="num">
                                      <p:cBhvr>
                                        <p:cTn id="18" dur="5000"/>
                                        <p:tgtEl>
                                          <p:spTgt spid="8"/>
                                        </p:tgtEl>
                                        <p:attrNameLst>
                                          <p:attrName>ppt_w</p:attrName>
                                        </p:attrNameLst>
                                      </p:cBhvr>
                                      <p:tavLst>
                                        <p:tav tm="0">
                                          <p:val>
                                            <p:strVal val="ppt_w"/>
                                          </p:val>
                                        </p:tav>
                                        <p:tav tm="100000">
                                          <p:val>
                                            <p:strVal val="4*ppt_w"/>
                                          </p:val>
                                        </p:tav>
                                      </p:tavLst>
                                    </p:anim>
                                    <p:anim calcmode="lin" valueType="num">
                                      <p:cBhvr>
                                        <p:cTn id="19" dur="5000"/>
                                        <p:tgtEl>
                                          <p:spTgt spid="8"/>
                                        </p:tgtEl>
                                        <p:attrNameLst>
                                          <p:attrName>ppt_h</p:attrName>
                                        </p:attrNameLst>
                                      </p:cBhvr>
                                      <p:tavLst>
                                        <p:tav tm="0">
                                          <p:val>
                                            <p:strVal val="ppt_h"/>
                                          </p:val>
                                        </p:tav>
                                        <p:tav tm="100000">
                                          <p:val>
                                            <p:strVal val="4*ppt_h"/>
                                          </p:val>
                                        </p:tav>
                                      </p:tavLst>
                                    </p:anim>
                                    <p:set>
                                      <p:cBhvr>
                                        <p:cTn id="20" dur="1" fill="hold">
                                          <p:stCondLst>
                                            <p:cond delay="4999"/>
                                          </p:stCondLst>
                                        </p:cTn>
                                        <p:tgtEl>
                                          <p:spTgt spid="8"/>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0" fill="hold"/>
                                        <p:tgtEl>
                                          <p:spTgt spid="10"/>
                                        </p:tgtEl>
                                        <p:attrNameLst>
                                          <p:attrName>ppt_w</p:attrName>
                                        </p:attrNameLst>
                                      </p:cBhvr>
                                      <p:tavLst>
                                        <p:tav tm="0">
                                          <p:val>
                                            <p:fltVal val="0"/>
                                          </p:val>
                                        </p:tav>
                                        <p:tav tm="100000">
                                          <p:val>
                                            <p:strVal val="#ppt_w"/>
                                          </p:val>
                                        </p:tav>
                                      </p:tavLst>
                                    </p:anim>
                                    <p:anim calcmode="lin" valueType="num">
                                      <p:cBhvr>
                                        <p:cTn id="24" dur="5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descr="dukw-diag"/>
          <p:cNvPicPr>
            <a:picLocks noChangeAspect="1" noChangeArrowheads="1"/>
          </p:cNvPicPr>
          <p:nvPr/>
        </p:nvPicPr>
        <p:blipFill>
          <a:blip r:embed="rId2"/>
          <a:srcRect/>
          <a:stretch>
            <a:fillRect/>
          </a:stretch>
        </p:blipFill>
        <p:spPr bwMode="auto">
          <a:xfrm>
            <a:off x="0" y="0"/>
            <a:ext cx="10333038" cy="3065462"/>
          </a:xfrm>
          <a:prstGeom prst="rect">
            <a:avLst/>
          </a:prstGeom>
          <a:noFill/>
          <a:ln w="9525">
            <a:noFill/>
            <a:miter lim="800000"/>
            <a:headEnd/>
            <a:tailEnd/>
          </a:ln>
        </p:spPr>
      </p:pic>
      <p:pic>
        <p:nvPicPr>
          <p:cNvPr id="16387" name="Picture 2" descr="dukwl"/>
          <p:cNvPicPr>
            <a:picLocks noChangeAspect="1" noChangeArrowheads="1"/>
          </p:cNvPicPr>
          <p:nvPr/>
        </p:nvPicPr>
        <p:blipFill>
          <a:blip r:embed="rId3"/>
          <a:srcRect/>
          <a:stretch>
            <a:fillRect/>
          </a:stretch>
        </p:blipFill>
        <p:spPr bwMode="auto">
          <a:xfrm>
            <a:off x="0" y="3071810"/>
            <a:ext cx="10333038" cy="378619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2"/>
          <p:cNvPicPr>
            <a:picLocks noChangeAspect="1" noChangeArrowheads="1"/>
          </p:cNvPicPr>
          <p:nvPr/>
        </p:nvPicPr>
        <p:blipFill>
          <a:blip r:embed="rId2"/>
          <a:srcRect/>
          <a:stretch>
            <a:fillRect/>
          </a:stretch>
        </p:blipFill>
        <p:spPr bwMode="auto">
          <a:xfrm>
            <a:off x="0" y="0"/>
            <a:ext cx="1033303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5" name="Picture 3" descr="promenades mer berk 1960 2"/>
          <p:cNvPicPr>
            <a:picLocks noChangeAspect="1" noChangeArrowheads="1"/>
          </p:cNvPicPr>
          <p:nvPr/>
        </p:nvPicPr>
        <p:blipFill>
          <a:blip r:embed="rId2"/>
          <a:srcRect/>
          <a:stretch>
            <a:fillRect/>
          </a:stretch>
        </p:blipFill>
        <p:spPr bwMode="auto">
          <a:xfrm>
            <a:off x="0" y="0"/>
            <a:ext cx="1033303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3" descr="DD-Tank"/>
          <p:cNvPicPr>
            <a:picLocks noChangeAspect="1" noChangeArrowheads="1"/>
          </p:cNvPicPr>
          <p:nvPr/>
        </p:nvPicPr>
        <p:blipFill>
          <a:blip r:embed="rId3"/>
          <a:srcRect/>
          <a:stretch>
            <a:fillRect/>
          </a:stretch>
        </p:blipFill>
        <p:spPr bwMode="auto">
          <a:xfrm>
            <a:off x="0" y="1"/>
            <a:ext cx="10333038" cy="6858000"/>
          </a:xfrm>
          <a:prstGeom prst="rect">
            <a:avLst/>
          </a:prstGeom>
          <a:noFill/>
          <a:ln w="9525">
            <a:noFill/>
            <a:miter lim="800000"/>
            <a:headEnd/>
            <a:tailEnd/>
          </a:ln>
        </p:spPr>
      </p:pic>
    </p:spTree>
  </p:cSld>
  <p:clrMapOvr>
    <a:masterClrMapping/>
  </p:clrMapOvr>
  <p:transition spd="med" advTm="6000">
    <p:diamond/>
    <p:sndAc>
      <p:stSnd>
        <p:snd r:embed="rId2" name="frank sinatra - moon river.wav"/>
      </p:stSnd>
    </p:sndAc>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03_cosac01"/>
          <p:cNvPicPr>
            <a:picLocks noChangeAspect="1" noChangeArrowheads="1"/>
          </p:cNvPicPr>
          <p:nvPr/>
        </p:nvPicPr>
        <p:blipFill>
          <a:blip r:embed="rId2"/>
          <a:srcRect/>
          <a:stretch>
            <a:fillRect/>
          </a:stretch>
        </p:blipFill>
        <p:spPr bwMode="auto">
          <a:xfrm>
            <a:off x="0" y="0"/>
            <a:ext cx="10333038" cy="6858001"/>
          </a:xfrm>
          <a:prstGeom prst="rect">
            <a:avLst/>
          </a:prstGeom>
          <a:noFill/>
          <a:ln w="9525">
            <a:noFill/>
            <a:miter lim="800000"/>
            <a:headEnd/>
            <a:tailEnd/>
          </a:ln>
        </p:spPr>
      </p:pic>
      <p:pic>
        <p:nvPicPr>
          <p:cNvPr id="5" name="4 Marcador de contenido" descr="5787458138_072fcc8c0b_b.jpg"/>
          <p:cNvPicPr>
            <a:picLocks noGrp="1" noChangeAspect="1"/>
          </p:cNvPicPr>
          <p:nvPr>
            <p:ph idx="1"/>
          </p:nvPr>
        </p:nvPicPr>
        <p:blipFill>
          <a:blip r:embed="rId3"/>
          <a:srcRect/>
          <a:stretch>
            <a:fillRect/>
          </a:stretch>
        </p:blipFill>
        <p:spPr>
          <a:xfrm>
            <a:off x="13441920" y="571500"/>
            <a:ext cx="71757" cy="71438"/>
          </a:xfrm>
          <a:effectLst>
            <a:outerShdw algn="tl" rotWithShape="0">
              <a:srgbClr val="000000">
                <a:alpha val="70000"/>
              </a:srgbClr>
            </a:outerShdw>
          </a:effectLst>
        </p:spPr>
      </p:pic>
      <p:sp>
        <p:nvSpPr>
          <p:cNvPr id="4" name="3 Rectángulo"/>
          <p:cNvSpPr/>
          <p:nvPr/>
        </p:nvSpPr>
        <p:spPr>
          <a:xfrm flipV="1">
            <a:off x="-726582" y="6858000"/>
            <a:ext cx="51664" cy="4571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flipH="1">
            <a:off x="11866859" y="7358090"/>
            <a:ext cx="484401" cy="142828"/>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redondeado"/>
          <p:cNvSpPr/>
          <p:nvPr/>
        </p:nvSpPr>
        <p:spPr>
          <a:xfrm flipH="1">
            <a:off x="-484400" y="0"/>
            <a:ext cx="80729" cy="6858000"/>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flipH="1" flipV="1">
            <a:off x="12783996" y="7286604"/>
            <a:ext cx="51664" cy="4571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redondeado"/>
          <p:cNvSpPr/>
          <p:nvPr/>
        </p:nvSpPr>
        <p:spPr>
          <a:xfrm flipH="1" flipV="1">
            <a:off x="12028349" y="428604"/>
            <a:ext cx="80729" cy="142876"/>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redondeado"/>
          <p:cNvSpPr/>
          <p:nvPr/>
        </p:nvSpPr>
        <p:spPr>
          <a:xfrm flipH="1">
            <a:off x="726511" y="571480"/>
            <a:ext cx="8072670" cy="714380"/>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1" name="10 Rectángulo redondeado"/>
          <p:cNvSpPr/>
          <p:nvPr/>
        </p:nvSpPr>
        <p:spPr>
          <a:xfrm>
            <a:off x="1049421" y="13430320"/>
            <a:ext cx="80727" cy="71390"/>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redondeado"/>
          <p:cNvSpPr/>
          <p:nvPr/>
        </p:nvSpPr>
        <p:spPr>
          <a:xfrm>
            <a:off x="-1291675" y="5929330"/>
            <a:ext cx="161455" cy="285704"/>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redondeado"/>
          <p:cNvSpPr/>
          <p:nvPr/>
        </p:nvSpPr>
        <p:spPr>
          <a:xfrm flipV="1">
            <a:off x="2744696" y="8143860"/>
            <a:ext cx="161455" cy="142924"/>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redondeado"/>
          <p:cNvSpPr/>
          <p:nvPr/>
        </p:nvSpPr>
        <p:spPr>
          <a:xfrm flipV="1">
            <a:off x="6942522" y="13001644"/>
            <a:ext cx="242182" cy="4571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redondeado"/>
          <p:cNvSpPr/>
          <p:nvPr/>
        </p:nvSpPr>
        <p:spPr>
          <a:xfrm flipH="1" flipV="1">
            <a:off x="0" y="1"/>
            <a:ext cx="10333038" cy="620713"/>
          </a:xfrm>
          <a:prstGeom prst="roundRect">
            <a:avLst>
              <a:gd name="adj" fmla="val 0"/>
            </a:avLst>
          </a:prstGeom>
          <a:solidFill>
            <a:srgbClr val="2C1E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redondeado"/>
          <p:cNvSpPr/>
          <p:nvPr/>
        </p:nvSpPr>
        <p:spPr>
          <a:xfrm flipH="1" flipV="1">
            <a:off x="0" y="6092826"/>
            <a:ext cx="10333038" cy="765175"/>
          </a:xfrm>
          <a:prstGeom prst="roundRect">
            <a:avLst>
              <a:gd name="adj" fmla="val 0"/>
            </a:avLst>
          </a:prstGeom>
          <a:solidFill>
            <a:srgbClr val="2C1E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Elipse"/>
          <p:cNvSpPr/>
          <p:nvPr/>
        </p:nvSpPr>
        <p:spPr>
          <a:xfrm>
            <a:off x="0" y="642939"/>
            <a:ext cx="10333038" cy="5500687"/>
          </a:xfrm>
          <a:prstGeom prst="ellipse">
            <a:avLst/>
          </a:prstGeom>
          <a:solidFill>
            <a:srgbClr val="2C1EE6">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Elipse"/>
          <p:cNvSpPr/>
          <p:nvPr/>
        </p:nvSpPr>
        <p:spPr>
          <a:xfrm>
            <a:off x="807269" y="1214438"/>
            <a:ext cx="8960682" cy="4572000"/>
          </a:xfrm>
          <a:prstGeom prst="ellipse">
            <a:avLst/>
          </a:prstGeom>
          <a:solidFill>
            <a:srgbClr val="FF330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0" fill="hold"/>
                                        <p:tgtEl>
                                          <p:spTgt spid="18"/>
                                        </p:tgtEl>
                                        <p:attrNameLst>
                                          <p:attrName>ppt_x</p:attrName>
                                        </p:attrNameLst>
                                      </p:cBhvr>
                                      <p:tavLst>
                                        <p:tav tm="0">
                                          <p:val>
                                            <p:strVal val="0-#ppt_w/2"/>
                                          </p:val>
                                        </p:tav>
                                        <p:tav tm="100000">
                                          <p:val>
                                            <p:strVal val="#ppt_x"/>
                                          </p:val>
                                        </p:tav>
                                      </p:tavLst>
                                    </p:anim>
                                    <p:anim calcmode="lin" valueType="num">
                                      <p:cBhvr additive="base">
                                        <p:cTn id="8" dur="5000" fill="hold"/>
                                        <p:tgtEl>
                                          <p:spTgt spid="18"/>
                                        </p:tgtEl>
                                        <p:attrNameLst>
                                          <p:attrName>ppt_y</p:attrName>
                                        </p:attrNameLst>
                                      </p:cBhvr>
                                      <p:tavLst>
                                        <p:tav tm="0">
                                          <p:val>
                                            <p:strVal val="#ppt_y"/>
                                          </p:val>
                                        </p:tav>
                                        <p:tav tm="100000">
                                          <p:val>
                                            <p:strVal val="#ppt_y"/>
                                          </p:val>
                                        </p:tav>
                                      </p:tavLst>
                                    </p:anim>
                                  </p:childTnLst>
                                </p:cTn>
                              </p:par>
                              <p:par>
                                <p:cTn id="9" presetID="7" presetClass="entr" presetSubtype="2"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0" fill="hold"/>
                                        <p:tgtEl>
                                          <p:spTgt spid="19"/>
                                        </p:tgtEl>
                                        <p:attrNameLst>
                                          <p:attrName>ppt_x</p:attrName>
                                        </p:attrNameLst>
                                      </p:cBhvr>
                                      <p:tavLst>
                                        <p:tav tm="0">
                                          <p:val>
                                            <p:strVal val="1+#ppt_w/2"/>
                                          </p:val>
                                        </p:tav>
                                        <p:tav tm="100000">
                                          <p:val>
                                            <p:strVal val="#ppt_x"/>
                                          </p:val>
                                        </p:tav>
                                      </p:tavLst>
                                    </p:anim>
                                    <p:anim calcmode="lin" valueType="num">
                                      <p:cBhvr additive="base">
                                        <p:cTn id="12" dur="5000" fill="hold"/>
                                        <p:tgtEl>
                                          <p:spTgt spid="19"/>
                                        </p:tgtEl>
                                        <p:attrNameLst>
                                          <p:attrName>ppt_y</p:attrName>
                                        </p:attrNameLst>
                                      </p:cBhvr>
                                      <p:tavLst>
                                        <p:tav tm="0">
                                          <p:val>
                                            <p:strVal val="#ppt_y"/>
                                          </p:val>
                                        </p:tav>
                                        <p:tav tm="100000">
                                          <p:val>
                                            <p:strVal val="#ppt_y"/>
                                          </p:val>
                                        </p:tav>
                                      </p:tavLst>
                                    </p:anim>
                                  </p:childTnLst>
                                </p:cTn>
                              </p:par>
                              <p:par>
                                <p:cTn id="13" presetID="20" presetClass="exit" presetSubtype="0" fill="hold" nodeType="withEffect">
                                  <p:stCondLst>
                                    <p:cond delay="0"/>
                                  </p:stCondLst>
                                  <p:childTnLst>
                                    <p:animEffect transition="out" filter="wedge">
                                      <p:cBhvr>
                                        <p:cTn id="14" dur="3000"/>
                                        <p:tgtEl>
                                          <p:spTgt spid="21"/>
                                        </p:tgtEl>
                                      </p:cBhvr>
                                    </p:animEffect>
                                    <p:set>
                                      <p:cBhvr>
                                        <p:cTn id="15" dur="1" fill="hold">
                                          <p:stCondLst>
                                            <p:cond delay="2999"/>
                                          </p:stCondLst>
                                        </p:cTn>
                                        <p:tgtEl>
                                          <p:spTgt spid="21"/>
                                        </p:tgtEl>
                                        <p:attrNameLst>
                                          <p:attrName>style.visibility</p:attrName>
                                        </p:attrNameLst>
                                      </p:cBhvr>
                                      <p:to>
                                        <p:strVal val="hidden"/>
                                      </p:to>
                                    </p:set>
                                  </p:childTnLst>
                                </p:cTn>
                              </p:par>
                              <p:par>
                                <p:cTn id="16" presetID="20" presetClass="exit" presetSubtype="0" fill="hold" nodeType="withEffect">
                                  <p:stCondLst>
                                    <p:cond delay="0"/>
                                  </p:stCondLst>
                                  <p:childTnLst>
                                    <p:animEffect transition="out" filter="wedge">
                                      <p:cBhvr>
                                        <p:cTn id="17" dur="5000"/>
                                        <p:tgtEl>
                                          <p:spTgt spid="22"/>
                                        </p:tgtEl>
                                      </p:cBhvr>
                                    </p:animEffect>
                                    <p:set>
                                      <p:cBhvr>
                                        <p:cTn id="18" dur="1" fill="hold">
                                          <p:stCondLst>
                                            <p:cond delay="4999"/>
                                          </p:stCondLst>
                                        </p:cTn>
                                        <p:tgtEl>
                                          <p:spTgt spid="22"/>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0" fill="hold"/>
                                        <p:tgtEl>
                                          <p:spTgt spid="20"/>
                                        </p:tgtEl>
                                        <p:attrNameLst>
                                          <p:attrName>ppt_w</p:attrName>
                                        </p:attrNameLst>
                                      </p:cBhvr>
                                      <p:tavLst>
                                        <p:tav tm="0">
                                          <p:val>
                                            <p:fltVal val="0"/>
                                          </p:val>
                                        </p:tav>
                                        <p:tav tm="100000">
                                          <p:val>
                                            <p:strVal val="#ppt_w"/>
                                          </p:val>
                                        </p:tav>
                                      </p:tavLst>
                                    </p:anim>
                                    <p:anim calcmode="lin" valueType="num">
                                      <p:cBhvr>
                                        <p:cTn id="22" dur="5000" fill="hold"/>
                                        <p:tgtEl>
                                          <p:spTgt spid="2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4" descr="Volkswagen-Type_166_Schwimmwage_mp53_pic_46658"/>
          <p:cNvPicPr>
            <a:picLocks noChangeAspect="1" noChangeArrowheads="1"/>
          </p:cNvPicPr>
          <p:nvPr/>
        </p:nvPicPr>
        <p:blipFill>
          <a:blip r:embed="rId2"/>
          <a:srcRect/>
          <a:stretch>
            <a:fillRect/>
          </a:stretch>
        </p:blipFill>
        <p:spPr bwMode="auto">
          <a:xfrm>
            <a:off x="0" y="0"/>
            <a:ext cx="10333038" cy="6858001"/>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maxresdefault(1)"/>
          <p:cNvPicPr>
            <a:picLocks noChangeAspect="1" noChangeArrowheads="1"/>
          </p:cNvPicPr>
          <p:nvPr/>
        </p:nvPicPr>
        <p:blipFill>
          <a:blip r:embed="rId2"/>
          <a:srcRect/>
          <a:stretch>
            <a:fillRect/>
          </a:stretch>
        </p:blipFill>
        <p:spPr bwMode="auto">
          <a:xfrm>
            <a:off x="0" y="-357214"/>
            <a:ext cx="10333038" cy="7215215"/>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1943_su_ki_amphibious"/>
          <p:cNvPicPr>
            <a:picLocks noChangeAspect="1" noChangeArrowheads="1"/>
          </p:cNvPicPr>
          <p:nvPr/>
        </p:nvPicPr>
        <p:blipFill>
          <a:blip r:embed="rId2"/>
          <a:srcRect/>
          <a:stretch>
            <a:fillRect/>
          </a:stretch>
        </p:blipFill>
        <p:spPr bwMode="auto">
          <a:xfrm>
            <a:off x="737363" y="357166"/>
            <a:ext cx="8381242" cy="6129339"/>
          </a:xfrm>
          <a:prstGeom prst="ellipse">
            <a:avLst/>
          </a:prstGeom>
          <a:noFill/>
          <a:ln w="9525">
            <a:noFill/>
            <a:miter lim="800000"/>
            <a:headEnd/>
            <a:tailEnd/>
          </a:ln>
        </p:spPr>
      </p:pic>
      <p:sp>
        <p:nvSpPr>
          <p:cNvPr id="3" name="2 Elipse"/>
          <p:cNvSpPr/>
          <p:nvPr/>
        </p:nvSpPr>
        <p:spPr>
          <a:xfrm>
            <a:off x="0" y="0"/>
            <a:ext cx="10333038" cy="6857999"/>
          </a:xfrm>
          <a:prstGeom prst="ellipse">
            <a:avLst/>
          </a:prstGeom>
          <a:solidFill>
            <a:srgbClr val="2C1E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Elipse"/>
          <p:cNvSpPr/>
          <p:nvPr/>
        </p:nvSpPr>
        <p:spPr>
          <a:xfrm>
            <a:off x="665925" y="642918"/>
            <a:ext cx="9102026" cy="5715040"/>
          </a:xfrm>
          <a:prstGeom prst="ellipse">
            <a:avLst/>
          </a:prstGeom>
          <a:solidFill>
            <a:srgbClr val="00FFFF">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0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PT-76-os_úszó_harckocsi"/>
          <p:cNvPicPr>
            <a:picLocks noChangeAspect="1" noChangeArrowheads="1"/>
          </p:cNvPicPr>
          <p:nvPr/>
        </p:nvPicPr>
        <p:blipFill>
          <a:blip r:embed="rId2"/>
          <a:srcRect/>
          <a:stretch>
            <a:fillRect/>
          </a:stretch>
        </p:blipFill>
        <p:spPr bwMode="auto">
          <a:xfrm>
            <a:off x="0" y="0"/>
            <a:ext cx="1033303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3" descr="1280px-LARC-V-Kaneohe-bay-19840131-2"/>
          <p:cNvPicPr>
            <a:picLocks noChangeAspect="1" noChangeArrowheads="1"/>
          </p:cNvPicPr>
          <p:nvPr/>
        </p:nvPicPr>
        <p:blipFill>
          <a:blip r:embed="rId2"/>
          <a:srcRect/>
          <a:stretch>
            <a:fillRect/>
          </a:stretch>
        </p:blipFill>
        <p:spPr bwMode="auto">
          <a:xfrm>
            <a:off x="0" y="0"/>
            <a:ext cx="1033303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4" descr="alvis-stalwart-amphibious-truck-91-et-45"/>
          <p:cNvPicPr>
            <a:picLocks noChangeAspect="1" noChangeArrowheads="1"/>
          </p:cNvPicPr>
          <p:nvPr/>
        </p:nvPicPr>
        <p:blipFill>
          <a:blip r:embed="rId2"/>
          <a:srcRect/>
          <a:stretch>
            <a:fillRect/>
          </a:stretch>
        </p:blipFill>
        <p:spPr bwMode="auto">
          <a:xfrm>
            <a:off x="0" y="-1"/>
            <a:ext cx="10333038" cy="6858001"/>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cstate="print">
            <a:duotone>
              <a:prstClr val="black"/>
              <a:schemeClr val="accent2">
                <a:tint val="45000"/>
                <a:satMod val="400000"/>
              </a:schemeClr>
            </a:duotone>
            <a:lum bright="-14000" contrast="8000"/>
          </a:blip>
          <a:srcRect/>
          <a:stretch>
            <a:fillRect/>
          </a:stretch>
        </p:blipFill>
        <p:spPr bwMode="auto">
          <a:xfrm>
            <a:off x="0" y="0"/>
            <a:ext cx="10333038" cy="687705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7" name="Picture 5" descr="barc"/>
          <p:cNvPicPr>
            <a:picLocks noChangeAspect="1" noChangeArrowheads="1"/>
          </p:cNvPicPr>
          <p:nvPr/>
        </p:nvPicPr>
        <p:blipFill>
          <a:blip r:embed="rId2"/>
          <a:srcRect/>
          <a:stretch>
            <a:fillRect/>
          </a:stretch>
        </p:blipFill>
        <p:spPr bwMode="auto">
          <a:xfrm>
            <a:off x="4771854" y="0"/>
            <a:ext cx="5561184" cy="6858000"/>
          </a:xfrm>
          <a:prstGeom prst="rect">
            <a:avLst/>
          </a:prstGeom>
          <a:noFill/>
          <a:ln w="9525">
            <a:noFill/>
            <a:miter lim="800000"/>
            <a:headEnd/>
            <a:tailEnd/>
          </a:ln>
        </p:spPr>
      </p:pic>
      <p:pic>
        <p:nvPicPr>
          <p:cNvPr id="31748" name="Picture 6" descr="bar c 3x"/>
          <p:cNvPicPr>
            <a:picLocks noChangeAspect="1" noChangeArrowheads="1"/>
          </p:cNvPicPr>
          <p:nvPr/>
        </p:nvPicPr>
        <p:blipFill>
          <a:blip r:embed="rId3"/>
          <a:srcRect/>
          <a:stretch>
            <a:fillRect/>
          </a:stretch>
        </p:blipFill>
        <p:spPr bwMode="auto">
          <a:xfrm>
            <a:off x="0" y="1571612"/>
            <a:ext cx="4759297" cy="3941762"/>
          </a:xfrm>
          <a:prstGeom prst="ellipse">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mmu_get_jpeg"/>
          <p:cNvPicPr>
            <a:picLocks noChangeAspect="1" noChangeArrowheads="1"/>
          </p:cNvPicPr>
          <p:nvPr/>
        </p:nvPicPr>
        <p:blipFill>
          <a:blip r:embed="rId2"/>
          <a:srcRect/>
          <a:stretch>
            <a:fillRect/>
          </a:stretch>
        </p:blipFill>
        <p:spPr bwMode="auto">
          <a:xfrm>
            <a:off x="0" y="0"/>
            <a:ext cx="1033303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4" descr="aav 7a1"/>
          <p:cNvPicPr>
            <a:picLocks noChangeAspect="1" noChangeArrowheads="1"/>
          </p:cNvPicPr>
          <p:nvPr/>
        </p:nvPicPr>
        <p:blipFill>
          <a:blip r:embed="rId2"/>
          <a:srcRect/>
          <a:stretch>
            <a:fillRect/>
          </a:stretch>
        </p:blipFill>
        <p:spPr bwMode="auto">
          <a:xfrm>
            <a:off x="0" y="0"/>
            <a:ext cx="10333038" cy="6858001"/>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1961_Amphicar_770_Convertible_amphibious_classic_boat_fishing_fish_2048x1536"/>
          <p:cNvPicPr>
            <a:picLocks noChangeAspect="1" noChangeArrowheads="1"/>
          </p:cNvPicPr>
          <p:nvPr/>
        </p:nvPicPr>
        <p:blipFill>
          <a:blip r:embed="rId2"/>
          <a:srcRect/>
          <a:stretch>
            <a:fillRect/>
          </a:stretch>
        </p:blipFill>
        <p:spPr bwMode="auto">
          <a:xfrm>
            <a:off x="0" y="0"/>
            <a:ext cx="10333038" cy="6858001"/>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ztd05_4"/>
          <p:cNvPicPr>
            <a:picLocks noChangeAspect="1" noChangeArrowheads="1"/>
          </p:cNvPicPr>
          <p:nvPr/>
        </p:nvPicPr>
        <p:blipFill>
          <a:blip r:embed="rId2"/>
          <a:srcRect/>
          <a:stretch>
            <a:fillRect/>
          </a:stretch>
        </p:blipFill>
        <p:spPr bwMode="auto">
          <a:xfrm>
            <a:off x="0" y="0"/>
            <a:ext cx="1033303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ztd05_3"/>
          <p:cNvPicPr>
            <a:picLocks noChangeAspect="1" noChangeArrowheads="1"/>
          </p:cNvPicPr>
          <p:nvPr/>
        </p:nvPicPr>
        <p:blipFill>
          <a:blip r:embed="rId2"/>
          <a:srcRect/>
          <a:stretch>
            <a:fillRect/>
          </a:stretch>
        </p:blipFill>
        <p:spPr bwMode="auto">
          <a:xfrm>
            <a:off x="0" y="-285776"/>
            <a:ext cx="10333038" cy="7143777"/>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1737495" y="2714620"/>
            <a:ext cx="7237427" cy="3539430"/>
          </a:xfrm>
          <a:prstGeom prst="rect">
            <a:avLst/>
          </a:prstGeom>
        </p:spPr>
        <p:txBody>
          <a:bodyPr wrap="square">
            <a:spAutoFit/>
          </a:bodyPr>
          <a:lstStyle/>
          <a:p>
            <a:pPr algn="ctr"/>
            <a:r>
              <a:rPr lang="es-ES" sz="3200" dirty="0">
                <a:latin typeface="Agency FB" pitchFamily="34" charset="0"/>
              </a:rPr>
              <a:t>Una mezcla entre moto de agua y un </a:t>
            </a:r>
            <a:r>
              <a:rPr lang="es-ES" sz="3200" dirty="0" err="1">
                <a:latin typeface="Agency FB" pitchFamily="34" charset="0"/>
              </a:rPr>
              <a:t>quad</a:t>
            </a:r>
            <a:r>
              <a:rPr lang="es-ES" sz="3200" dirty="0">
                <a:latin typeface="Agency FB" pitchFamily="34" charset="0"/>
              </a:rPr>
              <a:t>, eso es lo que propone el </a:t>
            </a:r>
            <a:r>
              <a:rPr lang="es-ES" sz="3200" dirty="0" err="1">
                <a:latin typeface="Agency FB" pitchFamily="34" charset="0"/>
              </a:rPr>
              <a:t>Gibbs</a:t>
            </a:r>
            <a:r>
              <a:rPr lang="es-ES" sz="3200" dirty="0">
                <a:latin typeface="Agency FB" pitchFamily="34" charset="0"/>
              </a:rPr>
              <a:t> </a:t>
            </a:r>
            <a:r>
              <a:rPr lang="es-ES" sz="3200" dirty="0" err="1">
                <a:latin typeface="Agency FB" pitchFamily="34" charset="0"/>
              </a:rPr>
              <a:t>Quadski</a:t>
            </a:r>
            <a:r>
              <a:rPr lang="es-ES" sz="3200" dirty="0">
                <a:latin typeface="Agency FB" pitchFamily="34" charset="0"/>
              </a:rPr>
              <a:t>. Este modelo es la opción más asequible de la lista de </a:t>
            </a:r>
            <a:r>
              <a:rPr lang="es-ES" sz="3200" b="1" dirty="0">
                <a:latin typeface="Agency FB" pitchFamily="34" charset="0"/>
              </a:rPr>
              <a:t>los </a:t>
            </a:r>
            <a:r>
              <a:rPr lang="es-ES" sz="3200" b="1" dirty="0" smtClean="0">
                <a:latin typeface="Agency FB" pitchFamily="34" charset="0"/>
              </a:rPr>
              <a:t>vehículos </a:t>
            </a:r>
            <a:r>
              <a:rPr lang="es-ES" sz="3200" b="1" dirty="0">
                <a:latin typeface="Agency FB" pitchFamily="34" charset="0"/>
              </a:rPr>
              <a:t>anfibios con los que triunfar este verano</a:t>
            </a:r>
            <a:r>
              <a:rPr lang="es-ES" sz="3200" dirty="0">
                <a:latin typeface="Agency FB" pitchFamily="34" charset="0"/>
              </a:rPr>
              <a:t>, con un precio de partida de unos 30.000 euros. Alcanza velocidades de hasta 70 km/h tanto sobre el agua como en la tierra.</a:t>
            </a:r>
          </a:p>
        </p:txBody>
      </p:sp>
      <p:sp>
        <p:nvSpPr>
          <p:cNvPr id="4" name="3 Documento"/>
          <p:cNvSpPr/>
          <p:nvPr/>
        </p:nvSpPr>
        <p:spPr>
          <a:xfrm flipV="1">
            <a:off x="0" y="0"/>
            <a:ext cx="5005065" cy="6858000"/>
          </a:xfrm>
          <a:prstGeom prst="flowChartDocument">
            <a:avLst/>
          </a:prstGeom>
          <a:solidFill>
            <a:schemeClr val="accent6">
              <a:lumMod val="75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Documento"/>
          <p:cNvSpPr/>
          <p:nvPr/>
        </p:nvSpPr>
        <p:spPr>
          <a:xfrm flipH="1" flipV="1">
            <a:off x="5005065" y="0"/>
            <a:ext cx="5327973" cy="6858000"/>
          </a:xfrm>
          <a:prstGeom prst="flowChartDocument">
            <a:avLst/>
          </a:prstGeom>
          <a:solidFill>
            <a:schemeClr val="accent6">
              <a:lumMod val="75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Documento"/>
          <p:cNvSpPr/>
          <p:nvPr/>
        </p:nvSpPr>
        <p:spPr>
          <a:xfrm flipV="1">
            <a:off x="0" y="428625"/>
            <a:ext cx="4520704" cy="6429375"/>
          </a:xfrm>
          <a:prstGeom prst="flowChartDocument">
            <a:avLst/>
          </a:prstGeom>
          <a:solidFill>
            <a:srgbClr val="00FFFF"/>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Documento"/>
          <p:cNvSpPr/>
          <p:nvPr/>
        </p:nvSpPr>
        <p:spPr>
          <a:xfrm flipH="1" flipV="1">
            <a:off x="5500190" y="428625"/>
            <a:ext cx="4832848" cy="6429375"/>
          </a:xfrm>
          <a:prstGeom prst="flowChartDocument">
            <a:avLst/>
          </a:prstGeom>
          <a:solidFill>
            <a:srgbClr val="00FFFF"/>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22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afterEffect">
                                  <p:stCondLst>
                                    <p:cond delay="0"/>
                                  </p:stCondLst>
                                  <p:childTnLst>
                                    <p:anim calcmode="lin" valueType="num">
                                      <p:cBhvr>
                                        <p:cTn id="6" dur="5000"/>
                                        <p:tgtEl>
                                          <p:spTgt spid="7"/>
                                        </p:tgtEl>
                                        <p:attrNameLst>
                                          <p:attrName>ppt_x</p:attrName>
                                        </p:attrNameLst>
                                      </p:cBhvr>
                                      <p:tavLst>
                                        <p:tav tm="0">
                                          <p:val>
                                            <p:strVal val="ppt_x"/>
                                          </p:val>
                                        </p:tav>
                                        <p:tav tm="100000">
                                          <p:val>
                                            <p:strVal val="ppt_x-ppt_w/2"/>
                                          </p:val>
                                        </p:tav>
                                      </p:tavLst>
                                    </p:anim>
                                    <p:anim calcmode="lin" valueType="num">
                                      <p:cBhvr>
                                        <p:cTn id="7" dur="5000"/>
                                        <p:tgtEl>
                                          <p:spTgt spid="7"/>
                                        </p:tgtEl>
                                        <p:attrNameLst>
                                          <p:attrName>ppt_y</p:attrName>
                                        </p:attrNameLst>
                                      </p:cBhvr>
                                      <p:tavLst>
                                        <p:tav tm="0">
                                          <p:val>
                                            <p:strVal val="ppt_y"/>
                                          </p:val>
                                        </p:tav>
                                        <p:tav tm="100000">
                                          <p:val>
                                            <p:strVal val="ppt_y"/>
                                          </p:val>
                                        </p:tav>
                                      </p:tavLst>
                                    </p:anim>
                                    <p:anim calcmode="lin" valueType="num">
                                      <p:cBhvr>
                                        <p:cTn id="8" dur="5000"/>
                                        <p:tgtEl>
                                          <p:spTgt spid="7"/>
                                        </p:tgtEl>
                                        <p:attrNameLst>
                                          <p:attrName>ppt_w</p:attrName>
                                        </p:attrNameLst>
                                      </p:cBhvr>
                                      <p:tavLst>
                                        <p:tav tm="0">
                                          <p:val>
                                            <p:strVal val="ppt_w"/>
                                          </p:val>
                                        </p:tav>
                                        <p:tav tm="100000">
                                          <p:val>
                                            <p:fltVal val="0"/>
                                          </p:val>
                                        </p:tav>
                                      </p:tavLst>
                                    </p:anim>
                                    <p:anim calcmode="lin" valueType="num">
                                      <p:cBhvr>
                                        <p:cTn id="9" dur="5000"/>
                                        <p:tgtEl>
                                          <p:spTgt spid="7"/>
                                        </p:tgtEl>
                                        <p:attrNameLst>
                                          <p:attrName>ppt_h</p:attrName>
                                        </p:attrNameLst>
                                      </p:cBhvr>
                                      <p:tavLst>
                                        <p:tav tm="0">
                                          <p:val>
                                            <p:strVal val="ppt_h"/>
                                          </p:val>
                                        </p:tav>
                                        <p:tav tm="100000">
                                          <p:val>
                                            <p:strVal val="ppt_h"/>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000"/>
                                        <p:tgtEl>
                                          <p:spTgt spid="4"/>
                                        </p:tgtEl>
                                        <p:attrNameLst>
                                          <p:attrName>ppt_x</p:attrName>
                                        </p:attrNameLst>
                                      </p:cBhvr>
                                      <p:tavLst>
                                        <p:tav tm="0">
                                          <p:val>
                                            <p:strVal val="ppt_x"/>
                                          </p:val>
                                        </p:tav>
                                        <p:tav tm="100000">
                                          <p:val>
                                            <p:strVal val="ppt_x-ppt_w/2"/>
                                          </p:val>
                                        </p:tav>
                                      </p:tavLst>
                                    </p:anim>
                                    <p:anim calcmode="lin" valueType="num">
                                      <p:cBhvr>
                                        <p:cTn id="13" dur="5000"/>
                                        <p:tgtEl>
                                          <p:spTgt spid="4"/>
                                        </p:tgtEl>
                                        <p:attrNameLst>
                                          <p:attrName>ppt_y</p:attrName>
                                        </p:attrNameLst>
                                      </p:cBhvr>
                                      <p:tavLst>
                                        <p:tav tm="0">
                                          <p:val>
                                            <p:strVal val="ppt_y"/>
                                          </p:val>
                                        </p:tav>
                                        <p:tav tm="100000">
                                          <p:val>
                                            <p:strVal val="ppt_y"/>
                                          </p:val>
                                        </p:tav>
                                      </p:tavLst>
                                    </p:anim>
                                    <p:anim calcmode="lin" valueType="num">
                                      <p:cBhvr>
                                        <p:cTn id="14" dur="5000"/>
                                        <p:tgtEl>
                                          <p:spTgt spid="4"/>
                                        </p:tgtEl>
                                        <p:attrNameLst>
                                          <p:attrName>ppt_w</p:attrName>
                                        </p:attrNameLst>
                                      </p:cBhvr>
                                      <p:tavLst>
                                        <p:tav tm="0">
                                          <p:val>
                                            <p:strVal val="ppt_w"/>
                                          </p:val>
                                        </p:tav>
                                        <p:tav tm="100000">
                                          <p:val>
                                            <p:fltVal val="0"/>
                                          </p:val>
                                        </p:tav>
                                      </p:tavLst>
                                    </p:anim>
                                    <p:anim calcmode="lin" valueType="num">
                                      <p:cBhvr>
                                        <p:cTn id="15" dur="5000"/>
                                        <p:tgtEl>
                                          <p:spTgt spid="4"/>
                                        </p:tgtEl>
                                        <p:attrNameLst>
                                          <p:attrName>ppt_h</p:attrName>
                                        </p:attrNameLst>
                                      </p:cBhvr>
                                      <p:tavLst>
                                        <p:tav tm="0">
                                          <p:val>
                                            <p:strVal val="ppt_h"/>
                                          </p:val>
                                        </p:tav>
                                        <p:tav tm="100000">
                                          <p:val>
                                            <p:strVal val="ppt_h"/>
                                          </p:val>
                                        </p:tav>
                                      </p:tavLst>
                                    </p:anim>
                                    <p:set>
                                      <p:cBhvr>
                                        <p:cTn id="16" dur="1" fill="hold">
                                          <p:stCondLst>
                                            <p:cond delay="4999"/>
                                          </p:stCondLst>
                                        </p:cTn>
                                        <p:tgtEl>
                                          <p:spTgt spid="4"/>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6"/>
                                        </p:tgtEl>
                                        <p:attrNameLst>
                                          <p:attrName>ppt_x</p:attrName>
                                        </p:attrNameLst>
                                      </p:cBhvr>
                                      <p:tavLst>
                                        <p:tav tm="0">
                                          <p:val>
                                            <p:strVal val="ppt_x"/>
                                          </p:val>
                                        </p:tav>
                                        <p:tav tm="100000">
                                          <p:val>
                                            <p:strVal val="ppt_x+ppt_w/2"/>
                                          </p:val>
                                        </p:tav>
                                      </p:tavLst>
                                    </p:anim>
                                    <p:anim calcmode="lin" valueType="num">
                                      <p:cBhvr>
                                        <p:cTn id="19" dur="5000"/>
                                        <p:tgtEl>
                                          <p:spTgt spid="6"/>
                                        </p:tgtEl>
                                        <p:attrNameLst>
                                          <p:attrName>ppt_y</p:attrName>
                                        </p:attrNameLst>
                                      </p:cBhvr>
                                      <p:tavLst>
                                        <p:tav tm="0">
                                          <p:val>
                                            <p:strVal val="ppt_y"/>
                                          </p:val>
                                        </p:tav>
                                        <p:tav tm="100000">
                                          <p:val>
                                            <p:strVal val="ppt_y"/>
                                          </p:val>
                                        </p:tav>
                                      </p:tavLst>
                                    </p:anim>
                                    <p:anim calcmode="lin" valueType="num">
                                      <p:cBhvr>
                                        <p:cTn id="20" dur="5000"/>
                                        <p:tgtEl>
                                          <p:spTgt spid="6"/>
                                        </p:tgtEl>
                                        <p:attrNameLst>
                                          <p:attrName>ppt_w</p:attrName>
                                        </p:attrNameLst>
                                      </p:cBhvr>
                                      <p:tavLst>
                                        <p:tav tm="0">
                                          <p:val>
                                            <p:strVal val="ppt_w"/>
                                          </p:val>
                                        </p:tav>
                                        <p:tav tm="100000">
                                          <p:val>
                                            <p:fltVal val="0"/>
                                          </p:val>
                                        </p:tav>
                                      </p:tavLst>
                                    </p:anim>
                                    <p:anim calcmode="lin" valueType="num">
                                      <p:cBhvr>
                                        <p:cTn id="21" dur="5000"/>
                                        <p:tgtEl>
                                          <p:spTgt spid="6"/>
                                        </p:tgtEl>
                                        <p:attrNameLst>
                                          <p:attrName>ppt_h</p:attrName>
                                        </p:attrNameLst>
                                      </p:cBhvr>
                                      <p:tavLst>
                                        <p:tav tm="0">
                                          <p:val>
                                            <p:strVal val="ppt_h"/>
                                          </p:val>
                                        </p:tav>
                                        <p:tav tm="100000">
                                          <p:val>
                                            <p:strVal val="ppt_h"/>
                                          </p:val>
                                        </p:tav>
                                      </p:tavLst>
                                    </p:anim>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ppt_w/2"/>
                                          </p:val>
                                        </p:tav>
                                      </p:tavLst>
                                    </p:anim>
                                    <p:anim calcmode="lin" valueType="num">
                                      <p:cBhvr>
                                        <p:cTn id="25" dur="5000"/>
                                        <p:tgtEl>
                                          <p:spTgt spid="8"/>
                                        </p:tgtEl>
                                        <p:attrNameLst>
                                          <p:attrName>ppt_y</p:attrName>
                                        </p:attrNameLst>
                                      </p:cBhvr>
                                      <p:tavLst>
                                        <p:tav tm="0">
                                          <p:val>
                                            <p:strVal val="ppt_y"/>
                                          </p:val>
                                        </p:tav>
                                        <p:tav tm="100000">
                                          <p:val>
                                            <p:strVal val="ppt_y"/>
                                          </p:val>
                                        </p:tav>
                                      </p:tavLst>
                                    </p:anim>
                                    <p:anim calcmode="lin" valueType="num">
                                      <p:cBhvr>
                                        <p:cTn id="26" dur="5000"/>
                                        <p:tgtEl>
                                          <p:spTgt spid="8"/>
                                        </p:tgtEl>
                                        <p:attrNameLst>
                                          <p:attrName>ppt_w</p:attrName>
                                        </p:attrNameLst>
                                      </p:cBhvr>
                                      <p:tavLst>
                                        <p:tav tm="0">
                                          <p:val>
                                            <p:strVal val="ppt_w"/>
                                          </p:val>
                                        </p:tav>
                                        <p:tav tm="100000">
                                          <p:val>
                                            <p:fltVal val="0"/>
                                          </p:val>
                                        </p:tav>
                                      </p:tavLst>
                                    </p:anim>
                                    <p:anim calcmode="lin" valueType="num">
                                      <p:cBhvr>
                                        <p:cTn id="27" dur="5000"/>
                                        <p:tgtEl>
                                          <p:spTgt spid="8"/>
                                        </p:tgtEl>
                                        <p:attrNameLst>
                                          <p:attrName>ppt_h</p:attrName>
                                        </p:attrNameLst>
                                      </p:cBhvr>
                                      <p:tavLst>
                                        <p:tav tm="0">
                                          <p:val>
                                            <p:strVal val="ppt_h"/>
                                          </p:val>
                                        </p:tav>
                                        <p:tav tm="100000">
                                          <p:val>
                                            <p:strVal val="ppt_h"/>
                                          </p:val>
                                        </p:tav>
                                      </p:tavLst>
                                    </p:anim>
                                    <p:set>
                                      <p:cBhvr>
                                        <p:cTn id="28"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Jose Luis\Escritorio\qs1.jpg"/>
          <p:cNvPicPr>
            <a:picLocks noChangeAspect="1" noChangeArrowheads="1"/>
          </p:cNvPicPr>
          <p:nvPr/>
        </p:nvPicPr>
        <p:blipFill>
          <a:blip r:embed="rId2"/>
          <a:srcRect/>
          <a:stretch>
            <a:fillRect/>
          </a:stretch>
        </p:blipFill>
        <p:spPr bwMode="auto">
          <a:xfrm>
            <a:off x="-1" y="0"/>
            <a:ext cx="10333039" cy="6858000"/>
          </a:xfrm>
          <a:prstGeom prst="rect">
            <a:avLst/>
          </a:prstGeom>
          <a:noFill/>
        </p:spPr>
      </p:pic>
    </p:spTree>
  </p:cSld>
  <p:clrMapOvr>
    <a:masterClrMapping/>
  </p:clrMapOvr>
  <p:transition spd="med" advTm="6000">
    <p:diamon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Jose Luis\Escritorio\swkpl2itof11ukfkjjsi.gif"/>
          <p:cNvPicPr>
            <a:picLocks noChangeAspect="1" noChangeArrowheads="1" noCrop="1"/>
          </p:cNvPicPr>
          <p:nvPr/>
        </p:nvPicPr>
        <p:blipFill>
          <a:blip r:embed="rId2"/>
          <a:srcRect/>
          <a:stretch>
            <a:fillRect/>
          </a:stretch>
        </p:blipFill>
        <p:spPr bwMode="auto">
          <a:xfrm>
            <a:off x="-1" y="0"/>
            <a:ext cx="10308641" cy="6858000"/>
          </a:xfrm>
          <a:prstGeom prst="rect">
            <a:avLst/>
          </a:prstGeom>
          <a:noFill/>
        </p:spPr>
      </p:pic>
    </p:spTree>
  </p:cSld>
  <p:clrMapOvr>
    <a:masterClrMapping/>
  </p:clrMapOvr>
  <p:transition spd="med" advTm="6000">
    <p:diamon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AutoShape 2" descr="Cinco vehículos anfibios con los que triunfar este verano"/>
          <p:cNvSpPr>
            <a:spLocks noChangeAspect="1" noChangeArrowheads="1"/>
          </p:cNvSpPr>
          <p:nvPr/>
        </p:nvSpPr>
        <p:spPr bwMode="auto">
          <a:xfrm>
            <a:off x="155575" y="-136525"/>
            <a:ext cx="296863" cy="296863"/>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3" name="2 Rectángulo"/>
          <p:cNvSpPr/>
          <p:nvPr/>
        </p:nvSpPr>
        <p:spPr>
          <a:xfrm>
            <a:off x="1308867" y="1500174"/>
            <a:ext cx="7881163" cy="4832092"/>
          </a:xfrm>
          <a:prstGeom prst="rect">
            <a:avLst/>
          </a:prstGeom>
        </p:spPr>
        <p:txBody>
          <a:bodyPr wrap="square">
            <a:spAutoFit/>
          </a:bodyPr>
          <a:lstStyle/>
          <a:p>
            <a:pPr algn="ctr"/>
            <a:r>
              <a:rPr lang="es-ES" sz="2800" dirty="0">
                <a:latin typeface="Agency FB" pitchFamily="34" charset="0"/>
              </a:rPr>
              <a:t>Con cualquiera de estos extraños y divertidos aparatos podrás pasar, al más puro estilo James Bond, del abrasador asfalto al agua más cristalina en cuestión de segundos para darte un chapuzón. No te pierdas los cinco vehículos anfibios con los que triunfar este verano.</a:t>
            </a:r>
          </a:p>
          <a:p>
            <a:pPr algn="ctr"/>
            <a:r>
              <a:rPr lang="es-ES" sz="2800" dirty="0">
                <a:latin typeface="Agency FB" pitchFamily="34" charset="0"/>
              </a:rPr>
              <a:t>Si quieres dejar boquiabierto a todo el mundo te recomiendo que te fijes en </a:t>
            </a:r>
            <a:r>
              <a:rPr lang="es-ES" sz="2800" dirty="0" smtClean="0">
                <a:latin typeface="Agency FB" pitchFamily="34" charset="0"/>
              </a:rPr>
              <a:t>los </a:t>
            </a:r>
            <a:r>
              <a:rPr lang="es-ES" sz="2800" b="1" dirty="0" smtClean="0">
                <a:latin typeface="Agency FB" pitchFamily="34" charset="0"/>
              </a:rPr>
              <a:t>vehículos </a:t>
            </a:r>
            <a:r>
              <a:rPr lang="es-ES" sz="2800" b="1" dirty="0">
                <a:latin typeface="Agency FB" pitchFamily="34" charset="0"/>
              </a:rPr>
              <a:t>anfibios con los que triunfar </a:t>
            </a:r>
            <a:r>
              <a:rPr lang="es-ES" sz="2800" b="1" dirty="0" smtClean="0">
                <a:latin typeface="Agency FB" pitchFamily="34" charset="0"/>
              </a:rPr>
              <a:t>por el </a:t>
            </a:r>
            <a:r>
              <a:rPr lang="es-ES" sz="2800" b="1" dirty="0">
                <a:latin typeface="Agency FB" pitchFamily="34" charset="0"/>
              </a:rPr>
              <a:t>verano</a:t>
            </a:r>
            <a:r>
              <a:rPr lang="es-ES" sz="2800" dirty="0">
                <a:latin typeface="Agency FB" pitchFamily="34" charset="0"/>
              </a:rPr>
              <a:t>. No son tan ágiles como un coche convencional sobre el asfalto, ni tan rápidos y maniobrables como una lancha en el agua, aunque tampoco se quedan muy lejos, sobre todo en el caso del modelo que encabeza la lista. ¿Listo para zambullirte?</a:t>
            </a:r>
          </a:p>
        </p:txBody>
      </p:sp>
      <p:sp>
        <p:nvSpPr>
          <p:cNvPr id="4" name="3 Documento"/>
          <p:cNvSpPr/>
          <p:nvPr/>
        </p:nvSpPr>
        <p:spPr>
          <a:xfrm flipV="1">
            <a:off x="0" y="0"/>
            <a:ext cx="5005065" cy="6858000"/>
          </a:xfrm>
          <a:prstGeom prst="flowChartDocument">
            <a:avLst/>
          </a:prstGeom>
          <a:solidFill>
            <a:schemeClr val="accent6">
              <a:lumMod val="75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Documento"/>
          <p:cNvSpPr/>
          <p:nvPr/>
        </p:nvSpPr>
        <p:spPr>
          <a:xfrm flipH="1" flipV="1">
            <a:off x="5005065" y="0"/>
            <a:ext cx="5327973" cy="6858000"/>
          </a:xfrm>
          <a:prstGeom prst="flowChartDocument">
            <a:avLst/>
          </a:prstGeom>
          <a:solidFill>
            <a:schemeClr val="accent6">
              <a:lumMod val="75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Documento"/>
          <p:cNvSpPr/>
          <p:nvPr/>
        </p:nvSpPr>
        <p:spPr>
          <a:xfrm flipV="1">
            <a:off x="0" y="428626"/>
            <a:ext cx="4520704" cy="6429375"/>
          </a:xfrm>
          <a:prstGeom prst="flowChartDocument">
            <a:avLst/>
          </a:prstGeom>
          <a:solidFill>
            <a:srgbClr val="00FFFF"/>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Documento"/>
          <p:cNvSpPr/>
          <p:nvPr/>
        </p:nvSpPr>
        <p:spPr>
          <a:xfrm flipH="1" flipV="1">
            <a:off x="5500190" y="428625"/>
            <a:ext cx="4832848" cy="6429375"/>
          </a:xfrm>
          <a:prstGeom prst="flowChartDocument">
            <a:avLst/>
          </a:prstGeom>
          <a:solidFill>
            <a:srgbClr val="00FFFF"/>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29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after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000"/>
                                        <p:tgtEl>
                                          <p:spTgt spid="4"/>
                                        </p:tgtEl>
                                        <p:attrNameLst>
                                          <p:attrName>ppt_x</p:attrName>
                                        </p:attrNameLst>
                                      </p:cBhvr>
                                      <p:tavLst>
                                        <p:tav tm="0">
                                          <p:val>
                                            <p:strVal val="ppt_x"/>
                                          </p:val>
                                        </p:tav>
                                        <p:tav tm="100000">
                                          <p:val>
                                            <p:strVal val="ppt_x-ppt_w/2"/>
                                          </p:val>
                                        </p:tav>
                                      </p:tavLst>
                                    </p:anim>
                                    <p:anim calcmode="lin" valueType="num">
                                      <p:cBhvr>
                                        <p:cTn id="13" dur="5000"/>
                                        <p:tgtEl>
                                          <p:spTgt spid="4"/>
                                        </p:tgtEl>
                                        <p:attrNameLst>
                                          <p:attrName>ppt_y</p:attrName>
                                        </p:attrNameLst>
                                      </p:cBhvr>
                                      <p:tavLst>
                                        <p:tav tm="0">
                                          <p:val>
                                            <p:strVal val="ppt_y"/>
                                          </p:val>
                                        </p:tav>
                                        <p:tav tm="100000">
                                          <p:val>
                                            <p:strVal val="ppt_y"/>
                                          </p:val>
                                        </p:tav>
                                      </p:tavLst>
                                    </p:anim>
                                    <p:anim calcmode="lin" valueType="num">
                                      <p:cBhvr>
                                        <p:cTn id="14" dur="5000"/>
                                        <p:tgtEl>
                                          <p:spTgt spid="4"/>
                                        </p:tgtEl>
                                        <p:attrNameLst>
                                          <p:attrName>ppt_w</p:attrName>
                                        </p:attrNameLst>
                                      </p:cBhvr>
                                      <p:tavLst>
                                        <p:tav tm="0">
                                          <p:val>
                                            <p:strVal val="ppt_w"/>
                                          </p:val>
                                        </p:tav>
                                        <p:tav tm="100000">
                                          <p:val>
                                            <p:fltVal val="0"/>
                                          </p:val>
                                        </p:tav>
                                      </p:tavLst>
                                    </p:anim>
                                    <p:anim calcmode="lin" valueType="num">
                                      <p:cBhvr>
                                        <p:cTn id="15" dur="5000"/>
                                        <p:tgtEl>
                                          <p:spTgt spid="4"/>
                                        </p:tgtEl>
                                        <p:attrNameLst>
                                          <p:attrName>ppt_h</p:attrName>
                                        </p:attrNameLst>
                                      </p:cBhvr>
                                      <p:tavLst>
                                        <p:tav tm="0">
                                          <p:val>
                                            <p:strVal val="ppt_h"/>
                                          </p:val>
                                        </p:tav>
                                        <p:tav tm="100000">
                                          <p:val>
                                            <p:strVal val="ppt_h"/>
                                          </p:val>
                                        </p:tav>
                                      </p:tavLst>
                                    </p:anim>
                                    <p:set>
                                      <p:cBhvr>
                                        <p:cTn id="16" dur="1" fill="hold">
                                          <p:stCondLst>
                                            <p:cond delay="4999"/>
                                          </p:stCondLst>
                                        </p:cTn>
                                        <p:tgtEl>
                                          <p:spTgt spid="4"/>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5"/>
                                        </p:tgtEl>
                                        <p:attrNameLst>
                                          <p:attrName>ppt_x</p:attrName>
                                        </p:attrNameLst>
                                      </p:cBhvr>
                                      <p:tavLst>
                                        <p:tav tm="0">
                                          <p:val>
                                            <p:strVal val="ppt_x"/>
                                          </p:val>
                                        </p:tav>
                                        <p:tav tm="100000">
                                          <p:val>
                                            <p:strVal val="ppt_x+ppt_w/2"/>
                                          </p:val>
                                        </p:tav>
                                      </p:tavLst>
                                    </p:anim>
                                    <p:anim calcmode="lin" valueType="num">
                                      <p:cBhvr>
                                        <p:cTn id="19" dur="5000"/>
                                        <p:tgtEl>
                                          <p:spTgt spid="5"/>
                                        </p:tgtEl>
                                        <p:attrNameLst>
                                          <p:attrName>ppt_y</p:attrName>
                                        </p:attrNameLst>
                                      </p:cBhvr>
                                      <p:tavLst>
                                        <p:tav tm="0">
                                          <p:val>
                                            <p:strVal val="ppt_y"/>
                                          </p:val>
                                        </p:tav>
                                        <p:tav tm="100000">
                                          <p:val>
                                            <p:strVal val="ppt_y"/>
                                          </p:val>
                                        </p:tav>
                                      </p:tavLst>
                                    </p:anim>
                                    <p:anim calcmode="lin" valueType="num">
                                      <p:cBhvr>
                                        <p:cTn id="20" dur="5000"/>
                                        <p:tgtEl>
                                          <p:spTgt spid="5"/>
                                        </p:tgtEl>
                                        <p:attrNameLst>
                                          <p:attrName>ppt_w</p:attrName>
                                        </p:attrNameLst>
                                      </p:cBhvr>
                                      <p:tavLst>
                                        <p:tav tm="0">
                                          <p:val>
                                            <p:strVal val="ppt_w"/>
                                          </p:val>
                                        </p:tav>
                                        <p:tav tm="100000">
                                          <p:val>
                                            <p:fltVal val="0"/>
                                          </p:val>
                                        </p:tav>
                                      </p:tavLst>
                                    </p:anim>
                                    <p:anim calcmode="lin" valueType="num">
                                      <p:cBhvr>
                                        <p:cTn id="21" dur="5000"/>
                                        <p:tgtEl>
                                          <p:spTgt spid="5"/>
                                        </p:tgtEl>
                                        <p:attrNameLst>
                                          <p:attrName>ppt_h</p:attrName>
                                        </p:attrNameLst>
                                      </p:cBhvr>
                                      <p:tavLst>
                                        <p:tav tm="0">
                                          <p:val>
                                            <p:strVal val="ppt_h"/>
                                          </p:val>
                                        </p:tav>
                                        <p:tav tm="100000">
                                          <p:val>
                                            <p:strVal val="ppt_h"/>
                                          </p:val>
                                        </p:tav>
                                      </p:tavLst>
                                    </p:anim>
                                    <p:set>
                                      <p:cBhvr>
                                        <p:cTn id="22" dur="1" fill="hold">
                                          <p:stCondLst>
                                            <p:cond delay="4999"/>
                                          </p:stCondLst>
                                        </p:cTn>
                                        <p:tgtEl>
                                          <p:spTgt spid="5"/>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ppt_w/2"/>
                                          </p:val>
                                        </p:tav>
                                      </p:tavLst>
                                    </p:anim>
                                    <p:anim calcmode="lin" valueType="num">
                                      <p:cBhvr>
                                        <p:cTn id="25" dur="5000"/>
                                        <p:tgtEl>
                                          <p:spTgt spid="7"/>
                                        </p:tgtEl>
                                        <p:attrNameLst>
                                          <p:attrName>ppt_y</p:attrName>
                                        </p:attrNameLst>
                                      </p:cBhvr>
                                      <p:tavLst>
                                        <p:tav tm="0">
                                          <p:val>
                                            <p:strVal val="ppt_y"/>
                                          </p:val>
                                        </p:tav>
                                        <p:tav tm="100000">
                                          <p:val>
                                            <p:strVal val="ppt_y"/>
                                          </p:val>
                                        </p:tav>
                                      </p:tavLst>
                                    </p:anim>
                                    <p:anim calcmode="lin" valueType="num">
                                      <p:cBhvr>
                                        <p:cTn id="26" dur="5000"/>
                                        <p:tgtEl>
                                          <p:spTgt spid="7"/>
                                        </p:tgtEl>
                                        <p:attrNameLst>
                                          <p:attrName>ppt_w</p:attrName>
                                        </p:attrNameLst>
                                      </p:cBhvr>
                                      <p:tavLst>
                                        <p:tav tm="0">
                                          <p:val>
                                            <p:strVal val="ppt_w"/>
                                          </p:val>
                                        </p:tav>
                                        <p:tav tm="100000">
                                          <p:val>
                                            <p:fltVal val="0"/>
                                          </p:val>
                                        </p:tav>
                                      </p:tavLst>
                                    </p:anim>
                                    <p:anim calcmode="lin" valueType="num">
                                      <p:cBhvr>
                                        <p:cTn id="27" dur="5000"/>
                                        <p:tgtEl>
                                          <p:spTgt spid="7"/>
                                        </p:tgtEl>
                                        <p:attrNameLst>
                                          <p:attrName>ppt_h</p:attrName>
                                        </p:attrNameLst>
                                      </p:cBhvr>
                                      <p:tavLst>
                                        <p:tav tm="0">
                                          <p:val>
                                            <p:strVal val="ppt_h"/>
                                          </p:val>
                                        </p:tav>
                                        <p:tav tm="100000">
                                          <p:val>
                                            <p:strVal val="ppt_h"/>
                                          </p:val>
                                        </p:tav>
                                      </p:tavLst>
                                    </p:anim>
                                    <p:set>
                                      <p:cBhvr>
                                        <p:cTn id="2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4" descr="LBJAmphicar"/>
          <p:cNvPicPr>
            <a:picLocks noChangeAspect="1" noChangeArrowheads="1"/>
          </p:cNvPicPr>
          <p:nvPr/>
        </p:nvPicPr>
        <p:blipFill>
          <a:blip r:embed="rId2"/>
          <a:srcRect/>
          <a:stretch>
            <a:fillRect/>
          </a:stretch>
        </p:blipFill>
        <p:spPr bwMode="auto">
          <a:xfrm>
            <a:off x="0" y="0"/>
            <a:ext cx="10333038" cy="6858001"/>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5" descr="poncin2"/>
          <p:cNvPicPr>
            <a:picLocks noChangeAspect="1" noChangeArrowheads="1"/>
          </p:cNvPicPr>
          <p:nvPr/>
        </p:nvPicPr>
        <p:blipFill>
          <a:blip r:embed="rId2"/>
          <a:srcRect/>
          <a:stretch>
            <a:fillRect/>
          </a:stretch>
        </p:blipFill>
        <p:spPr bwMode="auto">
          <a:xfrm>
            <a:off x="0" y="0"/>
            <a:ext cx="10333038" cy="6858001"/>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1280px-LARC-V_(Iceland_-_Jokulsarlon_5)"/>
          <p:cNvPicPr>
            <a:picLocks noChangeAspect="1" noChangeArrowheads="1"/>
          </p:cNvPicPr>
          <p:nvPr/>
        </p:nvPicPr>
        <p:blipFill>
          <a:blip r:embed="rId2"/>
          <a:srcRect/>
          <a:stretch>
            <a:fillRect/>
          </a:stretch>
        </p:blipFill>
        <p:spPr bwMode="auto">
          <a:xfrm>
            <a:off x="2451875" y="0"/>
            <a:ext cx="5166519" cy="3429000"/>
          </a:xfrm>
          <a:prstGeom prst="ellipse">
            <a:avLst/>
          </a:prstGeom>
          <a:noFill/>
          <a:ln w="9525">
            <a:noFill/>
            <a:miter lim="800000"/>
            <a:headEnd/>
            <a:tailEnd/>
          </a:ln>
        </p:spPr>
      </p:pic>
      <p:pic>
        <p:nvPicPr>
          <p:cNvPr id="30723" name="Picture 3" descr="1024px-LARC-V_(Iceland_-_Jokulsarlon_2)"/>
          <p:cNvPicPr>
            <a:picLocks noChangeAspect="1" noChangeArrowheads="1"/>
          </p:cNvPicPr>
          <p:nvPr/>
        </p:nvPicPr>
        <p:blipFill>
          <a:blip r:embed="rId3"/>
          <a:srcRect/>
          <a:stretch>
            <a:fillRect/>
          </a:stretch>
        </p:blipFill>
        <p:spPr bwMode="auto">
          <a:xfrm>
            <a:off x="0" y="3429000"/>
            <a:ext cx="5166519" cy="3429000"/>
          </a:xfrm>
          <a:prstGeom prst="rect">
            <a:avLst/>
          </a:prstGeom>
          <a:noFill/>
          <a:ln w="9525">
            <a:noFill/>
            <a:miter lim="800000"/>
            <a:headEnd/>
            <a:tailEnd/>
          </a:ln>
        </p:spPr>
      </p:pic>
      <p:pic>
        <p:nvPicPr>
          <p:cNvPr id="30724" name="Picture 4" descr="1024px-LARC-V_(Iceland_-_Jokulsarlon_3)"/>
          <p:cNvPicPr>
            <a:picLocks noChangeAspect="1" noChangeArrowheads="1"/>
          </p:cNvPicPr>
          <p:nvPr/>
        </p:nvPicPr>
        <p:blipFill>
          <a:blip r:embed="rId4"/>
          <a:srcRect/>
          <a:stretch>
            <a:fillRect/>
          </a:stretch>
        </p:blipFill>
        <p:spPr bwMode="auto">
          <a:xfrm>
            <a:off x="5166519" y="3429000"/>
            <a:ext cx="5166519" cy="3429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5" descr="amphi ranger"/>
          <p:cNvPicPr>
            <a:picLocks noChangeAspect="1" noChangeArrowheads="1"/>
          </p:cNvPicPr>
          <p:nvPr/>
        </p:nvPicPr>
        <p:blipFill>
          <a:blip r:embed="rId2"/>
          <a:srcRect/>
          <a:stretch>
            <a:fillRect/>
          </a:stretch>
        </p:blipFill>
        <p:spPr bwMode="auto">
          <a:xfrm>
            <a:off x="0" y="0"/>
            <a:ext cx="10333038" cy="6858001"/>
          </a:xfrm>
          <a:prstGeom prst="rect">
            <a:avLst/>
          </a:prstGeom>
          <a:noFill/>
          <a:ln w="9525">
            <a:noFill/>
            <a:miter lim="800000"/>
            <a:headEnd/>
            <a:tailEnd/>
          </a:ln>
        </p:spPr>
      </p:pic>
      <p:sp>
        <p:nvSpPr>
          <p:cNvPr id="5" name="4 Marco"/>
          <p:cNvSpPr/>
          <p:nvPr/>
        </p:nvSpPr>
        <p:spPr>
          <a:xfrm>
            <a:off x="807271" y="428626"/>
            <a:ext cx="8960681" cy="6143625"/>
          </a:xfrm>
          <a:prstGeom prst="frame">
            <a:avLst>
              <a:gd name="adj1" fmla="val 8159"/>
            </a:avLst>
          </a:prstGeom>
          <a:solidFill>
            <a:srgbClr val="00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Marco"/>
          <p:cNvSpPr/>
          <p:nvPr/>
        </p:nvSpPr>
        <p:spPr>
          <a:xfrm>
            <a:off x="1453085" y="1000126"/>
            <a:ext cx="7669052" cy="5000625"/>
          </a:xfrm>
          <a:prstGeom prst="frame">
            <a:avLst>
              <a:gd name="adj1" fmla="val 10445"/>
            </a:avLst>
          </a:prstGeom>
          <a:solidFill>
            <a:srgbClr val="00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Marco"/>
          <p:cNvSpPr/>
          <p:nvPr/>
        </p:nvSpPr>
        <p:spPr>
          <a:xfrm>
            <a:off x="2179628" y="1571626"/>
            <a:ext cx="6215966" cy="3857625"/>
          </a:xfrm>
          <a:prstGeom prst="frame">
            <a:avLst>
              <a:gd name="adj1" fmla="val 12914"/>
            </a:avLst>
          </a:prstGeom>
          <a:solidFill>
            <a:srgbClr val="00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Marco"/>
          <p:cNvSpPr/>
          <p:nvPr/>
        </p:nvSpPr>
        <p:spPr>
          <a:xfrm>
            <a:off x="2825440" y="2143126"/>
            <a:ext cx="4843612" cy="2714625"/>
          </a:xfrm>
          <a:prstGeom prst="frame">
            <a:avLst>
              <a:gd name="adj1" fmla="val 17826"/>
            </a:avLst>
          </a:prstGeom>
          <a:solidFill>
            <a:srgbClr val="00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cSld>
  <p:clrMapOvr>
    <a:masterClrMapping/>
  </p:clrMapOvr>
  <p:transition spd="med" advTm="8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23" presetClass="exit" presetSubtype="16" fill="hold" nodeType="withEffect">
                                  <p:stCondLst>
                                    <p:cond delay="0"/>
                                  </p:stCondLst>
                                  <p:childTnLst>
                                    <p:anim calcmode="lin" valueType="num">
                                      <p:cBhvr>
                                        <p:cTn id="10" dur="5000"/>
                                        <p:tgtEl>
                                          <p:spTgt spid="6"/>
                                        </p:tgtEl>
                                        <p:attrNameLst>
                                          <p:attrName>ppt_w</p:attrName>
                                        </p:attrNameLst>
                                      </p:cBhvr>
                                      <p:tavLst>
                                        <p:tav tm="0">
                                          <p:val>
                                            <p:strVal val="ppt_w"/>
                                          </p:val>
                                        </p:tav>
                                        <p:tav tm="100000">
                                          <p:val>
                                            <p:strVal val="4*ppt_w"/>
                                          </p:val>
                                        </p:tav>
                                      </p:tavLst>
                                    </p:anim>
                                    <p:anim calcmode="lin" valueType="num">
                                      <p:cBhvr>
                                        <p:cTn id="11" dur="5000"/>
                                        <p:tgtEl>
                                          <p:spTgt spid="6"/>
                                        </p:tgtEl>
                                        <p:attrNameLst>
                                          <p:attrName>ppt_h</p:attrName>
                                        </p:attrNameLst>
                                      </p:cBhvr>
                                      <p:tavLst>
                                        <p:tav tm="0">
                                          <p:val>
                                            <p:strVal val="ppt_h"/>
                                          </p:val>
                                        </p:tav>
                                        <p:tav tm="100000">
                                          <p:val>
                                            <p:strVal val="4*ppt_h"/>
                                          </p:val>
                                        </p:tav>
                                      </p:tavLst>
                                    </p:anim>
                                    <p:set>
                                      <p:cBhvr>
                                        <p:cTn id="12" dur="1" fill="hold">
                                          <p:stCondLst>
                                            <p:cond delay="4999"/>
                                          </p:stCondLst>
                                        </p:cTn>
                                        <p:tgtEl>
                                          <p:spTgt spid="6"/>
                                        </p:tgtEl>
                                        <p:attrNameLst>
                                          <p:attrName>style.visibility</p:attrName>
                                        </p:attrNameLst>
                                      </p:cBhvr>
                                      <p:to>
                                        <p:strVal val="hidden"/>
                                      </p:to>
                                    </p:set>
                                  </p:childTnLst>
                                </p:cTn>
                              </p:par>
                              <p:par>
                                <p:cTn id="13" presetID="23" presetClass="exit" presetSubtype="32" fill="hold" nodeType="withEffect">
                                  <p:stCondLst>
                                    <p:cond delay="0"/>
                                  </p:stCondLst>
                                  <p:childTnLst>
                                    <p:anim calcmode="lin" valueType="num">
                                      <p:cBhvr>
                                        <p:cTn id="14" dur="5000"/>
                                        <p:tgtEl>
                                          <p:spTgt spid="7"/>
                                        </p:tgtEl>
                                        <p:attrNameLst>
                                          <p:attrName>ppt_w</p:attrName>
                                        </p:attrNameLst>
                                      </p:cBhvr>
                                      <p:tavLst>
                                        <p:tav tm="0">
                                          <p:val>
                                            <p:strVal val="ppt_w"/>
                                          </p:val>
                                        </p:tav>
                                        <p:tav tm="100000">
                                          <p:val>
                                            <p:fltVal val="0"/>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23" presetClass="exit" presetSubtype="16" fill="hold" nodeType="withEffect">
                                  <p:stCondLst>
                                    <p:cond delay="0"/>
                                  </p:stCondLst>
                                  <p:childTnLst>
                                    <p:anim calcmode="lin" valueType="num">
                                      <p:cBhvr>
                                        <p:cTn id="18" dur="5000"/>
                                        <p:tgtEl>
                                          <p:spTgt spid="8"/>
                                        </p:tgtEl>
                                        <p:attrNameLst>
                                          <p:attrName>ppt_w</p:attrName>
                                        </p:attrNameLst>
                                      </p:cBhvr>
                                      <p:tavLst>
                                        <p:tav tm="0">
                                          <p:val>
                                            <p:strVal val="ppt_w"/>
                                          </p:val>
                                        </p:tav>
                                        <p:tav tm="100000">
                                          <p:val>
                                            <p:strVal val="4*ppt_w"/>
                                          </p:val>
                                        </p:tav>
                                      </p:tavLst>
                                    </p:anim>
                                    <p:anim calcmode="lin" valueType="num">
                                      <p:cBhvr>
                                        <p:cTn id="19" dur="5000"/>
                                        <p:tgtEl>
                                          <p:spTgt spid="8"/>
                                        </p:tgtEl>
                                        <p:attrNameLst>
                                          <p:attrName>ppt_h</p:attrName>
                                        </p:attrNameLst>
                                      </p:cBhvr>
                                      <p:tavLst>
                                        <p:tav tm="0">
                                          <p:val>
                                            <p:strVal val="ppt_h"/>
                                          </p:val>
                                        </p:tav>
                                        <p:tav tm="100000">
                                          <p:val>
                                            <p:strVal val="4*ppt_h"/>
                                          </p:val>
                                        </p:tav>
                                      </p:tavLst>
                                    </p:anim>
                                    <p:set>
                                      <p:cBhvr>
                                        <p:cTn id="20" dur="1" fill="hold">
                                          <p:stCondLst>
                                            <p:cond delay="4999"/>
                                          </p:stCondLst>
                                        </p:cTn>
                                        <p:tgtEl>
                                          <p:spTgt spid="8"/>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0" fill="hold"/>
                                        <p:tgtEl>
                                          <p:spTgt spid="9"/>
                                        </p:tgtEl>
                                        <p:attrNameLst>
                                          <p:attrName>ppt_w</p:attrName>
                                        </p:attrNameLst>
                                      </p:cBhvr>
                                      <p:tavLst>
                                        <p:tav tm="0">
                                          <p:val>
                                            <p:fltVal val="0"/>
                                          </p:val>
                                        </p:tav>
                                        <p:tav tm="100000">
                                          <p:val>
                                            <p:strVal val="#ppt_w"/>
                                          </p:val>
                                        </p:tav>
                                      </p:tavLst>
                                    </p:anim>
                                    <p:anim calcmode="lin" valueType="num">
                                      <p:cBhvr>
                                        <p:cTn id="24" dur="5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7" name="Picture 3" descr="HobbyCar_02"/>
          <p:cNvPicPr>
            <a:picLocks noChangeAspect="1" noChangeArrowheads="1"/>
          </p:cNvPicPr>
          <p:nvPr/>
        </p:nvPicPr>
        <p:blipFill>
          <a:blip r:embed="rId2"/>
          <a:srcRect/>
          <a:stretch>
            <a:fillRect/>
          </a:stretch>
        </p:blipFill>
        <p:spPr bwMode="auto">
          <a:xfrm>
            <a:off x="5166519" y="3429000"/>
            <a:ext cx="5166519" cy="3429000"/>
          </a:xfrm>
          <a:prstGeom prst="rect">
            <a:avLst/>
          </a:prstGeom>
          <a:noFill/>
          <a:ln w="9525">
            <a:noFill/>
            <a:miter lim="800000"/>
            <a:headEnd/>
            <a:tailEnd/>
          </a:ln>
        </p:spPr>
      </p:pic>
      <p:pic>
        <p:nvPicPr>
          <p:cNvPr id="41988" name="Picture 4" descr="hobby"/>
          <p:cNvPicPr>
            <a:picLocks noChangeAspect="1" noChangeArrowheads="1"/>
          </p:cNvPicPr>
          <p:nvPr/>
        </p:nvPicPr>
        <p:blipFill>
          <a:blip r:embed="rId3"/>
          <a:srcRect/>
          <a:stretch>
            <a:fillRect/>
          </a:stretch>
        </p:blipFill>
        <p:spPr bwMode="auto">
          <a:xfrm>
            <a:off x="0" y="3429000"/>
            <a:ext cx="5166519" cy="3429000"/>
          </a:xfrm>
          <a:prstGeom prst="rect">
            <a:avLst/>
          </a:prstGeom>
          <a:noFill/>
          <a:ln w="9525">
            <a:noFill/>
            <a:miter lim="800000"/>
            <a:headEnd/>
            <a:tailEnd/>
          </a:ln>
        </p:spPr>
      </p:pic>
      <p:pic>
        <p:nvPicPr>
          <p:cNvPr id="41989" name="Picture 5" descr="hobby2"/>
          <p:cNvPicPr>
            <a:picLocks noChangeAspect="1" noChangeArrowheads="1"/>
          </p:cNvPicPr>
          <p:nvPr/>
        </p:nvPicPr>
        <p:blipFill>
          <a:blip r:embed="rId4"/>
          <a:srcRect/>
          <a:stretch>
            <a:fillRect/>
          </a:stretch>
        </p:blipFill>
        <p:spPr bwMode="auto">
          <a:xfrm>
            <a:off x="2451875" y="0"/>
            <a:ext cx="5166519" cy="3429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type-63a_2"/>
          <p:cNvPicPr>
            <a:picLocks noChangeAspect="1" noChangeArrowheads="1"/>
          </p:cNvPicPr>
          <p:nvPr/>
        </p:nvPicPr>
        <p:blipFill>
          <a:blip r:embed="rId3"/>
          <a:srcRect/>
          <a:stretch>
            <a:fillRect/>
          </a:stretch>
        </p:blipFill>
        <p:spPr bwMode="auto">
          <a:xfrm>
            <a:off x="0" y="0"/>
            <a:ext cx="10333038" cy="6858000"/>
          </a:xfrm>
          <a:prstGeom prst="rect">
            <a:avLst/>
          </a:prstGeom>
          <a:noFill/>
          <a:ln w="9525">
            <a:noFill/>
            <a:miter lim="800000"/>
            <a:headEnd/>
            <a:tailEnd/>
          </a:ln>
        </p:spPr>
      </p:pic>
    </p:spTree>
  </p:cSld>
  <p:clrMapOvr>
    <a:masterClrMapping/>
  </p:clrMapOvr>
  <p:transition spd="med" advTm="6000">
    <p:diamond/>
    <p:sndAc>
      <p:stSnd>
        <p:snd r:embed="rId2" name="frank sinatra - a mi manera.wav"/>
      </p:stSnd>
    </p:sndAc>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dutton s"/>
          <p:cNvPicPr>
            <a:picLocks noChangeAspect="1" noChangeArrowheads="1"/>
          </p:cNvPicPr>
          <p:nvPr/>
        </p:nvPicPr>
        <p:blipFill>
          <a:blip r:embed="rId2"/>
          <a:srcRect/>
          <a:stretch>
            <a:fillRect/>
          </a:stretch>
        </p:blipFill>
        <p:spPr bwMode="auto">
          <a:xfrm>
            <a:off x="0" y="1"/>
            <a:ext cx="10333038" cy="6858000"/>
          </a:xfrm>
          <a:prstGeom prst="rect">
            <a:avLst/>
          </a:prstGeom>
          <a:noFill/>
          <a:ln w="9525">
            <a:noFill/>
            <a:miter lim="800000"/>
            <a:headEnd/>
            <a:tailEnd/>
          </a:ln>
        </p:spPr>
      </p:pic>
      <p:pic>
        <p:nvPicPr>
          <p:cNvPr id="5" name="4 Marcador de contenido" descr="5787458138_072fcc8c0b_b.jpg"/>
          <p:cNvPicPr>
            <a:picLocks noGrp="1" noChangeAspect="1"/>
          </p:cNvPicPr>
          <p:nvPr>
            <p:ph idx="1"/>
          </p:nvPr>
        </p:nvPicPr>
        <p:blipFill>
          <a:blip r:embed="rId3"/>
          <a:srcRect/>
          <a:stretch>
            <a:fillRect/>
          </a:stretch>
        </p:blipFill>
        <p:spPr>
          <a:xfrm>
            <a:off x="13441920" y="571500"/>
            <a:ext cx="71757" cy="71438"/>
          </a:xfrm>
          <a:effectLst>
            <a:outerShdw algn="tl" rotWithShape="0">
              <a:srgbClr val="000000">
                <a:alpha val="70000"/>
              </a:srgbClr>
            </a:outerShdw>
          </a:effectLst>
        </p:spPr>
      </p:pic>
      <p:sp>
        <p:nvSpPr>
          <p:cNvPr id="4" name="3 Rectángulo"/>
          <p:cNvSpPr/>
          <p:nvPr/>
        </p:nvSpPr>
        <p:spPr>
          <a:xfrm flipV="1">
            <a:off x="-726582" y="6858000"/>
            <a:ext cx="51664" cy="4571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flipH="1">
            <a:off x="11866859" y="7358090"/>
            <a:ext cx="484401" cy="142828"/>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redondeado"/>
          <p:cNvSpPr/>
          <p:nvPr/>
        </p:nvSpPr>
        <p:spPr>
          <a:xfrm flipH="1">
            <a:off x="-484400" y="0"/>
            <a:ext cx="80729" cy="6858000"/>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flipH="1" flipV="1">
            <a:off x="12783996" y="7286604"/>
            <a:ext cx="51664" cy="4571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redondeado"/>
          <p:cNvSpPr/>
          <p:nvPr/>
        </p:nvSpPr>
        <p:spPr>
          <a:xfrm flipH="1" flipV="1">
            <a:off x="12028349" y="428604"/>
            <a:ext cx="80729" cy="142876"/>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redondeado"/>
          <p:cNvSpPr/>
          <p:nvPr/>
        </p:nvSpPr>
        <p:spPr>
          <a:xfrm flipH="1">
            <a:off x="726511" y="571480"/>
            <a:ext cx="8072670" cy="714380"/>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1" name="10 Rectángulo redondeado"/>
          <p:cNvSpPr/>
          <p:nvPr/>
        </p:nvSpPr>
        <p:spPr>
          <a:xfrm>
            <a:off x="1049421" y="13430320"/>
            <a:ext cx="80727" cy="71390"/>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redondeado"/>
          <p:cNvSpPr/>
          <p:nvPr/>
        </p:nvSpPr>
        <p:spPr>
          <a:xfrm>
            <a:off x="-1291675" y="5929330"/>
            <a:ext cx="161455" cy="285704"/>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redondeado"/>
          <p:cNvSpPr/>
          <p:nvPr/>
        </p:nvSpPr>
        <p:spPr>
          <a:xfrm flipV="1">
            <a:off x="2744696" y="8143860"/>
            <a:ext cx="161455" cy="142924"/>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redondeado"/>
          <p:cNvSpPr/>
          <p:nvPr/>
        </p:nvSpPr>
        <p:spPr>
          <a:xfrm flipV="1">
            <a:off x="6942522" y="13001644"/>
            <a:ext cx="242182" cy="4571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redondeado"/>
          <p:cNvSpPr/>
          <p:nvPr/>
        </p:nvSpPr>
        <p:spPr>
          <a:xfrm flipH="1" flipV="1">
            <a:off x="0" y="1"/>
            <a:ext cx="10333038" cy="620713"/>
          </a:xfrm>
          <a:prstGeom prst="roundRect">
            <a:avLst>
              <a:gd name="adj" fmla="val 0"/>
            </a:avLst>
          </a:prstGeom>
          <a:solidFill>
            <a:srgbClr val="2C1E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redondeado"/>
          <p:cNvSpPr/>
          <p:nvPr/>
        </p:nvSpPr>
        <p:spPr>
          <a:xfrm flipH="1" flipV="1">
            <a:off x="0" y="6092826"/>
            <a:ext cx="10333038" cy="765175"/>
          </a:xfrm>
          <a:prstGeom prst="roundRect">
            <a:avLst>
              <a:gd name="adj" fmla="val 0"/>
            </a:avLst>
          </a:prstGeom>
          <a:solidFill>
            <a:srgbClr val="2C1E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Elipse"/>
          <p:cNvSpPr/>
          <p:nvPr/>
        </p:nvSpPr>
        <p:spPr>
          <a:xfrm>
            <a:off x="0" y="642939"/>
            <a:ext cx="10333038" cy="5500687"/>
          </a:xfrm>
          <a:prstGeom prst="ellipse">
            <a:avLst/>
          </a:prstGeom>
          <a:solidFill>
            <a:srgbClr val="2C1EE6">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Elipse"/>
          <p:cNvSpPr/>
          <p:nvPr/>
        </p:nvSpPr>
        <p:spPr>
          <a:xfrm>
            <a:off x="807269" y="1214438"/>
            <a:ext cx="8960682" cy="4572000"/>
          </a:xfrm>
          <a:prstGeom prst="ellipse">
            <a:avLst/>
          </a:prstGeom>
          <a:solidFill>
            <a:srgbClr val="FF330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0" fill="hold"/>
                                        <p:tgtEl>
                                          <p:spTgt spid="18"/>
                                        </p:tgtEl>
                                        <p:attrNameLst>
                                          <p:attrName>ppt_x</p:attrName>
                                        </p:attrNameLst>
                                      </p:cBhvr>
                                      <p:tavLst>
                                        <p:tav tm="0">
                                          <p:val>
                                            <p:strVal val="0-#ppt_w/2"/>
                                          </p:val>
                                        </p:tav>
                                        <p:tav tm="100000">
                                          <p:val>
                                            <p:strVal val="#ppt_x"/>
                                          </p:val>
                                        </p:tav>
                                      </p:tavLst>
                                    </p:anim>
                                    <p:anim calcmode="lin" valueType="num">
                                      <p:cBhvr additive="base">
                                        <p:cTn id="8" dur="5000" fill="hold"/>
                                        <p:tgtEl>
                                          <p:spTgt spid="18"/>
                                        </p:tgtEl>
                                        <p:attrNameLst>
                                          <p:attrName>ppt_y</p:attrName>
                                        </p:attrNameLst>
                                      </p:cBhvr>
                                      <p:tavLst>
                                        <p:tav tm="0">
                                          <p:val>
                                            <p:strVal val="#ppt_y"/>
                                          </p:val>
                                        </p:tav>
                                        <p:tav tm="100000">
                                          <p:val>
                                            <p:strVal val="#ppt_y"/>
                                          </p:val>
                                        </p:tav>
                                      </p:tavLst>
                                    </p:anim>
                                  </p:childTnLst>
                                </p:cTn>
                              </p:par>
                              <p:par>
                                <p:cTn id="9" presetID="7" presetClass="entr" presetSubtype="2"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0" fill="hold"/>
                                        <p:tgtEl>
                                          <p:spTgt spid="19"/>
                                        </p:tgtEl>
                                        <p:attrNameLst>
                                          <p:attrName>ppt_x</p:attrName>
                                        </p:attrNameLst>
                                      </p:cBhvr>
                                      <p:tavLst>
                                        <p:tav tm="0">
                                          <p:val>
                                            <p:strVal val="1+#ppt_w/2"/>
                                          </p:val>
                                        </p:tav>
                                        <p:tav tm="100000">
                                          <p:val>
                                            <p:strVal val="#ppt_x"/>
                                          </p:val>
                                        </p:tav>
                                      </p:tavLst>
                                    </p:anim>
                                    <p:anim calcmode="lin" valueType="num">
                                      <p:cBhvr additive="base">
                                        <p:cTn id="12" dur="5000" fill="hold"/>
                                        <p:tgtEl>
                                          <p:spTgt spid="19"/>
                                        </p:tgtEl>
                                        <p:attrNameLst>
                                          <p:attrName>ppt_y</p:attrName>
                                        </p:attrNameLst>
                                      </p:cBhvr>
                                      <p:tavLst>
                                        <p:tav tm="0">
                                          <p:val>
                                            <p:strVal val="#ppt_y"/>
                                          </p:val>
                                        </p:tav>
                                        <p:tav tm="100000">
                                          <p:val>
                                            <p:strVal val="#ppt_y"/>
                                          </p:val>
                                        </p:tav>
                                      </p:tavLst>
                                    </p:anim>
                                  </p:childTnLst>
                                </p:cTn>
                              </p:par>
                              <p:par>
                                <p:cTn id="13" presetID="20" presetClass="exit" presetSubtype="0" fill="hold" nodeType="withEffect">
                                  <p:stCondLst>
                                    <p:cond delay="0"/>
                                  </p:stCondLst>
                                  <p:childTnLst>
                                    <p:animEffect transition="out" filter="wedge">
                                      <p:cBhvr>
                                        <p:cTn id="14" dur="3000"/>
                                        <p:tgtEl>
                                          <p:spTgt spid="21"/>
                                        </p:tgtEl>
                                      </p:cBhvr>
                                    </p:animEffect>
                                    <p:set>
                                      <p:cBhvr>
                                        <p:cTn id="15" dur="1" fill="hold">
                                          <p:stCondLst>
                                            <p:cond delay="2999"/>
                                          </p:stCondLst>
                                        </p:cTn>
                                        <p:tgtEl>
                                          <p:spTgt spid="21"/>
                                        </p:tgtEl>
                                        <p:attrNameLst>
                                          <p:attrName>style.visibility</p:attrName>
                                        </p:attrNameLst>
                                      </p:cBhvr>
                                      <p:to>
                                        <p:strVal val="hidden"/>
                                      </p:to>
                                    </p:set>
                                  </p:childTnLst>
                                </p:cTn>
                              </p:par>
                              <p:par>
                                <p:cTn id="16" presetID="20" presetClass="exit" presetSubtype="0" fill="hold" nodeType="withEffect">
                                  <p:stCondLst>
                                    <p:cond delay="0"/>
                                  </p:stCondLst>
                                  <p:childTnLst>
                                    <p:animEffect transition="out" filter="wedge">
                                      <p:cBhvr>
                                        <p:cTn id="17" dur="5000"/>
                                        <p:tgtEl>
                                          <p:spTgt spid="22"/>
                                        </p:tgtEl>
                                      </p:cBhvr>
                                    </p:animEffect>
                                    <p:set>
                                      <p:cBhvr>
                                        <p:cTn id="18" dur="1" fill="hold">
                                          <p:stCondLst>
                                            <p:cond delay="4999"/>
                                          </p:stCondLst>
                                        </p:cTn>
                                        <p:tgtEl>
                                          <p:spTgt spid="22"/>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0" fill="hold"/>
                                        <p:tgtEl>
                                          <p:spTgt spid="20"/>
                                        </p:tgtEl>
                                        <p:attrNameLst>
                                          <p:attrName>ppt_w</p:attrName>
                                        </p:attrNameLst>
                                      </p:cBhvr>
                                      <p:tavLst>
                                        <p:tav tm="0">
                                          <p:val>
                                            <p:fltVal val="0"/>
                                          </p:val>
                                        </p:tav>
                                        <p:tav tm="100000">
                                          <p:val>
                                            <p:strVal val="#ppt_w"/>
                                          </p:val>
                                        </p:tav>
                                      </p:tavLst>
                                    </p:anim>
                                    <p:anim calcmode="lin" valueType="num">
                                      <p:cBhvr>
                                        <p:cTn id="22" dur="5000" fill="hold"/>
                                        <p:tgtEl>
                                          <p:spTgt spid="2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Documents and Settings\Jose Luis\Escritorio\images.jpg"/>
          <p:cNvPicPr>
            <a:picLocks noChangeAspect="1" noChangeArrowheads="1"/>
          </p:cNvPicPr>
          <p:nvPr/>
        </p:nvPicPr>
        <p:blipFill>
          <a:blip r:embed="rId2"/>
          <a:srcRect/>
          <a:stretch>
            <a:fillRect/>
          </a:stretch>
        </p:blipFill>
        <p:spPr bwMode="auto">
          <a:xfrm>
            <a:off x="0" y="1214422"/>
            <a:ext cx="10334641" cy="4429132"/>
          </a:xfrm>
          <a:prstGeom prst="rect">
            <a:avLst/>
          </a:prstGeom>
          <a:noFill/>
        </p:spPr>
      </p:pic>
    </p:spTree>
  </p:cSld>
  <p:clrMapOvr>
    <a:masterClrMapping/>
  </p:clrMapOvr>
  <p:transition spd="med" advTm="6000">
    <p:diamond/>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Jose Luis\Escritorio\images (1).jpg"/>
          <p:cNvPicPr>
            <a:picLocks noChangeAspect="1" noChangeArrowheads="1"/>
          </p:cNvPicPr>
          <p:nvPr/>
        </p:nvPicPr>
        <p:blipFill>
          <a:blip r:embed="rId2"/>
          <a:srcRect/>
          <a:stretch>
            <a:fillRect/>
          </a:stretch>
        </p:blipFill>
        <p:spPr bwMode="auto">
          <a:xfrm>
            <a:off x="0" y="-1"/>
            <a:ext cx="10333038" cy="6858001"/>
          </a:xfrm>
          <a:prstGeom prst="rect">
            <a:avLst/>
          </a:prstGeom>
          <a:noFill/>
        </p:spPr>
      </p:pic>
    </p:spTree>
  </p:cSld>
  <p:clrMapOvr>
    <a:masterClrMapping/>
  </p:clrMapOvr>
  <p:transition spd="med" advTm="6000">
    <p:diamon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Jose Luis\Escritorio\images (2).jpg"/>
          <p:cNvPicPr>
            <a:picLocks noChangeAspect="1" noChangeArrowheads="1"/>
          </p:cNvPicPr>
          <p:nvPr/>
        </p:nvPicPr>
        <p:blipFill>
          <a:blip r:embed="rId2"/>
          <a:srcRect/>
          <a:stretch>
            <a:fillRect/>
          </a:stretch>
        </p:blipFill>
        <p:spPr bwMode="auto">
          <a:xfrm>
            <a:off x="-1" y="0"/>
            <a:ext cx="10460521" cy="6858000"/>
          </a:xfrm>
          <a:prstGeom prst="rect">
            <a:avLst/>
          </a:prstGeom>
          <a:noFill/>
        </p:spPr>
      </p:pic>
    </p:spTree>
  </p:cSld>
  <p:clrMapOvr>
    <a:masterClrMapping/>
  </p:clrMapOvr>
  <p:transition spd="med" advTm="6000">
    <p:diamon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Jose Luis\Escritorio\coche_anfibio.gif"/>
          <p:cNvPicPr>
            <a:picLocks noChangeAspect="1" noChangeArrowheads="1"/>
          </p:cNvPicPr>
          <p:nvPr/>
        </p:nvPicPr>
        <p:blipFill>
          <a:blip r:embed="rId2"/>
          <a:srcRect/>
          <a:stretch>
            <a:fillRect/>
          </a:stretch>
        </p:blipFill>
        <p:spPr bwMode="auto">
          <a:xfrm>
            <a:off x="-1" y="0"/>
            <a:ext cx="10333039" cy="7184762"/>
          </a:xfrm>
          <a:prstGeom prst="rect">
            <a:avLst/>
          </a:prstGeom>
          <a:noFill/>
        </p:spPr>
      </p:pic>
    </p:spTree>
  </p:cSld>
  <p:clrMapOvr>
    <a:masterClrMapping/>
  </p:clrMapOvr>
  <p:transition spd="med" advTm="6000">
    <p:diamond/>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dutton s"/>
          <p:cNvPicPr>
            <a:picLocks noChangeAspect="1" noChangeArrowheads="1"/>
          </p:cNvPicPr>
          <p:nvPr/>
        </p:nvPicPr>
        <p:blipFill>
          <a:blip r:embed="rId2"/>
          <a:srcRect/>
          <a:stretch>
            <a:fillRect/>
          </a:stretch>
        </p:blipFill>
        <p:spPr bwMode="auto">
          <a:xfrm>
            <a:off x="0" y="1"/>
            <a:ext cx="1033303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4" name="Picture 6" descr="sea-quad_03_hbdmi_17621"/>
          <p:cNvPicPr>
            <a:picLocks noChangeAspect="1" noChangeArrowheads="1"/>
          </p:cNvPicPr>
          <p:nvPr/>
        </p:nvPicPr>
        <p:blipFill>
          <a:blip r:embed="rId2"/>
          <a:srcRect/>
          <a:stretch>
            <a:fillRect/>
          </a:stretch>
        </p:blipFill>
        <p:spPr bwMode="auto">
          <a:xfrm>
            <a:off x="5166519" y="3433764"/>
            <a:ext cx="5166519" cy="3424237"/>
          </a:xfrm>
          <a:prstGeom prst="rect">
            <a:avLst/>
          </a:prstGeom>
          <a:noFill/>
          <a:ln w="9525">
            <a:noFill/>
            <a:miter lim="800000"/>
            <a:headEnd/>
            <a:tailEnd/>
          </a:ln>
        </p:spPr>
      </p:pic>
      <p:pic>
        <p:nvPicPr>
          <p:cNvPr id="46085" name="Picture 7" descr="sea quad7833"/>
          <p:cNvPicPr>
            <a:picLocks noChangeAspect="1" noChangeArrowheads="1"/>
          </p:cNvPicPr>
          <p:nvPr/>
        </p:nvPicPr>
        <p:blipFill>
          <a:blip r:embed="rId3"/>
          <a:srcRect/>
          <a:stretch>
            <a:fillRect/>
          </a:stretch>
        </p:blipFill>
        <p:spPr bwMode="auto">
          <a:xfrm>
            <a:off x="2523313" y="0"/>
            <a:ext cx="5166519" cy="3427412"/>
          </a:xfrm>
          <a:prstGeom prst="rect">
            <a:avLst/>
          </a:prstGeom>
          <a:noFill/>
          <a:ln w="9525">
            <a:noFill/>
            <a:miter lim="800000"/>
            <a:headEnd/>
            <a:tailEnd/>
          </a:ln>
        </p:spPr>
      </p:pic>
      <p:pic>
        <p:nvPicPr>
          <p:cNvPr id="46086" name="Picture 8" descr="sea quad7837"/>
          <p:cNvPicPr>
            <a:picLocks noChangeAspect="1" noChangeArrowheads="1"/>
          </p:cNvPicPr>
          <p:nvPr/>
        </p:nvPicPr>
        <p:blipFill>
          <a:blip r:embed="rId4"/>
          <a:srcRect/>
          <a:stretch>
            <a:fillRect/>
          </a:stretch>
        </p:blipFill>
        <p:spPr bwMode="auto">
          <a:xfrm>
            <a:off x="0" y="3424237"/>
            <a:ext cx="5166519" cy="3433763"/>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8" name="Picture 4" descr="Tatihou-II-bateau-amphibie"/>
          <p:cNvPicPr>
            <a:picLocks noChangeAspect="1" noChangeArrowheads="1"/>
          </p:cNvPicPr>
          <p:nvPr/>
        </p:nvPicPr>
        <p:blipFill>
          <a:blip r:embed="rId2"/>
          <a:srcRect/>
          <a:stretch>
            <a:fillRect/>
          </a:stretch>
        </p:blipFill>
        <p:spPr bwMode="auto">
          <a:xfrm>
            <a:off x="0" y="0"/>
            <a:ext cx="10333038" cy="6858001"/>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2008-Gibbs-Aquada-06"/>
          <p:cNvPicPr>
            <a:picLocks noChangeAspect="1" noChangeArrowheads="1"/>
          </p:cNvPicPr>
          <p:nvPr/>
        </p:nvPicPr>
        <p:blipFill>
          <a:blip r:embed="rId2"/>
          <a:srcRect/>
          <a:stretch>
            <a:fillRect/>
          </a:stretch>
        </p:blipFill>
        <p:spPr bwMode="auto">
          <a:xfrm>
            <a:off x="0" y="1"/>
            <a:ext cx="1033303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Gibbs Humdinga"/>
          <p:cNvPicPr>
            <a:picLocks noChangeAspect="1" noChangeArrowheads="1"/>
          </p:cNvPicPr>
          <p:nvPr/>
        </p:nvPicPr>
        <p:blipFill>
          <a:blip r:embed="rId2"/>
          <a:srcRect/>
          <a:stretch>
            <a:fillRect/>
          </a:stretch>
        </p:blipFill>
        <p:spPr bwMode="auto">
          <a:xfrm>
            <a:off x="0" y="0"/>
            <a:ext cx="10333038" cy="6858001"/>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cstate="print">
            <a:duotone>
              <a:prstClr val="black"/>
              <a:schemeClr val="accent2">
                <a:tint val="45000"/>
                <a:satMod val="400000"/>
              </a:schemeClr>
            </a:duotone>
            <a:lum bright="-14000" contrast="8000"/>
          </a:blip>
          <a:srcRect/>
          <a:stretch>
            <a:fillRect/>
          </a:stretch>
        </p:blipFill>
        <p:spPr bwMode="auto">
          <a:xfrm>
            <a:off x="0" y="0"/>
            <a:ext cx="10333038" cy="6877050"/>
          </a:xfrm>
          <a:prstGeom prst="rect">
            <a:avLst/>
          </a:prstGeom>
          <a:noFill/>
          <a:ln w="9525">
            <a:noFill/>
            <a:miter lim="800000"/>
            <a:headEnd/>
            <a:tailEnd/>
          </a:ln>
        </p:spPr>
      </p:pic>
    </p:spTree>
  </p:cSld>
  <p:clrMapOvr>
    <a:masterClrMapping/>
  </p:clrMapOvr>
  <p:transition spd="med" advTm="9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Jose Luis\Escritorio\images (3).jpg"/>
          <p:cNvPicPr>
            <a:picLocks noChangeAspect="1" noChangeArrowheads="1"/>
          </p:cNvPicPr>
          <p:nvPr/>
        </p:nvPicPr>
        <p:blipFill>
          <a:blip r:embed="rId2"/>
          <a:srcRect/>
          <a:stretch>
            <a:fillRect/>
          </a:stretch>
        </p:blipFill>
        <p:spPr bwMode="auto">
          <a:xfrm>
            <a:off x="0" y="0"/>
            <a:ext cx="11238749" cy="7148478"/>
          </a:xfrm>
          <a:prstGeom prst="rect">
            <a:avLst/>
          </a:prstGeom>
          <a:noFill/>
        </p:spPr>
      </p:pic>
    </p:spTree>
  </p:cSld>
  <p:clrMapOvr>
    <a:masterClrMapping/>
  </p:clrMapOvr>
  <p:transition spd="med" advTm="6000">
    <p:diamond/>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images (8).jpg"/>
          <p:cNvPicPr>
            <a:picLocks noChangeAspect="1" noChangeArrowheads="1"/>
          </p:cNvPicPr>
          <p:nvPr/>
        </p:nvPicPr>
        <p:blipFill>
          <a:blip r:embed="rId2"/>
          <a:srcRect/>
          <a:stretch>
            <a:fillRect/>
          </a:stretch>
        </p:blipFill>
        <p:spPr bwMode="auto">
          <a:xfrm>
            <a:off x="-1" y="0"/>
            <a:ext cx="10715657" cy="6858000"/>
          </a:xfrm>
          <a:prstGeom prst="rect">
            <a:avLst/>
          </a:prstGeom>
          <a:noFill/>
        </p:spPr>
      </p:pic>
    </p:spTree>
  </p:cSld>
  <p:clrMapOvr>
    <a:masterClrMapping/>
  </p:clrMapOvr>
  <p:transition spd="med" advTm="6000">
    <p:diamon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Jose Luis\Escritorio\images (4).jpg"/>
          <p:cNvPicPr>
            <a:picLocks noChangeAspect="1" noChangeArrowheads="1"/>
          </p:cNvPicPr>
          <p:nvPr/>
        </p:nvPicPr>
        <p:blipFill>
          <a:blip r:embed="rId2"/>
          <a:srcRect/>
          <a:stretch>
            <a:fillRect/>
          </a:stretch>
        </p:blipFill>
        <p:spPr bwMode="auto">
          <a:xfrm>
            <a:off x="0" y="0"/>
            <a:ext cx="10429477" cy="6858000"/>
          </a:xfrm>
          <a:prstGeom prst="rect">
            <a:avLst/>
          </a:prstGeom>
          <a:noFill/>
        </p:spPr>
      </p:pic>
    </p:spTree>
  </p:cSld>
  <p:clrMapOvr>
    <a:masterClrMapping/>
  </p:clrMapOvr>
  <p:transition spd="med" advTm="6000">
    <p:diamond/>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gibbs-quadski-fd"/>
          <p:cNvPicPr>
            <a:picLocks noChangeAspect="1" noChangeArrowheads="1"/>
          </p:cNvPicPr>
          <p:nvPr/>
        </p:nvPicPr>
        <p:blipFill>
          <a:blip r:embed="rId2"/>
          <a:srcRect/>
          <a:stretch>
            <a:fillRect/>
          </a:stretch>
        </p:blipFill>
        <p:spPr bwMode="auto">
          <a:xfrm>
            <a:off x="0" y="0"/>
            <a:ext cx="1033303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4" name="Picture 10" descr="c3"/>
          <p:cNvPicPr>
            <a:picLocks noChangeAspect="1" noChangeArrowheads="1"/>
          </p:cNvPicPr>
          <p:nvPr/>
        </p:nvPicPr>
        <p:blipFill>
          <a:blip r:embed="rId2"/>
          <a:srcRect/>
          <a:stretch>
            <a:fillRect/>
          </a:stretch>
        </p:blipFill>
        <p:spPr bwMode="auto">
          <a:xfrm>
            <a:off x="3620151" y="0"/>
            <a:ext cx="6712887" cy="6858000"/>
          </a:xfrm>
          <a:prstGeom prst="rect">
            <a:avLst/>
          </a:prstGeom>
          <a:noFill/>
          <a:ln w="9525">
            <a:noFill/>
            <a:miter lim="800000"/>
            <a:headEnd/>
            <a:tailEnd/>
          </a:ln>
        </p:spPr>
      </p:pic>
      <p:pic>
        <p:nvPicPr>
          <p:cNvPr id="51205" name="Picture 11" descr="c1"/>
          <p:cNvPicPr>
            <a:picLocks noChangeAspect="1" noChangeArrowheads="1"/>
          </p:cNvPicPr>
          <p:nvPr/>
        </p:nvPicPr>
        <p:blipFill>
          <a:blip r:embed="rId3"/>
          <a:srcRect/>
          <a:stretch>
            <a:fillRect/>
          </a:stretch>
        </p:blipFill>
        <p:spPr bwMode="auto">
          <a:xfrm>
            <a:off x="0" y="0"/>
            <a:ext cx="3783399" cy="3571876"/>
          </a:xfrm>
          <a:prstGeom prst="rect">
            <a:avLst/>
          </a:prstGeom>
          <a:noFill/>
          <a:ln w="9525">
            <a:noFill/>
            <a:miter lim="800000"/>
            <a:headEnd/>
            <a:tailEnd/>
          </a:ln>
        </p:spPr>
      </p:pic>
      <p:pic>
        <p:nvPicPr>
          <p:cNvPr id="51206" name="Picture 12" descr="c2"/>
          <p:cNvPicPr>
            <a:picLocks noChangeAspect="1" noChangeArrowheads="1"/>
          </p:cNvPicPr>
          <p:nvPr/>
        </p:nvPicPr>
        <p:blipFill>
          <a:blip r:embed="rId4"/>
          <a:srcRect/>
          <a:stretch>
            <a:fillRect/>
          </a:stretch>
        </p:blipFill>
        <p:spPr bwMode="auto">
          <a:xfrm>
            <a:off x="0" y="3571876"/>
            <a:ext cx="3783399" cy="3286125"/>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8" name="Picture 4" descr="Terra_Wind_amphibie"/>
          <p:cNvPicPr>
            <a:picLocks noChangeAspect="1" noChangeArrowheads="1"/>
          </p:cNvPicPr>
          <p:nvPr/>
        </p:nvPicPr>
        <p:blipFill>
          <a:blip r:embed="rId2"/>
          <a:srcRect/>
          <a:stretch>
            <a:fillRect/>
          </a:stretch>
        </p:blipFill>
        <p:spPr bwMode="auto">
          <a:xfrm>
            <a:off x="0" y="0"/>
            <a:ext cx="10333038" cy="6858001"/>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C:\Documents and Settings\Jose Luis\Escritorio\347663-cinco-vehiculos-anfibios-que-triunfar-este-verano.jpg"/>
          <p:cNvPicPr>
            <a:picLocks noChangeAspect="1" noChangeArrowheads="1"/>
          </p:cNvPicPr>
          <p:nvPr/>
        </p:nvPicPr>
        <p:blipFill>
          <a:blip r:embed="rId2"/>
          <a:srcRect/>
          <a:stretch>
            <a:fillRect/>
          </a:stretch>
        </p:blipFill>
        <p:spPr bwMode="auto">
          <a:xfrm>
            <a:off x="0" y="0"/>
            <a:ext cx="10595562" cy="6858000"/>
          </a:xfrm>
          <a:prstGeom prst="rect">
            <a:avLst/>
          </a:prstGeom>
          <a:noFill/>
        </p:spPr>
      </p:pic>
    </p:spTree>
  </p:cSld>
  <p:clrMapOvr>
    <a:masterClrMapping/>
  </p:clrMapOvr>
  <p:transition spd="med" advTm="6000">
    <p:diamond/>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4" descr="iveco-sealand"/>
          <p:cNvPicPr>
            <a:picLocks noChangeAspect="1" noChangeArrowheads="1"/>
          </p:cNvPicPr>
          <p:nvPr/>
        </p:nvPicPr>
        <p:blipFill>
          <a:blip r:embed="rId2"/>
          <a:srcRect/>
          <a:stretch>
            <a:fillRect/>
          </a:stretch>
        </p:blipFill>
        <p:spPr bwMode="auto">
          <a:xfrm>
            <a:off x="0" y="1"/>
            <a:ext cx="10333038" cy="6858000"/>
          </a:xfrm>
          <a:prstGeom prst="rect">
            <a:avLst/>
          </a:prstGeom>
          <a:noFill/>
          <a:ln w="9525">
            <a:noFill/>
            <a:miter lim="800000"/>
            <a:headEnd/>
            <a:tailEnd/>
          </a:ln>
        </p:spPr>
      </p:pic>
      <p:pic>
        <p:nvPicPr>
          <p:cNvPr id="5" name="4 Marcador de contenido" descr="5787458138_072fcc8c0b_b.jpg"/>
          <p:cNvPicPr>
            <a:picLocks noGrp="1" noChangeAspect="1"/>
          </p:cNvPicPr>
          <p:nvPr>
            <p:ph idx="1"/>
          </p:nvPr>
        </p:nvPicPr>
        <p:blipFill>
          <a:blip r:embed="rId3"/>
          <a:srcRect/>
          <a:stretch>
            <a:fillRect/>
          </a:stretch>
        </p:blipFill>
        <p:spPr>
          <a:xfrm>
            <a:off x="13441920" y="571500"/>
            <a:ext cx="71757" cy="71438"/>
          </a:xfrm>
          <a:effectLst>
            <a:outerShdw algn="tl" rotWithShape="0">
              <a:srgbClr val="000000">
                <a:alpha val="70000"/>
              </a:srgbClr>
            </a:outerShdw>
          </a:effectLst>
        </p:spPr>
      </p:pic>
      <p:sp>
        <p:nvSpPr>
          <p:cNvPr id="4" name="3 Rectángulo"/>
          <p:cNvSpPr/>
          <p:nvPr/>
        </p:nvSpPr>
        <p:spPr>
          <a:xfrm flipV="1">
            <a:off x="-726582" y="6858000"/>
            <a:ext cx="51664" cy="4571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flipH="1">
            <a:off x="11866859" y="7358090"/>
            <a:ext cx="484401" cy="142828"/>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redondeado"/>
          <p:cNvSpPr/>
          <p:nvPr/>
        </p:nvSpPr>
        <p:spPr>
          <a:xfrm flipH="1">
            <a:off x="-484400" y="0"/>
            <a:ext cx="80729" cy="6858000"/>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flipH="1" flipV="1">
            <a:off x="12783996" y="7286604"/>
            <a:ext cx="51664" cy="4571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redondeado"/>
          <p:cNvSpPr/>
          <p:nvPr/>
        </p:nvSpPr>
        <p:spPr>
          <a:xfrm flipH="1" flipV="1">
            <a:off x="12028349" y="428604"/>
            <a:ext cx="80729" cy="142876"/>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redondeado"/>
          <p:cNvSpPr/>
          <p:nvPr/>
        </p:nvSpPr>
        <p:spPr>
          <a:xfrm flipH="1">
            <a:off x="726511" y="571480"/>
            <a:ext cx="8072670" cy="714380"/>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1" name="10 Rectángulo redondeado"/>
          <p:cNvSpPr/>
          <p:nvPr/>
        </p:nvSpPr>
        <p:spPr>
          <a:xfrm>
            <a:off x="1049421" y="13430320"/>
            <a:ext cx="80727" cy="71390"/>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redondeado"/>
          <p:cNvSpPr/>
          <p:nvPr/>
        </p:nvSpPr>
        <p:spPr>
          <a:xfrm>
            <a:off x="-1291675" y="5929330"/>
            <a:ext cx="161455" cy="285704"/>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redondeado"/>
          <p:cNvSpPr/>
          <p:nvPr/>
        </p:nvSpPr>
        <p:spPr>
          <a:xfrm flipV="1">
            <a:off x="2744696" y="8143860"/>
            <a:ext cx="161455" cy="142924"/>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redondeado"/>
          <p:cNvSpPr/>
          <p:nvPr/>
        </p:nvSpPr>
        <p:spPr>
          <a:xfrm flipV="1">
            <a:off x="6942522" y="13001644"/>
            <a:ext cx="242182" cy="4571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redondeado"/>
          <p:cNvSpPr/>
          <p:nvPr/>
        </p:nvSpPr>
        <p:spPr>
          <a:xfrm flipH="1" flipV="1">
            <a:off x="0" y="1"/>
            <a:ext cx="10333038" cy="620713"/>
          </a:xfrm>
          <a:prstGeom prst="roundRect">
            <a:avLst>
              <a:gd name="adj" fmla="val 0"/>
            </a:avLst>
          </a:prstGeom>
          <a:solidFill>
            <a:srgbClr val="2C1E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redondeado"/>
          <p:cNvSpPr/>
          <p:nvPr/>
        </p:nvSpPr>
        <p:spPr>
          <a:xfrm flipH="1" flipV="1">
            <a:off x="0" y="6092826"/>
            <a:ext cx="10333038" cy="765175"/>
          </a:xfrm>
          <a:prstGeom prst="roundRect">
            <a:avLst>
              <a:gd name="adj" fmla="val 0"/>
            </a:avLst>
          </a:prstGeom>
          <a:solidFill>
            <a:srgbClr val="2C1E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Elipse"/>
          <p:cNvSpPr/>
          <p:nvPr/>
        </p:nvSpPr>
        <p:spPr>
          <a:xfrm>
            <a:off x="0" y="642939"/>
            <a:ext cx="10333038" cy="5500687"/>
          </a:xfrm>
          <a:prstGeom prst="ellipse">
            <a:avLst/>
          </a:prstGeom>
          <a:solidFill>
            <a:srgbClr val="2C1EE6">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Elipse"/>
          <p:cNvSpPr/>
          <p:nvPr/>
        </p:nvSpPr>
        <p:spPr>
          <a:xfrm>
            <a:off x="807269" y="1214438"/>
            <a:ext cx="8960682" cy="4572000"/>
          </a:xfrm>
          <a:prstGeom prst="ellipse">
            <a:avLst/>
          </a:prstGeom>
          <a:solidFill>
            <a:srgbClr val="FF330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0" fill="hold"/>
                                        <p:tgtEl>
                                          <p:spTgt spid="18"/>
                                        </p:tgtEl>
                                        <p:attrNameLst>
                                          <p:attrName>ppt_x</p:attrName>
                                        </p:attrNameLst>
                                      </p:cBhvr>
                                      <p:tavLst>
                                        <p:tav tm="0">
                                          <p:val>
                                            <p:strVal val="0-#ppt_w/2"/>
                                          </p:val>
                                        </p:tav>
                                        <p:tav tm="100000">
                                          <p:val>
                                            <p:strVal val="#ppt_x"/>
                                          </p:val>
                                        </p:tav>
                                      </p:tavLst>
                                    </p:anim>
                                    <p:anim calcmode="lin" valueType="num">
                                      <p:cBhvr additive="base">
                                        <p:cTn id="8" dur="5000" fill="hold"/>
                                        <p:tgtEl>
                                          <p:spTgt spid="18"/>
                                        </p:tgtEl>
                                        <p:attrNameLst>
                                          <p:attrName>ppt_y</p:attrName>
                                        </p:attrNameLst>
                                      </p:cBhvr>
                                      <p:tavLst>
                                        <p:tav tm="0">
                                          <p:val>
                                            <p:strVal val="#ppt_y"/>
                                          </p:val>
                                        </p:tav>
                                        <p:tav tm="100000">
                                          <p:val>
                                            <p:strVal val="#ppt_y"/>
                                          </p:val>
                                        </p:tav>
                                      </p:tavLst>
                                    </p:anim>
                                  </p:childTnLst>
                                </p:cTn>
                              </p:par>
                              <p:par>
                                <p:cTn id="9" presetID="7" presetClass="entr" presetSubtype="2"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0" fill="hold"/>
                                        <p:tgtEl>
                                          <p:spTgt spid="19"/>
                                        </p:tgtEl>
                                        <p:attrNameLst>
                                          <p:attrName>ppt_x</p:attrName>
                                        </p:attrNameLst>
                                      </p:cBhvr>
                                      <p:tavLst>
                                        <p:tav tm="0">
                                          <p:val>
                                            <p:strVal val="1+#ppt_w/2"/>
                                          </p:val>
                                        </p:tav>
                                        <p:tav tm="100000">
                                          <p:val>
                                            <p:strVal val="#ppt_x"/>
                                          </p:val>
                                        </p:tav>
                                      </p:tavLst>
                                    </p:anim>
                                    <p:anim calcmode="lin" valueType="num">
                                      <p:cBhvr additive="base">
                                        <p:cTn id="12" dur="5000" fill="hold"/>
                                        <p:tgtEl>
                                          <p:spTgt spid="19"/>
                                        </p:tgtEl>
                                        <p:attrNameLst>
                                          <p:attrName>ppt_y</p:attrName>
                                        </p:attrNameLst>
                                      </p:cBhvr>
                                      <p:tavLst>
                                        <p:tav tm="0">
                                          <p:val>
                                            <p:strVal val="#ppt_y"/>
                                          </p:val>
                                        </p:tav>
                                        <p:tav tm="100000">
                                          <p:val>
                                            <p:strVal val="#ppt_y"/>
                                          </p:val>
                                        </p:tav>
                                      </p:tavLst>
                                    </p:anim>
                                  </p:childTnLst>
                                </p:cTn>
                              </p:par>
                              <p:par>
                                <p:cTn id="13" presetID="20" presetClass="exit" presetSubtype="0" fill="hold" nodeType="withEffect">
                                  <p:stCondLst>
                                    <p:cond delay="0"/>
                                  </p:stCondLst>
                                  <p:childTnLst>
                                    <p:animEffect transition="out" filter="wedge">
                                      <p:cBhvr>
                                        <p:cTn id="14" dur="3000"/>
                                        <p:tgtEl>
                                          <p:spTgt spid="21"/>
                                        </p:tgtEl>
                                      </p:cBhvr>
                                    </p:animEffect>
                                    <p:set>
                                      <p:cBhvr>
                                        <p:cTn id="15" dur="1" fill="hold">
                                          <p:stCondLst>
                                            <p:cond delay="2999"/>
                                          </p:stCondLst>
                                        </p:cTn>
                                        <p:tgtEl>
                                          <p:spTgt spid="21"/>
                                        </p:tgtEl>
                                        <p:attrNameLst>
                                          <p:attrName>style.visibility</p:attrName>
                                        </p:attrNameLst>
                                      </p:cBhvr>
                                      <p:to>
                                        <p:strVal val="hidden"/>
                                      </p:to>
                                    </p:set>
                                  </p:childTnLst>
                                </p:cTn>
                              </p:par>
                              <p:par>
                                <p:cTn id="16" presetID="20" presetClass="exit" presetSubtype="0" fill="hold" nodeType="withEffect">
                                  <p:stCondLst>
                                    <p:cond delay="0"/>
                                  </p:stCondLst>
                                  <p:childTnLst>
                                    <p:animEffect transition="out" filter="wedge">
                                      <p:cBhvr>
                                        <p:cTn id="17" dur="5000"/>
                                        <p:tgtEl>
                                          <p:spTgt spid="22"/>
                                        </p:tgtEl>
                                      </p:cBhvr>
                                    </p:animEffect>
                                    <p:set>
                                      <p:cBhvr>
                                        <p:cTn id="18" dur="1" fill="hold">
                                          <p:stCondLst>
                                            <p:cond delay="4999"/>
                                          </p:stCondLst>
                                        </p:cTn>
                                        <p:tgtEl>
                                          <p:spTgt spid="22"/>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0" fill="hold"/>
                                        <p:tgtEl>
                                          <p:spTgt spid="20"/>
                                        </p:tgtEl>
                                        <p:attrNameLst>
                                          <p:attrName>ppt_w</p:attrName>
                                        </p:attrNameLst>
                                      </p:cBhvr>
                                      <p:tavLst>
                                        <p:tav tm="0">
                                          <p:val>
                                            <p:fltVal val="0"/>
                                          </p:val>
                                        </p:tav>
                                        <p:tav tm="100000">
                                          <p:val>
                                            <p:strVal val="#ppt_w"/>
                                          </p:val>
                                        </p:tav>
                                      </p:tavLst>
                                    </p:anim>
                                    <p:anim calcmode="lin" valueType="num">
                                      <p:cBhvr>
                                        <p:cTn id="22" dur="5000" fill="hold"/>
                                        <p:tgtEl>
                                          <p:spTgt spid="2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Argo_Water8"/>
          <p:cNvPicPr>
            <a:picLocks noChangeAspect="1" noChangeArrowheads="1"/>
          </p:cNvPicPr>
          <p:nvPr/>
        </p:nvPicPr>
        <p:blipFill>
          <a:blip r:embed="rId2"/>
          <a:srcRect/>
          <a:stretch>
            <a:fillRect/>
          </a:stretch>
        </p:blipFill>
        <p:spPr bwMode="auto">
          <a:xfrm>
            <a:off x="5166519" y="3421062"/>
            <a:ext cx="5166519" cy="3436938"/>
          </a:xfrm>
          <a:prstGeom prst="rect">
            <a:avLst/>
          </a:prstGeom>
          <a:noFill/>
          <a:ln w="9525">
            <a:noFill/>
            <a:miter lim="800000"/>
            <a:headEnd/>
            <a:tailEnd/>
          </a:ln>
        </p:spPr>
      </p:pic>
      <p:pic>
        <p:nvPicPr>
          <p:cNvPr id="53251" name="Picture 3" descr="argo 051012_ARGO_BIG"/>
          <p:cNvPicPr>
            <a:picLocks noChangeAspect="1" noChangeArrowheads="1"/>
          </p:cNvPicPr>
          <p:nvPr/>
        </p:nvPicPr>
        <p:blipFill>
          <a:blip r:embed="rId3"/>
          <a:srcRect/>
          <a:stretch>
            <a:fillRect/>
          </a:stretch>
        </p:blipFill>
        <p:spPr bwMode="auto">
          <a:xfrm>
            <a:off x="2451875" y="0"/>
            <a:ext cx="5166519" cy="3429000"/>
          </a:xfrm>
          <a:prstGeom prst="rect">
            <a:avLst/>
          </a:prstGeom>
          <a:noFill/>
          <a:ln w="9525">
            <a:noFill/>
            <a:miter lim="800000"/>
            <a:headEnd/>
            <a:tailEnd/>
          </a:ln>
        </p:spPr>
      </p:pic>
      <p:pic>
        <p:nvPicPr>
          <p:cNvPr id="53252" name="Picture 4" descr="argo Scout6x6_Web_Banner_Main"/>
          <p:cNvPicPr>
            <a:picLocks noChangeAspect="1" noChangeArrowheads="1"/>
          </p:cNvPicPr>
          <p:nvPr/>
        </p:nvPicPr>
        <p:blipFill>
          <a:blip r:embed="rId4"/>
          <a:srcRect/>
          <a:stretch>
            <a:fillRect/>
          </a:stretch>
        </p:blipFill>
        <p:spPr bwMode="auto">
          <a:xfrm>
            <a:off x="0" y="3425826"/>
            <a:ext cx="5166519" cy="3432175"/>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Jose Luis\Escritorio\images (5).jpg"/>
          <p:cNvPicPr>
            <a:picLocks noChangeAspect="1" noChangeArrowheads="1"/>
          </p:cNvPicPr>
          <p:nvPr/>
        </p:nvPicPr>
        <p:blipFill>
          <a:blip r:embed="rId2"/>
          <a:srcRect/>
          <a:stretch>
            <a:fillRect/>
          </a:stretch>
        </p:blipFill>
        <p:spPr bwMode="auto">
          <a:xfrm>
            <a:off x="0" y="0"/>
            <a:ext cx="10461458" cy="6858000"/>
          </a:xfrm>
          <a:prstGeom prst="rect">
            <a:avLst/>
          </a:prstGeom>
          <a:noFill/>
        </p:spPr>
      </p:pic>
    </p:spTree>
  </p:cSld>
  <p:clrMapOvr>
    <a:masterClrMapping/>
  </p:clrMapOvr>
  <p:transition spd="med" advTm="6000">
    <p:diamond/>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001 voiture-batau"/>
          <p:cNvPicPr>
            <a:picLocks noChangeAspect="1" noChangeArrowheads="1"/>
          </p:cNvPicPr>
          <p:nvPr/>
        </p:nvPicPr>
        <p:blipFill>
          <a:blip r:embed="rId2"/>
          <a:srcRect/>
          <a:stretch>
            <a:fillRect/>
          </a:stretch>
        </p:blipFill>
        <p:spPr bwMode="auto">
          <a:xfrm>
            <a:off x="0" y="0"/>
            <a:ext cx="1033303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5" descr="iveco-sealand"/>
          <p:cNvPicPr>
            <a:picLocks noChangeAspect="1" noChangeArrowheads="1"/>
          </p:cNvPicPr>
          <p:nvPr/>
        </p:nvPicPr>
        <p:blipFill>
          <a:blip r:embed="rId2"/>
          <a:srcRect/>
          <a:stretch>
            <a:fillRect/>
          </a:stretch>
        </p:blipFill>
        <p:spPr bwMode="auto">
          <a:xfrm>
            <a:off x="0" y="0"/>
            <a:ext cx="1033303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421_001"/>
          <p:cNvPicPr>
            <a:picLocks noChangeAspect="1" noChangeArrowheads="1"/>
          </p:cNvPicPr>
          <p:nvPr/>
        </p:nvPicPr>
        <p:blipFill>
          <a:blip r:embed="rId2"/>
          <a:srcRect/>
          <a:stretch>
            <a:fillRect/>
          </a:stretch>
        </p:blipFill>
        <p:spPr bwMode="auto">
          <a:xfrm>
            <a:off x="0" y="0"/>
            <a:ext cx="1033303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7" name="Picture 4" descr="Sherp-ATV-Russo-1068x561"/>
          <p:cNvPicPr>
            <a:picLocks noChangeAspect="1" noChangeArrowheads="1"/>
          </p:cNvPicPr>
          <p:nvPr/>
        </p:nvPicPr>
        <p:blipFill>
          <a:blip r:embed="rId2"/>
          <a:srcRect/>
          <a:stretch>
            <a:fillRect/>
          </a:stretch>
        </p:blipFill>
        <p:spPr bwMode="auto">
          <a:xfrm>
            <a:off x="0" y="0"/>
            <a:ext cx="10333038" cy="6858000"/>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cstate="print">
            <a:duotone>
              <a:prstClr val="black"/>
              <a:schemeClr val="accent2">
                <a:tint val="45000"/>
                <a:satMod val="400000"/>
              </a:schemeClr>
            </a:duotone>
            <a:lum bright="-14000" contrast="8000"/>
          </a:blip>
          <a:srcRect/>
          <a:stretch>
            <a:fillRect/>
          </a:stretch>
        </p:blipFill>
        <p:spPr bwMode="auto">
          <a:xfrm>
            <a:off x="0" y="0"/>
            <a:ext cx="10333038" cy="687705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5" descr="watercar panther 2"/>
          <p:cNvPicPr>
            <a:picLocks noChangeAspect="1" noChangeArrowheads="1"/>
          </p:cNvPicPr>
          <p:nvPr/>
        </p:nvPicPr>
        <p:blipFill>
          <a:blip r:embed="rId2"/>
          <a:srcRect/>
          <a:stretch>
            <a:fillRect/>
          </a:stretch>
        </p:blipFill>
        <p:spPr bwMode="auto">
          <a:xfrm>
            <a:off x="0" y="0"/>
            <a:ext cx="1033303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Rectángulo"/>
          <p:cNvSpPr/>
          <p:nvPr/>
        </p:nvSpPr>
        <p:spPr>
          <a:xfrm>
            <a:off x="2594751" y="2285992"/>
            <a:ext cx="5165725" cy="3785652"/>
          </a:xfrm>
          <a:prstGeom prst="rect">
            <a:avLst/>
          </a:prstGeom>
        </p:spPr>
        <p:txBody>
          <a:bodyPr>
            <a:spAutoFit/>
          </a:bodyPr>
          <a:lstStyle/>
          <a:p>
            <a:pPr algn="ctr"/>
            <a:r>
              <a:rPr lang="es-ES" sz="4800" b="1" dirty="0" smtClean="0">
                <a:latin typeface="Agency FB" pitchFamily="34" charset="0"/>
              </a:rPr>
              <a:t>Los autobuses anfibios se utilizan en algunos lugares como atracción turística (como los o para rescate.</a:t>
            </a:r>
            <a:endParaRPr lang="es-ES" sz="4800" b="1" dirty="0">
              <a:latin typeface="Agency FB" pitchFamily="34" charset="0"/>
            </a:endParaRPr>
          </a:p>
        </p:txBody>
      </p:sp>
      <p:sp>
        <p:nvSpPr>
          <p:cNvPr id="5" name="4 Documento"/>
          <p:cNvSpPr/>
          <p:nvPr/>
        </p:nvSpPr>
        <p:spPr>
          <a:xfrm flipV="1">
            <a:off x="0" y="0"/>
            <a:ext cx="5005065" cy="6858000"/>
          </a:xfrm>
          <a:prstGeom prst="flowChartDocument">
            <a:avLst/>
          </a:prstGeom>
          <a:solidFill>
            <a:schemeClr val="accent6">
              <a:lumMod val="75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Documento"/>
          <p:cNvSpPr/>
          <p:nvPr/>
        </p:nvSpPr>
        <p:spPr>
          <a:xfrm flipV="1">
            <a:off x="0" y="428626"/>
            <a:ext cx="4520704" cy="6429375"/>
          </a:xfrm>
          <a:prstGeom prst="flowChartDocument">
            <a:avLst/>
          </a:prstGeom>
          <a:solidFill>
            <a:srgbClr val="00FFFF"/>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Documento"/>
          <p:cNvSpPr/>
          <p:nvPr/>
        </p:nvSpPr>
        <p:spPr>
          <a:xfrm flipH="1" flipV="1">
            <a:off x="5005065" y="0"/>
            <a:ext cx="5327973" cy="6858000"/>
          </a:xfrm>
          <a:prstGeom prst="flowChartDocument">
            <a:avLst/>
          </a:prstGeom>
          <a:solidFill>
            <a:schemeClr val="accent6">
              <a:lumMod val="75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Documento"/>
          <p:cNvSpPr/>
          <p:nvPr/>
        </p:nvSpPr>
        <p:spPr>
          <a:xfrm flipH="1" flipV="1">
            <a:off x="5500190" y="428625"/>
            <a:ext cx="4832848" cy="6429375"/>
          </a:xfrm>
          <a:prstGeom prst="flowChartDocument">
            <a:avLst/>
          </a:prstGeom>
          <a:solidFill>
            <a:srgbClr val="00FFFF"/>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3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after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000"/>
                                        <p:tgtEl>
                                          <p:spTgt spid="5"/>
                                        </p:tgtEl>
                                        <p:attrNameLst>
                                          <p:attrName>ppt_x</p:attrName>
                                        </p:attrNameLst>
                                      </p:cBhvr>
                                      <p:tavLst>
                                        <p:tav tm="0">
                                          <p:val>
                                            <p:strVal val="ppt_x"/>
                                          </p:val>
                                        </p:tav>
                                        <p:tav tm="100000">
                                          <p:val>
                                            <p:strVal val="ppt_x-ppt_w/2"/>
                                          </p:val>
                                        </p:tav>
                                      </p:tavLst>
                                    </p:anim>
                                    <p:anim calcmode="lin" valueType="num">
                                      <p:cBhvr>
                                        <p:cTn id="13" dur="5000"/>
                                        <p:tgtEl>
                                          <p:spTgt spid="5"/>
                                        </p:tgtEl>
                                        <p:attrNameLst>
                                          <p:attrName>ppt_y</p:attrName>
                                        </p:attrNameLst>
                                      </p:cBhvr>
                                      <p:tavLst>
                                        <p:tav tm="0">
                                          <p:val>
                                            <p:strVal val="ppt_y"/>
                                          </p:val>
                                        </p:tav>
                                        <p:tav tm="100000">
                                          <p:val>
                                            <p:strVal val="ppt_y"/>
                                          </p:val>
                                        </p:tav>
                                      </p:tavLst>
                                    </p:anim>
                                    <p:anim calcmode="lin" valueType="num">
                                      <p:cBhvr>
                                        <p:cTn id="14" dur="5000"/>
                                        <p:tgtEl>
                                          <p:spTgt spid="5"/>
                                        </p:tgtEl>
                                        <p:attrNameLst>
                                          <p:attrName>ppt_w</p:attrName>
                                        </p:attrNameLst>
                                      </p:cBhvr>
                                      <p:tavLst>
                                        <p:tav tm="0">
                                          <p:val>
                                            <p:strVal val="ppt_w"/>
                                          </p:val>
                                        </p:tav>
                                        <p:tav tm="100000">
                                          <p:val>
                                            <p:fltVal val="0"/>
                                          </p:val>
                                        </p:tav>
                                      </p:tavLst>
                                    </p:anim>
                                    <p:anim calcmode="lin" valueType="num">
                                      <p:cBhvr>
                                        <p:cTn id="15" dur="5000"/>
                                        <p:tgtEl>
                                          <p:spTgt spid="5"/>
                                        </p:tgtEl>
                                        <p:attrNameLst>
                                          <p:attrName>ppt_h</p:attrName>
                                        </p:attrNameLst>
                                      </p:cBhvr>
                                      <p:tavLst>
                                        <p:tav tm="0">
                                          <p:val>
                                            <p:strVal val="ppt_h"/>
                                          </p:val>
                                        </p:tav>
                                        <p:tav tm="100000">
                                          <p:val>
                                            <p:strVal val="ppt_h"/>
                                          </p:val>
                                        </p:tav>
                                      </p:tavLst>
                                    </p:anim>
                                    <p:set>
                                      <p:cBhvr>
                                        <p:cTn id="16" dur="1" fill="hold">
                                          <p:stCondLst>
                                            <p:cond delay="4999"/>
                                          </p:stCondLst>
                                        </p:cTn>
                                        <p:tgtEl>
                                          <p:spTgt spid="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ppt_w/2"/>
                                          </p:val>
                                        </p:tav>
                                      </p:tavLst>
                                    </p:anim>
                                    <p:anim calcmode="lin" valueType="num">
                                      <p:cBhvr>
                                        <p:cTn id="19" dur="5000"/>
                                        <p:tgtEl>
                                          <p:spTgt spid="8"/>
                                        </p:tgtEl>
                                        <p:attrNameLst>
                                          <p:attrName>ppt_y</p:attrName>
                                        </p:attrNameLst>
                                      </p:cBhvr>
                                      <p:tavLst>
                                        <p:tav tm="0">
                                          <p:val>
                                            <p:strVal val="ppt_y"/>
                                          </p:val>
                                        </p:tav>
                                        <p:tav tm="100000">
                                          <p:val>
                                            <p:strVal val="ppt_y"/>
                                          </p:val>
                                        </p:tav>
                                      </p:tavLst>
                                    </p:anim>
                                    <p:anim calcmode="lin" valueType="num">
                                      <p:cBhvr>
                                        <p:cTn id="20" dur="5000"/>
                                        <p:tgtEl>
                                          <p:spTgt spid="8"/>
                                        </p:tgtEl>
                                        <p:attrNameLst>
                                          <p:attrName>ppt_w</p:attrName>
                                        </p:attrNameLst>
                                      </p:cBhvr>
                                      <p:tavLst>
                                        <p:tav tm="0">
                                          <p:val>
                                            <p:strVal val="ppt_w"/>
                                          </p:val>
                                        </p:tav>
                                        <p:tav tm="100000">
                                          <p:val>
                                            <p:fltVal val="0"/>
                                          </p:val>
                                        </p:tav>
                                      </p:tavLst>
                                    </p:anim>
                                    <p:anim calcmode="lin" valueType="num">
                                      <p:cBhvr>
                                        <p:cTn id="21" dur="5000"/>
                                        <p:tgtEl>
                                          <p:spTgt spid="8"/>
                                        </p:tgtEl>
                                        <p:attrNameLst>
                                          <p:attrName>ppt_h</p:attrName>
                                        </p:attrNameLst>
                                      </p:cBhvr>
                                      <p:tavLst>
                                        <p:tav tm="0">
                                          <p:val>
                                            <p:strVal val="ppt_h"/>
                                          </p:val>
                                        </p:tav>
                                        <p:tav tm="100000">
                                          <p:val>
                                            <p:strVal val="ppt_h"/>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ppt_w/2"/>
                                          </p:val>
                                        </p:tav>
                                      </p:tavLst>
                                    </p:anim>
                                    <p:anim calcmode="lin" valueType="num">
                                      <p:cBhvr>
                                        <p:cTn id="25" dur="5000"/>
                                        <p:tgtEl>
                                          <p:spTgt spid="7"/>
                                        </p:tgtEl>
                                        <p:attrNameLst>
                                          <p:attrName>ppt_y</p:attrName>
                                        </p:attrNameLst>
                                      </p:cBhvr>
                                      <p:tavLst>
                                        <p:tav tm="0">
                                          <p:val>
                                            <p:strVal val="ppt_y"/>
                                          </p:val>
                                        </p:tav>
                                        <p:tav tm="100000">
                                          <p:val>
                                            <p:strVal val="ppt_y"/>
                                          </p:val>
                                        </p:tav>
                                      </p:tavLst>
                                    </p:anim>
                                    <p:anim calcmode="lin" valueType="num">
                                      <p:cBhvr>
                                        <p:cTn id="26" dur="5000"/>
                                        <p:tgtEl>
                                          <p:spTgt spid="7"/>
                                        </p:tgtEl>
                                        <p:attrNameLst>
                                          <p:attrName>ppt_w</p:attrName>
                                        </p:attrNameLst>
                                      </p:cBhvr>
                                      <p:tavLst>
                                        <p:tav tm="0">
                                          <p:val>
                                            <p:strVal val="ppt_w"/>
                                          </p:val>
                                        </p:tav>
                                        <p:tav tm="100000">
                                          <p:val>
                                            <p:fltVal val="0"/>
                                          </p:val>
                                        </p:tav>
                                      </p:tavLst>
                                    </p:anim>
                                    <p:anim calcmode="lin" valueType="num">
                                      <p:cBhvr>
                                        <p:cTn id="27" dur="5000"/>
                                        <p:tgtEl>
                                          <p:spTgt spid="7"/>
                                        </p:tgtEl>
                                        <p:attrNameLst>
                                          <p:attrName>ppt_h</p:attrName>
                                        </p:attrNameLst>
                                      </p:cBhvr>
                                      <p:tavLst>
                                        <p:tav tm="0">
                                          <p:val>
                                            <p:strVal val="ppt_h"/>
                                          </p:val>
                                        </p:tav>
                                        <p:tav tm="100000">
                                          <p:val>
                                            <p:strVal val="ppt_h"/>
                                          </p:val>
                                        </p:tav>
                                      </p:tavLst>
                                    </p:anim>
                                    <p:set>
                                      <p:cBhvr>
                                        <p:cTn id="2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AutoShape 2" descr="https://upload.wikimedia.org/wikipedia/commons/1/1d/%27Duck%27.JPG"/>
          <p:cNvSpPr>
            <a:spLocks noChangeAspect="1" noChangeArrowheads="1"/>
          </p:cNvSpPr>
          <p:nvPr/>
        </p:nvSpPr>
        <p:spPr bwMode="auto">
          <a:xfrm>
            <a:off x="155575" y="-136525"/>
            <a:ext cx="296863" cy="296863"/>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78851" name="Picture 3" descr="C:\Documents and Settings\Jose Luis\Escritorio\'Duck'.JPG"/>
          <p:cNvPicPr>
            <a:picLocks noChangeAspect="1" noChangeArrowheads="1"/>
          </p:cNvPicPr>
          <p:nvPr/>
        </p:nvPicPr>
        <p:blipFill>
          <a:blip r:embed="rId2"/>
          <a:srcRect/>
          <a:stretch>
            <a:fillRect/>
          </a:stretch>
        </p:blipFill>
        <p:spPr bwMode="auto">
          <a:xfrm>
            <a:off x="0" y="0"/>
            <a:ext cx="10333038" cy="7036020"/>
          </a:xfrm>
          <a:prstGeom prst="rect">
            <a:avLst/>
          </a:prstGeom>
          <a:noFill/>
        </p:spPr>
      </p:pic>
    </p:spTree>
  </p:cSld>
  <p:clrMapOvr>
    <a:masterClrMapping/>
  </p:clrMapOvr>
  <p:transition spd="med" advTm="6000">
    <p:diamond/>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Jose Luis\Escritorio\images (7).jpg"/>
          <p:cNvPicPr>
            <a:picLocks noChangeAspect="1" noChangeArrowheads="1"/>
          </p:cNvPicPr>
          <p:nvPr/>
        </p:nvPicPr>
        <p:blipFill>
          <a:blip r:embed="rId2"/>
          <a:srcRect/>
          <a:stretch>
            <a:fillRect/>
          </a:stretch>
        </p:blipFill>
        <p:spPr bwMode="auto">
          <a:xfrm>
            <a:off x="0" y="0"/>
            <a:ext cx="10305738" cy="6858000"/>
          </a:xfrm>
          <a:prstGeom prst="rect">
            <a:avLst/>
          </a:prstGeom>
          <a:noFill/>
        </p:spPr>
      </p:pic>
    </p:spTree>
  </p:cSld>
  <p:clrMapOvr>
    <a:masterClrMapping/>
  </p:clrMapOvr>
  <p:transition spd="med" advTm="6000">
    <p:diamond/>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descr="duk10b"/>
          <p:cNvPicPr>
            <a:picLocks noChangeAspect="1" noChangeArrowheads="1"/>
          </p:cNvPicPr>
          <p:nvPr/>
        </p:nvPicPr>
        <p:blipFill>
          <a:blip r:embed="rId2"/>
          <a:srcRect/>
          <a:stretch>
            <a:fillRect/>
          </a:stretch>
        </p:blipFill>
        <p:spPr bwMode="auto">
          <a:xfrm>
            <a:off x="0" y="0"/>
            <a:ext cx="5166519" cy="3714752"/>
          </a:xfrm>
          <a:prstGeom prst="rect">
            <a:avLst/>
          </a:prstGeom>
          <a:noFill/>
          <a:ln w="9525">
            <a:noFill/>
            <a:miter lim="800000"/>
            <a:headEnd/>
            <a:tailEnd/>
          </a:ln>
        </p:spPr>
      </p:pic>
      <p:pic>
        <p:nvPicPr>
          <p:cNvPr id="19459" name="Picture 5" descr="duk14"/>
          <p:cNvPicPr>
            <a:picLocks noChangeAspect="1" noChangeArrowheads="1"/>
          </p:cNvPicPr>
          <p:nvPr/>
        </p:nvPicPr>
        <p:blipFill>
          <a:blip r:embed="rId3"/>
          <a:srcRect/>
          <a:stretch>
            <a:fillRect/>
          </a:stretch>
        </p:blipFill>
        <p:spPr bwMode="auto">
          <a:xfrm>
            <a:off x="5166519" y="3689350"/>
            <a:ext cx="5166519" cy="3168650"/>
          </a:xfrm>
          <a:prstGeom prst="rect">
            <a:avLst/>
          </a:prstGeom>
          <a:noFill/>
          <a:ln w="9525">
            <a:noFill/>
            <a:miter lim="800000"/>
            <a:headEnd/>
            <a:tailEnd/>
          </a:ln>
        </p:spPr>
      </p:pic>
      <p:pic>
        <p:nvPicPr>
          <p:cNvPr id="19460" name="Picture 6" descr="duk12"/>
          <p:cNvPicPr>
            <a:picLocks noChangeAspect="1" noChangeArrowheads="1"/>
          </p:cNvPicPr>
          <p:nvPr/>
        </p:nvPicPr>
        <p:blipFill>
          <a:blip r:embed="rId4"/>
          <a:srcRect/>
          <a:stretch>
            <a:fillRect/>
          </a:stretch>
        </p:blipFill>
        <p:spPr bwMode="auto">
          <a:xfrm>
            <a:off x="5166519" y="0"/>
            <a:ext cx="5166519" cy="3714750"/>
          </a:xfrm>
          <a:prstGeom prst="rect">
            <a:avLst/>
          </a:prstGeom>
          <a:noFill/>
          <a:ln w="9525">
            <a:noFill/>
            <a:miter lim="800000"/>
            <a:headEnd/>
            <a:tailEnd/>
          </a:ln>
        </p:spPr>
      </p:pic>
      <p:pic>
        <p:nvPicPr>
          <p:cNvPr id="19461" name="Picture 7" descr="duk13"/>
          <p:cNvPicPr>
            <a:picLocks noChangeAspect="1" noChangeArrowheads="1"/>
          </p:cNvPicPr>
          <p:nvPr/>
        </p:nvPicPr>
        <p:blipFill>
          <a:blip r:embed="rId5"/>
          <a:srcRect/>
          <a:stretch>
            <a:fillRect/>
          </a:stretch>
        </p:blipFill>
        <p:spPr bwMode="auto">
          <a:xfrm>
            <a:off x="0" y="3689350"/>
            <a:ext cx="5166519" cy="316865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958a460bb9fe1153b0799c.jpg"/>
          <p:cNvPicPr>
            <a:picLocks noChangeAspect="1" noChangeArrowheads="1"/>
          </p:cNvPicPr>
          <p:nvPr/>
        </p:nvPicPr>
        <p:blipFill>
          <a:blip r:embed="rId2"/>
          <a:srcRect/>
          <a:stretch>
            <a:fillRect/>
          </a:stretch>
        </p:blipFill>
        <p:spPr bwMode="auto">
          <a:xfrm>
            <a:off x="0" y="0"/>
            <a:ext cx="10355462" cy="6858000"/>
          </a:xfrm>
          <a:prstGeom prst="rect">
            <a:avLst/>
          </a:prstGeom>
          <a:noFill/>
        </p:spPr>
      </p:pic>
    </p:spTree>
  </p:cSld>
  <p:clrMapOvr>
    <a:masterClrMapping/>
  </p:clrMapOvr>
  <p:transition spd="med" advTm="6000">
    <p:diamond/>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Jose Luis\Escritorio\images (6).jpg"/>
          <p:cNvPicPr>
            <a:picLocks noChangeAspect="1" noChangeArrowheads="1"/>
          </p:cNvPicPr>
          <p:nvPr/>
        </p:nvPicPr>
        <p:blipFill>
          <a:blip r:embed="rId2"/>
          <a:srcRect/>
          <a:stretch>
            <a:fillRect/>
          </a:stretch>
        </p:blipFill>
        <p:spPr bwMode="auto">
          <a:xfrm>
            <a:off x="0" y="0"/>
            <a:ext cx="10333038" cy="6858000"/>
          </a:xfrm>
          <a:prstGeom prst="rect">
            <a:avLst/>
          </a:prstGeom>
          <a:noFill/>
        </p:spPr>
      </p:pic>
    </p:spTree>
  </p:cSld>
  <p:clrMapOvr>
    <a:masterClrMapping/>
  </p:clrMapOvr>
  <p:transition spd="med" advTm="6000">
    <p:diamond/>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ride-the-duck-now"/>
          <p:cNvPicPr>
            <a:picLocks noChangeAspect="1" noChangeArrowheads="1"/>
          </p:cNvPicPr>
          <p:nvPr/>
        </p:nvPicPr>
        <p:blipFill>
          <a:blip r:embed="rId2"/>
          <a:srcRect/>
          <a:stretch>
            <a:fillRect/>
          </a:stretch>
        </p:blipFill>
        <p:spPr bwMode="auto">
          <a:xfrm>
            <a:off x="0" y="0"/>
            <a:ext cx="1033303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singapour"/>
          <p:cNvPicPr>
            <a:picLocks noChangeAspect="1" noChangeArrowheads="1"/>
          </p:cNvPicPr>
          <p:nvPr/>
        </p:nvPicPr>
        <p:blipFill>
          <a:blip r:embed="rId2"/>
          <a:srcRect/>
          <a:stretch>
            <a:fillRect/>
          </a:stretch>
        </p:blipFill>
        <p:spPr bwMode="auto">
          <a:xfrm>
            <a:off x="0" y="0"/>
            <a:ext cx="1033303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addo"/>
          <p:cNvPicPr>
            <a:picLocks noChangeAspect="1" noChangeArrowheads="1" noCrop="1"/>
          </p:cNvPicPr>
          <p:nvPr/>
        </p:nvPicPr>
        <p:blipFill>
          <a:blip r:embed="rId2"/>
          <a:srcRect/>
          <a:stretch>
            <a:fillRect/>
          </a:stretch>
        </p:blipFill>
        <p:spPr bwMode="auto">
          <a:xfrm>
            <a:off x="-1" y="0"/>
            <a:ext cx="10292963" cy="6858000"/>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1" y="0"/>
            <a:ext cx="10333039"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89671" y="3389682"/>
            <a:ext cx="6858000" cy="7865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6864712" y="3389682"/>
            <a:ext cx="6858000" cy="7865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0333038"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6783316"/>
            <a:ext cx="10333038"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21070" y="5803932"/>
            <a:ext cx="680906" cy="684513"/>
          </a:xfrm>
          <a:prstGeom prst="rect">
            <a:avLst/>
          </a:prstGeom>
          <a:noFill/>
          <a:ln w="38100">
            <a:solidFill>
              <a:srgbClr val="1CDEF8"/>
            </a:solidFill>
            <a:miter lim="800000"/>
            <a:headEnd/>
            <a:tailEnd/>
          </a:ln>
        </p:spPr>
      </p:pic>
      <p:sp>
        <p:nvSpPr>
          <p:cNvPr id="19" name="18 Rectángulo"/>
          <p:cNvSpPr/>
          <p:nvPr/>
        </p:nvSpPr>
        <p:spPr>
          <a:xfrm>
            <a:off x="2237872" y="4572019"/>
            <a:ext cx="3042307"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27982" y="501226"/>
            <a:ext cx="3165512"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018030" y="3"/>
            <a:ext cx="3953085" cy="5407442"/>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sábado, 23 de diciembre de 2017</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12:11</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18000" contrast="-4000"/>
          </a:blip>
          <a:srcRect/>
          <a:stretch>
            <a:fillRect/>
          </a:stretch>
        </p:blipFill>
        <p:spPr bwMode="auto">
          <a:xfrm>
            <a:off x="1432976" y="5611366"/>
            <a:ext cx="2270056" cy="934064"/>
          </a:xfrm>
          <a:prstGeom prst="rect">
            <a:avLst/>
          </a:prstGeom>
          <a:noFill/>
        </p:spPr>
      </p:pic>
    </p:spTree>
  </p:cSld>
  <p:clrMapOvr>
    <a:masterClrMapping/>
  </p:clrMapOvr>
  <p:transition spd="med" advClick="0" advTm="15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3000"/>
                                        <p:tgtEl>
                                          <p:spTgt spid="14"/>
                                        </p:tgtEl>
                                      </p:cBhvr>
                                    </p:animEffect>
                                    <p:set>
                                      <p:cBhvr>
                                        <p:cTn id="10" dur="1" fill="hold">
                                          <p:stCondLst>
                                            <p:cond delay="2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333038"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333038"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238825" y="0"/>
            <a:ext cx="5510954" cy="1562100"/>
          </a:xfrm>
          <a:prstGeom prst="rect">
            <a:avLst/>
          </a:prstGeom>
          <a:noFill/>
        </p:spPr>
      </p:pic>
      <p:sp>
        <p:nvSpPr>
          <p:cNvPr id="4104" name="Text Box 8"/>
          <p:cNvSpPr txBox="1">
            <a:spLocks noChangeArrowheads="1"/>
          </p:cNvSpPr>
          <p:nvPr/>
        </p:nvSpPr>
        <p:spPr bwMode="auto">
          <a:xfrm>
            <a:off x="0" y="1905001"/>
            <a:ext cx="10333038"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291631" y="4724402"/>
            <a:ext cx="3013803"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372040" y="4191000"/>
            <a:ext cx="2669368"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563759" y="4876800"/>
            <a:ext cx="1377738"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2971800"/>
            <a:ext cx="602761"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505200"/>
            <a:ext cx="602761"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4038600"/>
            <a:ext cx="602761"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572000"/>
            <a:ext cx="602761"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VEHICULOS ANFIBIOS">
  <a:themeElements>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èle par défaut">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VEHICULOS ANFIBIOS</Template>
  <TotalTime>58</TotalTime>
  <Words>209</Words>
  <Application>Microsoft Office PowerPoint</Application>
  <PresentationFormat>Personalizado</PresentationFormat>
  <Paragraphs>22</Paragraphs>
  <Slides>83</Slides>
  <Notes>0</Notes>
  <HiddenSlides>0</HiddenSlides>
  <MMClips>0</MMClips>
  <ScaleCrop>false</ScaleCrop>
  <HeadingPairs>
    <vt:vector size="4" baseType="variant">
      <vt:variant>
        <vt:lpstr>Tema</vt:lpstr>
      </vt:variant>
      <vt:variant>
        <vt:i4>2</vt:i4>
      </vt:variant>
      <vt:variant>
        <vt:lpstr>Títulos de diapositiva</vt:lpstr>
      </vt:variant>
      <vt:variant>
        <vt:i4>83</vt:i4>
      </vt:variant>
    </vt:vector>
  </HeadingPairs>
  <TitlesOfParts>
    <vt:vector size="85" baseType="lpstr">
      <vt:lpstr>VEHICULOS ANFIBIOS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6</cp:revision>
  <dcterms:created xsi:type="dcterms:W3CDTF">2017-12-23T10:20:47Z</dcterms:created>
  <dcterms:modified xsi:type="dcterms:W3CDTF">2017-12-23T11:19:21Z</dcterms:modified>
</cp:coreProperties>
</file>