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Lb46XArFrJA/4GR844Pww==" hashData="XriCx3AFVcqMq6VEAYbHcrhuhW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708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885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58433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0330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817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4812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1204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4042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93246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779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9187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5816C-7F49-4C0A-A58B-914324CB5A40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4114C-6591-4728-9406-97AE6764F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7285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52345" y="751344"/>
            <a:ext cx="688730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Valle de </a:t>
            </a:r>
            <a:r>
              <a:rPr lang="es-CO" b="1" i="1" dirty="0" err="1"/>
              <a:t>Danum</a:t>
            </a:r>
            <a:r>
              <a:rPr lang="es-CO" b="1" i="1" dirty="0"/>
              <a:t> </a:t>
            </a:r>
            <a:endParaRPr lang="es-CO" b="1" i="1" dirty="0" smtClean="0"/>
          </a:p>
          <a:p>
            <a:pPr algn="ctr"/>
            <a:r>
              <a:rPr lang="es-CO" i="1" dirty="0" smtClean="0"/>
              <a:t>Esta área </a:t>
            </a:r>
            <a:r>
              <a:rPr lang="es-CO" i="1" dirty="0"/>
              <a:t>de </a:t>
            </a:r>
            <a:r>
              <a:rPr lang="es-CO" i="1" dirty="0" smtClean="0"/>
              <a:t>conservación </a:t>
            </a:r>
            <a:r>
              <a:rPr lang="es-CO" i="1" dirty="0"/>
              <a:t>es un paraíso para los amantes de la naturaleza. la biodiversidad de Borneo está en la exhibición completa en el interior del 472 </a:t>
            </a:r>
            <a:r>
              <a:rPr lang="es-CO" i="1" dirty="0" smtClean="0"/>
              <a:t>kim², </a:t>
            </a:r>
            <a:r>
              <a:rPr lang="es-CO" i="1" dirty="0"/>
              <a:t>preservar, con más de 500 especies de mamíferos, aves, reptiles y anfibios que viven en el bosque relativamente intacto, sobre todo primaria, tierras bajas dipterocarpáceos. Es un poco más de dos horas desde </a:t>
            </a:r>
            <a:r>
              <a:rPr lang="es-CO" i="1" dirty="0" err="1"/>
              <a:t>Lahad</a:t>
            </a:r>
            <a:r>
              <a:rPr lang="es-CO" i="1" dirty="0"/>
              <a:t> </a:t>
            </a:r>
            <a:r>
              <a:rPr lang="es-CO" i="1" dirty="0" err="1"/>
              <a:t>Datu</a:t>
            </a:r>
            <a:r>
              <a:rPr lang="es-CO" i="1" dirty="0"/>
              <a:t>, y si usted publica en el Centro de campo del Valle de </a:t>
            </a:r>
            <a:r>
              <a:rPr lang="es-CO" i="1" dirty="0" err="1"/>
              <a:t>Danum</a:t>
            </a:r>
            <a:r>
              <a:rPr lang="es-CO" i="1" dirty="0"/>
              <a:t> con los investigadores y científicos, o ir a la selva de lujo en Borneo </a:t>
            </a:r>
            <a:r>
              <a:rPr lang="es-CO" i="1" dirty="0" err="1"/>
              <a:t>Rainforest</a:t>
            </a:r>
            <a:r>
              <a:rPr lang="es-CO" i="1" dirty="0"/>
              <a:t> </a:t>
            </a:r>
            <a:r>
              <a:rPr lang="es-CO" i="1" dirty="0" err="1"/>
              <a:t>Lodge</a:t>
            </a:r>
            <a:r>
              <a:rPr lang="es-CO" i="1" dirty="0"/>
              <a:t>, tiene la garantía de tener una experiencia que no lo hará olvidar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Piérdete en un bosque tropical en una caminata </a:t>
            </a:r>
            <a:r>
              <a:rPr lang="es-CO" i="1" dirty="0" smtClean="0"/>
              <a:t>desde muy </a:t>
            </a:r>
            <a:r>
              <a:rPr lang="es-CO" i="1" dirty="0" err="1" smtClean="0"/>
              <a:t>tremprano</a:t>
            </a:r>
            <a:r>
              <a:rPr lang="es-CO" i="1" dirty="0" smtClean="0"/>
              <a:t> en la mañana, para buscar </a:t>
            </a:r>
            <a:r>
              <a:rPr lang="es-CO" i="1" dirty="0"/>
              <a:t>los orangutanes, mientras buceros vuelan por encima. Destape una capa nueva a la selva, mientras que en una caminata nocturna, </a:t>
            </a:r>
            <a:r>
              <a:rPr lang="es-CO" i="1" dirty="0" smtClean="0"/>
              <a:t>puedes tener </a:t>
            </a:r>
            <a:r>
              <a:rPr lang="es-CO" i="1" dirty="0"/>
              <a:t>una mirada-off con un </a:t>
            </a:r>
            <a:r>
              <a:rPr lang="es-CO" i="1" dirty="0" err="1"/>
              <a:t>tarsio</a:t>
            </a:r>
            <a:r>
              <a:rPr lang="es-CO" i="1" dirty="0"/>
              <a:t> occidental y la búsqueda de la pantera nebulosa difícil de alcanzar. Coger uno de los mejores amaneceres en Borneo desde la parte superior de </a:t>
            </a:r>
            <a:r>
              <a:rPr lang="es-CO" i="1" dirty="0" err="1"/>
              <a:t>Bukit</a:t>
            </a:r>
            <a:r>
              <a:rPr lang="es-CO" i="1" dirty="0"/>
              <a:t> </a:t>
            </a:r>
            <a:r>
              <a:rPr lang="es-CO" i="1" dirty="0" err="1"/>
              <a:t>Atur</a:t>
            </a:r>
            <a:r>
              <a:rPr lang="es-CO" i="1" dirty="0"/>
              <a:t>, y dormir en una hamaca camilla por la base de una cascada. Hay una razón por la cual </a:t>
            </a:r>
            <a:r>
              <a:rPr lang="es-CO" i="1" dirty="0" err="1"/>
              <a:t>Danum</a:t>
            </a:r>
            <a:r>
              <a:rPr lang="es-CO" i="1" dirty="0"/>
              <a:t> Valley es uno mejores opciones </a:t>
            </a:r>
            <a:r>
              <a:rPr lang="es-CO" i="1" dirty="0" smtClean="0"/>
              <a:t>para unas vacaciones en medio de la Selva Tropical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9925049" y="5752713"/>
            <a:ext cx="1881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Youre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my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every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thing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Máximo </a:t>
            </a:r>
            <a:r>
              <a:rPr lang="es-CO" sz="1000" b="1" i="1" dirty="0" err="1" smtClean="0"/>
              <a:t>Spodek</a:t>
            </a:r>
            <a:endParaRPr lang="es-CO" sz="1000" b="1" i="1" dirty="0"/>
          </a:p>
        </p:txBody>
      </p:sp>
      <p:pic>
        <p:nvPicPr>
          <p:cNvPr id="5" name="MAXIMO_SPODEK_YOURE_MY_EVERYTHING_ROMANTIC_PIANO_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613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45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2890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1423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80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6508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5669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526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611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389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8231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3150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6130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189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942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2171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709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32410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6920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654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6019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13739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81834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767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3267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47150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51111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08841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75720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67797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841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10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16919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34061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75448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996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37948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79187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85393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17411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5063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4976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80462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278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633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9927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42214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51757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48867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6336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10585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113559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93194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5874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6605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8757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94872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34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5272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319137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2827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5963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7615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61487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68386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857940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26056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945497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19519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920233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20784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201959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260</Words>
  <Application>Microsoft Office PowerPoint</Application>
  <PresentationFormat>Personalizado</PresentationFormat>
  <Paragraphs>9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2016-08-11T22:40:52Z</dcterms:created>
  <dcterms:modified xsi:type="dcterms:W3CDTF">2016-09-13T18:24:41Z</dcterms:modified>
</cp:coreProperties>
</file>