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90" r:id="rId7"/>
    <p:sldId id="261" r:id="rId8"/>
    <p:sldId id="262" r:id="rId9"/>
    <p:sldId id="263" r:id="rId10"/>
    <p:sldId id="33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347" r:id="rId20"/>
    <p:sldId id="272" r:id="rId21"/>
    <p:sldId id="273" r:id="rId22"/>
    <p:sldId id="274" r:id="rId23"/>
    <p:sldId id="346" r:id="rId24"/>
    <p:sldId id="275" r:id="rId25"/>
    <p:sldId id="276" r:id="rId26"/>
    <p:sldId id="278" r:id="rId27"/>
    <p:sldId id="286" r:id="rId28"/>
    <p:sldId id="277" r:id="rId29"/>
    <p:sldId id="280" r:id="rId30"/>
    <p:sldId id="281" r:id="rId31"/>
    <p:sldId id="284" r:id="rId32"/>
    <p:sldId id="282" r:id="rId33"/>
    <p:sldId id="283" r:id="rId34"/>
    <p:sldId id="279" r:id="rId35"/>
    <p:sldId id="285" r:id="rId36"/>
    <p:sldId id="287" r:id="rId37"/>
    <p:sldId id="288" r:id="rId38"/>
    <p:sldId id="289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40" r:id="rId72"/>
    <p:sldId id="327" r:id="rId73"/>
    <p:sldId id="323" r:id="rId74"/>
    <p:sldId id="324" r:id="rId75"/>
    <p:sldId id="325" r:id="rId76"/>
    <p:sldId id="328" r:id="rId77"/>
    <p:sldId id="331" r:id="rId78"/>
    <p:sldId id="326" r:id="rId79"/>
    <p:sldId id="329" r:id="rId80"/>
    <p:sldId id="330" r:id="rId81"/>
    <p:sldId id="332" r:id="rId82"/>
    <p:sldId id="338" r:id="rId83"/>
    <p:sldId id="334" r:id="rId84"/>
    <p:sldId id="335" r:id="rId85"/>
    <p:sldId id="341" r:id="rId86"/>
    <p:sldId id="337" r:id="rId87"/>
    <p:sldId id="342" r:id="rId88"/>
    <p:sldId id="343" r:id="rId89"/>
    <p:sldId id="336" r:id="rId90"/>
    <p:sldId id="344" r:id="rId91"/>
    <p:sldId id="345" r:id="rId92"/>
    <p:sldId id="348" r:id="rId93"/>
    <p:sldId id="349" r:id="rId9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VKnyp/+9GMIVqU+eNjhQA==" hashData="9rqgmErO3irSWRP3IwvSCe/GAS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91" autoAdjust="0"/>
    <p:restoredTop sz="94660"/>
  </p:normalViewPr>
  <p:slideViewPr>
    <p:cSldViewPr snapToGrid="0">
      <p:cViewPr varScale="1">
        <p:scale>
          <a:sx n="32" d="100"/>
          <a:sy n="32" d="100"/>
        </p:scale>
        <p:origin x="-108" y="-1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82844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6355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32219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788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06779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04249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4130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51654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0772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2326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204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C2A8E-3360-4951-9611-DF921BA37D7C}" type="datetimeFigureOut">
              <a:rPr lang="es-CO" smtClean="0"/>
              <a:pPr/>
              <a:t>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37654-4C5A-4C09-BD12-F4CA047C39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77494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3.png"/><Relationship Id="rId10" Type="http://schemas.openxmlformats.org/officeDocument/2006/relationships/image" Target="../media/image9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58243" y="1305341"/>
            <a:ext cx="547551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Este lugar cubierto por diferentes tonalidades de verdes, quedará marcado en su memoria y recuerdos por el resto de su vida luego de su visita</a:t>
            </a:r>
            <a:r>
              <a:rPr lang="es-CO" i="1" dirty="0" smtClean="0"/>
              <a:t>. El </a:t>
            </a:r>
            <a:r>
              <a:rPr lang="es-CO" i="1" dirty="0"/>
              <a:t>Valle de </a:t>
            </a:r>
            <a:r>
              <a:rPr lang="es-CO" i="1" dirty="0" smtClean="0"/>
              <a:t>Cócora </a:t>
            </a:r>
            <a:r>
              <a:rPr lang="es-CO" i="1" dirty="0"/>
              <a:t>es una área natural localizada en una planicie de la Cordillera Central de los Andes colombianos, más exactamente en Quindío, Colombia y la cual pertenece al Parque Nacional Natural Los Nevados</a:t>
            </a:r>
            <a:r>
              <a:rPr lang="es-CO" i="1" dirty="0" smtClean="0"/>
              <a:t>. Este </a:t>
            </a:r>
            <a:r>
              <a:rPr lang="es-CO" i="1" dirty="0"/>
              <a:t>zona es el hogar principal del árbol nacional de Colombia, la palma de cera del </a:t>
            </a:r>
            <a:r>
              <a:rPr lang="es-CO" i="1" dirty="0" smtClean="0"/>
              <a:t>Quindío, </a:t>
            </a:r>
            <a:r>
              <a:rPr lang="es-CO" i="1" dirty="0"/>
              <a:t>y también de una gran diversidad de flora y fauna, considerablemente en peligro de extinción y resguardada bajo el estado de parque nacional natural</a:t>
            </a:r>
            <a:r>
              <a:rPr lang="es-CO" i="1" dirty="0" smtClean="0"/>
              <a:t>. El </a:t>
            </a:r>
            <a:r>
              <a:rPr lang="es-CO" i="1" dirty="0"/>
              <a:t>valle, y el municipio cercano de </a:t>
            </a:r>
            <a:r>
              <a:rPr lang="es-CO" i="1" dirty="0" err="1"/>
              <a:t>Salento</a:t>
            </a:r>
            <a:r>
              <a:rPr lang="es-CO" i="1" dirty="0"/>
              <a:t>, se encuentran entre los primeros destinos turísticos de Colombia. Por esto y mucho mas este es uno de los mejores lugares turísticos del departamento del Quindío</a:t>
            </a:r>
            <a:r>
              <a:rPr lang="es-CO" i="1" dirty="0" smtClean="0"/>
              <a:t>.</a:t>
            </a:r>
          </a:p>
        </p:txBody>
      </p:sp>
      <p:sp>
        <p:nvSpPr>
          <p:cNvPr id="4" name="CuadroTexto 3"/>
          <p:cNvSpPr txBox="1"/>
          <p:nvPr/>
        </p:nvSpPr>
        <p:spPr>
          <a:xfrm rot="693546">
            <a:off x="9579428" y="682173"/>
            <a:ext cx="19158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i="1" dirty="0" smtClean="0"/>
              <a:t>Creó: Jeremías</a:t>
            </a:r>
          </a:p>
          <a:p>
            <a:pPr algn="ctr"/>
            <a:r>
              <a:rPr lang="es-CO" sz="1200" b="1" i="1" dirty="0" smtClean="0"/>
              <a:t>Para. Mis </a:t>
            </a:r>
            <a:r>
              <a:rPr lang="es-CO" sz="1200" b="1" i="1" dirty="0" err="1" smtClean="0"/>
              <a:t>pps</a:t>
            </a:r>
            <a:r>
              <a:rPr lang="es-CO" sz="1200" b="1" i="1" dirty="0" smtClean="0"/>
              <a:t> </a:t>
            </a:r>
          </a:p>
          <a:p>
            <a:pPr algn="ctr"/>
            <a:r>
              <a:rPr lang="es-CO" sz="1200" b="1" i="1" dirty="0" smtClean="0"/>
              <a:t>Música: Jaime Llano G-Lucerito Fantasía Nocturna</a:t>
            </a:r>
            <a:endParaRPr lang="es-CO" sz="1200" b="1" i="1" dirty="0"/>
          </a:p>
        </p:txBody>
      </p:sp>
      <p:pic>
        <p:nvPicPr>
          <p:cNvPr id="5" name="jaime_llano_---_lucerito_fantacia_nocturn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5186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623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991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16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3313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354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19050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6972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1839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8896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5376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4223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1886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91977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0382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41860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647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0842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634514" y="856342"/>
            <a:ext cx="3323772" cy="420913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424666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91321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5541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53446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88358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55805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5972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95070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11310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81178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98250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23046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31922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73684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66498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66070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5502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9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85905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82350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89353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58283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79261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79289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05739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35997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21420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73881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08173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177117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8949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38074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35328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66730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58371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1717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750779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006209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814371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469666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162586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19307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859184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593513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424217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830093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090718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79719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565333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486733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956110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730708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057449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246448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438133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82079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029833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850318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286137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079332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741795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613150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843647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235971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089495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819504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317873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70483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84288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60630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248140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727793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964507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621704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166396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5967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178</Words>
  <Application>Microsoft Office PowerPoint</Application>
  <PresentationFormat>Personalizado</PresentationFormat>
  <Paragraphs>6</Paragraphs>
  <Slides>92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92</vt:i4>
      </vt:variant>
    </vt:vector>
  </HeadingPairs>
  <TitlesOfParts>
    <vt:vector size="9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15</cp:revision>
  <dcterms:created xsi:type="dcterms:W3CDTF">2017-05-28T02:23:26Z</dcterms:created>
  <dcterms:modified xsi:type="dcterms:W3CDTF">2017-06-05T18:54:32Z</dcterms:modified>
</cp:coreProperties>
</file>