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56" r:id="rId2"/>
  </p:sldMasterIdLst>
  <p:notesMasterIdLst>
    <p:notesMasterId r:id="rId13"/>
  </p:notesMasterIdLst>
  <p:sldIdLst>
    <p:sldId id="257" r:id="rId3"/>
    <p:sldId id="291" r:id="rId4"/>
    <p:sldId id="262" r:id="rId5"/>
    <p:sldId id="270" r:id="rId6"/>
    <p:sldId id="292" r:id="rId7"/>
    <p:sldId id="274" r:id="rId8"/>
    <p:sldId id="282" r:id="rId9"/>
    <p:sldId id="293" r:id="rId10"/>
    <p:sldId id="287" r:id="rId11"/>
    <p:sldId id="294" r:id="rId12"/>
  </p:sldIdLst>
  <p:sldSz cx="9144000" cy="5715000" type="screen16x1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XFGtG1z1c5DTZyYtNKe6A==" hashData="ue4fOA3s0KQ7I7LesCI8UBaZ7X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EDC"/>
    <a:srgbClr val="668BDC"/>
    <a:srgbClr val="537CD7"/>
    <a:srgbClr val="7BA5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48" y="-14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0A93CD5-613E-474B-9857-4C7485A32771}" type="datetimeFigureOut">
              <a:rPr lang="en-US"/>
              <a:pPr>
                <a:defRPr/>
              </a:pPr>
              <a:t>12/3/2016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0575F0B-7D0F-433E-B8AC-139C970DFC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2089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C028E-B69B-4A8E-8FFA-BC2FF4F409EF}" type="datetimeFigureOut">
              <a:rPr lang="en-US"/>
              <a:pPr>
                <a:defRPr/>
              </a:pPr>
              <a:t>12/3/2016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C30FB-286C-4D85-8AED-B88740365F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896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3F321-E3B5-4353-ACF9-95039BD3A197}" type="datetimeFigureOut">
              <a:rPr lang="en-US"/>
              <a:pPr>
                <a:defRPr/>
              </a:pPr>
              <a:t>12/3/2016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53148-EA8E-422A-971C-AD81F1BFD88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901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3ACF8-0B38-4EB9-A987-49BF2309B5BD}" type="datetimeFigureOut">
              <a:rPr lang="en-US"/>
              <a:pPr>
                <a:defRPr/>
              </a:pPr>
              <a:t>12/3/2016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2044D-3B6E-4800-812E-6AC48BAFBF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116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7"/>
            <a:ext cx="7772400" cy="122502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82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88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021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1"/>
            <a:ext cx="7772400" cy="1135063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4"/>
            <a:ext cx="7772400" cy="1250156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30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88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12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88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2" y="1279262"/>
            <a:ext cx="4040188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2" y="1812400"/>
            <a:ext cx="4040188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8" y="1279262"/>
            <a:ext cx="4041775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8" y="1812400"/>
            <a:ext cx="4041775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673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88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900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730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7" y="227568"/>
            <a:ext cx="3008313" cy="968376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6"/>
            <a:ext cx="5111750" cy="4877593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7" y="1195944"/>
            <a:ext cx="3008313" cy="39092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0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000501"/>
            <a:ext cx="5486400" cy="472285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510646"/>
            <a:ext cx="5486400" cy="342900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4472816"/>
            <a:ext cx="5486400" cy="6707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1530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88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035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98"/>
            <a:ext cx="20574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98"/>
            <a:ext cx="60198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427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E8D2AB-CE33-48A1-86C4-116FE62E5914}" type="datetimeFigureOut">
              <a:rPr lang="en-US"/>
              <a:pPr>
                <a:defRPr/>
              </a:pPr>
              <a:t>12/3/2016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A1B5143-C5F2-4F44-AD5F-2C3C769765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65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/>
            <a:endParaRPr lang="es-E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02621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Elena Zanescu\My Documents\Z lucr dupa 2 08 2013\Pt red vac iarna\Pt red vac iarna n   2x 1,1\Diapozitiv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18" y="0"/>
            <a:ext cx="9258637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29839" y="454755"/>
            <a:ext cx="326403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4000" b="1" cap="all" spc="0" dirty="0" err="1" smtClean="0">
                <a:ln w="3175">
                  <a:solidFill>
                    <a:srgbClr val="FF00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Algerian" panose="04020705040A02060702" pitchFamily="82" charset="0"/>
              </a:rPr>
              <a:t>vACACIONES</a:t>
            </a:r>
            <a:endParaRPr lang="es-ES" sz="4000" b="1" cap="all" spc="0" dirty="0">
              <a:ln w="3175">
                <a:solidFill>
                  <a:srgbClr val="FF0000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Algerian" panose="04020705040A02060702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41714" y="454755"/>
            <a:ext cx="81304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4000" b="1" cap="all" spc="0" dirty="0" smtClean="0">
                <a:ln w="3175">
                  <a:solidFill>
                    <a:srgbClr val="FF00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Algerian" panose="04020705040A02060702" pitchFamily="82" charset="0"/>
              </a:rPr>
              <a:t>DE</a:t>
            </a:r>
            <a:endParaRPr lang="es-ES" sz="4000" b="1" cap="all" spc="0" dirty="0">
              <a:ln w="3175">
                <a:solidFill>
                  <a:srgbClr val="FF0000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Algerian" panose="04020705040A02060702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875739" y="441927"/>
            <a:ext cx="239681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4000" b="1" cap="all" spc="0" dirty="0" smtClean="0">
                <a:ln w="3175">
                  <a:solidFill>
                    <a:srgbClr val="FF000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Algerian" panose="04020705040A02060702" pitchFamily="82" charset="0"/>
              </a:rPr>
              <a:t>INVIERNO</a:t>
            </a:r>
            <a:endParaRPr lang="es-ES" sz="4000" b="1" cap="all" spc="0" dirty="0">
              <a:ln w="3175">
                <a:solidFill>
                  <a:srgbClr val="FF0000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Algerian" panose="04020705040A02060702" pitchFamily="82" charset="0"/>
            </a:endParaRPr>
          </a:p>
        </p:txBody>
      </p:sp>
    </p:spTree>
  </p:cSld>
  <p:clrMapOvr>
    <a:masterClrMapping/>
  </p:clrMapOvr>
  <p:transition spd="slow" advTm="12000">
    <p:zoom/>
    <p:sndAc>
      <p:stSnd loop="1">
        <p:snd r:embed="rId2" name="V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Elena Zanescu\My Documents\Z lucr dupa 2 08 2013\Pt red vac iarna\Pt red vac iarna n   2x 1,1\Diapozitiv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Elena Zanescu\My Documents\Z lucr dupa 2 08 2013\Pt red vac iarna\Pt red  vac iarna  n   1x 1,1\Diapozitiv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288" y="0"/>
            <a:ext cx="9184287" cy="5714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lucr dupa 2 08 2013\Pt red vac iarna\Pt red vac iarna n   2x 1,1\Diapozitiv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288" y="-34914"/>
            <a:ext cx="9184288" cy="5749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lucr dupa 2 08 2013\Pt red vac iarna\Pt red  vac iarna  n   1x 1,1\Diapozitiv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289" y="-34913"/>
            <a:ext cx="9184287" cy="574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Documents and Settings\Elena Zanescu\My Documents\Z lucr dupa 2 08 2013\Pt red vac iarna\Pt red  vac iar  n   3    x 1,1\Diapozitiv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402" y="-34914"/>
            <a:ext cx="9200399" cy="5749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Documents and Settings\Elena Zanescu\My Documents\Z lucr dupa 2 08 2013\Pt red vac iarna\Pt red  vac iarna  n   1x 1,1\Diapozitiv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289" y="-34913"/>
            <a:ext cx="9184285" cy="574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Elena Zanescu\My Documents\Z lucr dupa 2 08 2013\Pt red vac iarna\Pt red  vac iarna  n   1x 1,1\Diapozitiv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Elena Zanescu\My Documents\Z lucr dupa 2 08 2013\Pt red vac iarna\Pt red  vac iar  n   3    x 1,1\Diapozitiv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Elena Zanescu\My Documents\Z lucr dupa 2 08 2013\Pt red vac iarna\Pt red  vac iar  n   3    x 1,1\Diapozitiv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lucr dupa 2 08 2013\Pt red vac iarna\Pt red  vac iar  n   3    x 1,1\Diapozitiv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lucr dupa 2 08 2013\Pt red vac iarna\Pt red vac iarna n   2x 1,1\Diapozitiv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Documents and Settings\Elena Zanescu\My Documents\Z lucr dupa 2 08 2013\Pt red vac iarna\Pt red vac iarna n   2x 1,1\Diapozitiv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Documents and Settings\Elena Zanescu\My Documents\Z lucr dupa 2 08 2013\Pt red vac iarna\Pt red  vac iarna  n   1x 1,1\Diapozitiv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Documents and Settings\Elena Zanescu\My Documents\Z lucr dupa 2 08 2013\Pt red vac iarna\Pt red  vac iarna  n   1x 1,1\Diapozitiv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Elena Zanescu\My Documents\Z lucr dupa 2 08 2013\Pt red vac iarna\Pt red  vac iarna  n   1x 1,1\Diapozitiv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Elena Zanescu\My Documents\Z lucr dupa 2 08 2013\Pt red vac iarna\Pt red  vac iarna  n   1x 1,1\Diapozitiv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Elena Zanescu\My Documents\Z lucr dupa 2 08 2013\Pt red vac iarna\Pt red  vac iarna  n   1x 1,1\Diapozitiv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lucr dupa 2 08 2013\Pt red vac iarna\Pt red vac iarna n   2x 1,1\Diapozitiv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lucr dupa 2 08 2013\Pt red vac iarna\Pt red  vac iarna  n   1x 1,1\Diapozitiv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Elena Zanescu\My Documents\Z lucr dupa 2 08 2013\Pt red vac iarna\Pt red  vac iarna  n   1x 1,1\Diapozitiv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Elena Zanescu\My Documents\Z lucr dupa 2 08 2013\Pt red vac iarna\Pt red  vac iar  n   3    x 1,1\Diapozitiv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Elena Zanescu\My Documents\Z lucr dupa 2 08 2013\Pt red vac iarna\Pt red  vac iarna  n   1x 1,1\Diapozitiv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lucr dupa 2 08 2013\Pt red vac iarna\Pt red  vac iar  n   3    x 1,1\Diapozitiv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lucr dupa 2 08 2013\Pt red vac iarna\Pt red  vac iarna  n   1x 1,1\Diapozitiv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Elena Zanescu\My Documents\Z lucr dupa 2 08 2013\Pt red vac iarna\Pt red  vac iarna  n   1x 1,1\Diapozitiv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Elena Zanescu\My Documents\Z lucr dupa 2 08 2013\Pt red vac iarna\Pt red  vac iar  n   3    x 1,1\Diapozitiv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Elena Zanescu\My Documents\Z lucr dupa 2 08 2013\Pt red vac iarna\Pt red  vac iar  n   3    x 1,1\Diapozitiv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lucr dupa 2 08 2013\Pt red vac iarna\Pt red  vac iar  n   3    x 1,1\Diapozitiv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lucr dupa 2 08 2013\Pt red vac iarna\Pt red  vac iarna  n   1x 1,1\Diapozitiv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Documents and Settings\Elena Zanescu\My Documents\Z lucr dupa 2 08 2013\Pt red vac iarna\Pt red  vac iarna  n   1x 1,1\Diapozitiv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Documents and Settings\Elena Zanescu\My Documents\Z lucr dupa 2 08 2013\Pt red vac iarna\Pt red vac iarna n   2x 1,1\Diapozitiv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Elena Zanescu\My Documents\Z lucr dupa 2 08 2013\Pt red vac iarna\Pt red vac iarna n   2x 1,1\Diapozitiv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Elena Zanescu\My Documents\Z lucr dupa 2 08 2013\Pt red vac iarna\Pt red vac iarna n   2x 1,1\Diapozitiv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Elena Zanescu\My Documents\Z lucr dupa 2 08 2013\Pt red vac iarna\Pt red  vac iarna  n   1x 1,1\Diapozitiv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lucr dupa 2 08 2013\Pt red vac iarna\Pt red  vac iarna  n   1x 1,1\Diapozitiv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lucr dupa 2 08 2013\Pt red vac iarna\Pt red vac iarna n   2x 1,1\Diapozitiv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Elena Zanescu\My Documents\Z lucr dupa 2 08 2013\Pt red vac iarna\Pt red vac iarna n   2x 1,1\Diapozitiv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Elena Zanescu\My Documents\Z lucr dupa 2 08 2013\Pt red vac iarna\Pt red vac iarna n   2x 1,1\Diapozitiv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Elena Zanescu\My Documents\Z lucr dupa 2 08 2013\Pt red vac iarna\Pt red vac iarna n   2x 1,1\Diapozitiv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lucr dupa 2 08 2013\Pt red vac iarna\Pt red vac iarna n   2x 1,1\Diapozitiv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lucr dupa 2 08 2013\Pt red vac iarna\Pt red vac iarna n   2x 1,1\Diapozitiv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Documents and Settings\Elena Zanescu\My Documents\Z lucr dupa 2 08 2013\Pt red vac iarna\Pt red vac iarna n   2x 1,1\Diapozitiv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Documents and Settings\Elena Zanescu\My Documents\Z lucr dupa 2 08 2013\Pt red vac iarna\Pt red vac iarna n   2x 1,1\Diapozitiv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Elena Zanescu\My Documents\Z lucr dupa 2 08 2013\Pt red vac iarna\Pt red vac iarna n   2x 1,1\Diapozitiv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Elena Zanescu\My Documents\Z lucr dupa 2 08 2013\Pt red vac iarna\Pt red  vac iarna  n   1x 1,1\Diapozitiv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846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Eleni\Desktop\ultimo escritorio\bellisima\AAA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9144000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23"/>
            <a:ext cx="9144000" cy="1905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/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5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/>
            <a:endParaRPr lang="es-E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1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2"/>
            <a:ext cx="914400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>
              <a:spcBef>
                <a:spcPct val="50000"/>
              </a:spcBef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3937008"/>
            <a:ext cx="2667000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/>
              </a:rPr>
              <a:t> </a:t>
            </a:r>
          </a:p>
          <a:p>
            <a:pPr defTabSz="912062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4" y="3492516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1" y="4064003"/>
            <a:ext cx="1219200" cy="825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27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27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24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24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38413589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Presentación en pantalla (16:10)</PresentationFormat>
  <Paragraphs>5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Temă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12</cp:revision>
  <dcterms:created xsi:type="dcterms:W3CDTF">2013-11-23T15:09:45Z</dcterms:created>
  <dcterms:modified xsi:type="dcterms:W3CDTF">2016-12-03T00:37:56Z</dcterms:modified>
</cp:coreProperties>
</file>