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2" r:id="rId2"/>
  </p:sldMasterIdLst>
  <p:notesMasterIdLst>
    <p:notesMasterId r:id="rId68"/>
  </p:notesMasterIdLst>
  <p:handoutMasterIdLst>
    <p:handoutMasterId r:id="rId69"/>
  </p:handoutMasterIdLst>
  <p:sldIdLst>
    <p:sldId id="256" r:id="rId3"/>
    <p:sldId id="294" r:id="rId4"/>
    <p:sldId id="295" r:id="rId5"/>
    <p:sldId id="287" r:id="rId6"/>
    <p:sldId id="257" r:id="rId7"/>
    <p:sldId id="325" r:id="rId8"/>
    <p:sldId id="260" r:id="rId9"/>
    <p:sldId id="321" r:id="rId10"/>
    <p:sldId id="261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315" r:id="rId21"/>
    <p:sldId id="273" r:id="rId22"/>
    <p:sldId id="274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327" r:id="rId33"/>
    <p:sldId id="285" r:id="rId34"/>
    <p:sldId id="286" r:id="rId35"/>
    <p:sldId id="288" r:id="rId36"/>
    <p:sldId id="289" r:id="rId37"/>
    <p:sldId id="290" r:id="rId38"/>
    <p:sldId id="316" r:id="rId39"/>
    <p:sldId id="291" r:id="rId40"/>
    <p:sldId id="296" r:id="rId41"/>
    <p:sldId id="298" r:id="rId42"/>
    <p:sldId id="299" r:id="rId43"/>
    <p:sldId id="300" r:id="rId44"/>
    <p:sldId id="323" r:id="rId45"/>
    <p:sldId id="297" r:id="rId46"/>
    <p:sldId id="306" r:id="rId47"/>
    <p:sldId id="307" r:id="rId48"/>
    <p:sldId id="309" r:id="rId49"/>
    <p:sldId id="310" r:id="rId50"/>
    <p:sldId id="311" r:id="rId51"/>
    <p:sldId id="312" r:id="rId52"/>
    <p:sldId id="318" r:id="rId53"/>
    <p:sldId id="313" r:id="rId54"/>
    <p:sldId id="314" r:id="rId55"/>
    <p:sldId id="317" r:id="rId56"/>
    <p:sldId id="320" r:id="rId57"/>
    <p:sldId id="322" r:id="rId58"/>
    <p:sldId id="324" r:id="rId59"/>
    <p:sldId id="293" r:id="rId60"/>
    <p:sldId id="326" r:id="rId61"/>
    <p:sldId id="303" r:id="rId62"/>
    <p:sldId id="304" r:id="rId63"/>
    <p:sldId id="302" r:id="rId64"/>
    <p:sldId id="308" r:id="rId65"/>
    <p:sldId id="305" r:id="rId66"/>
    <p:sldId id="328" r:id="rId67"/>
  </p:sldIdLst>
  <p:sldSz cx="9144000" cy="6858000" type="screen4x3"/>
  <p:notesSz cx="6858000" cy="9144000"/>
  <p:photoAlbum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  <p:modifyVerifier cryptProviderType="rsaFull" cryptAlgorithmClass="hash" cryptAlgorithmType="typeAny" cryptAlgorithmSid="4" spinCount="100000" saltData="6KcjiJ1fMp68QTzazIB90g==" hashData="eeI/Rn6M9mbAfduVZ7TZ1FhOOR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FFCC99"/>
    <a:srgbClr val="FFCC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48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71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handoutMaster" Target="handoutMasters/handout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72192BD-9A84-448D-8413-E33641A57B03}" type="datetimeFigureOut">
              <a:rPr lang="fr-FR"/>
              <a:pPr>
                <a:defRPr/>
              </a:pPr>
              <a:t>07/02/2013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90899FAF-B574-4DA6-9AEC-CBA3B34C766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98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9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809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09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916D897-34CC-4C08-B49D-85BAC2C2B595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A1E218-2798-463E-A7BA-1E09F26CBFAC}" type="slidenum">
              <a:rPr lang="en-US" altLang="zh-CN"/>
              <a:pPr>
                <a:defRPr/>
              </a:pPr>
              <a:t>‹Nº›</a:t>
            </a:fld>
            <a:r>
              <a:rPr lang="en-US" altLang="zh-CN"/>
              <a:t>/65</a:t>
            </a:r>
          </a:p>
        </p:txBody>
      </p:sp>
    </p:spTree>
  </p:cSld>
  <p:clrMapOvr>
    <a:masterClrMapping/>
  </p:clrMapOvr>
  <p:transition spd="slow" advTm="3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A2643C-A2B0-4E05-BBCF-BC9207549F88}" type="slidenum">
              <a:rPr lang="en-US" altLang="zh-CN"/>
              <a:pPr>
                <a:defRPr/>
              </a:pPr>
              <a:t>‹Nº›</a:t>
            </a:fld>
            <a:r>
              <a:rPr lang="en-US" altLang="zh-CN"/>
              <a:t>/65</a:t>
            </a:r>
          </a:p>
        </p:txBody>
      </p:sp>
    </p:spTree>
  </p:cSld>
  <p:clrMapOvr>
    <a:masterClrMapping/>
  </p:clrMapOvr>
  <p:transition spd="slow" advTm="3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8D74CA-4B4C-42B9-A1D0-F29ADD37E4D9}" type="slidenum">
              <a:rPr lang="en-US" altLang="zh-CN"/>
              <a:pPr>
                <a:defRPr/>
              </a:pPr>
              <a:t>‹Nº›</a:t>
            </a:fld>
            <a:r>
              <a:rPr lang="en-US" altLang="zh-CN"/>
              <a:t>/65</a:t>
            </a:r>
          </a:p>
        </p:txBody>
      </p:sp>
    </p:spTree>
  </p:cSld>
  <p:clrMapOvr>
    <a:masterClrMapping/>
  </p:clrMapOvr>
  <p:transition spd="slow" advTm="3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DF63C5-31AF-44CE-AE70-1EB16ADB796A}" type="slidenum">
              <a:rPr lang="en-US" altLang="zh-CN"/>
              <a:pPr>
                <a:defRPr/>
              </a:pPr>
              <a:t>‹Nº›</a:t>
            </a:fld>
            <a:r>
              <a:rPr lang="en-US" altLang="zh-CN"/>
              <a:t>/65</a:t>
            </a:r>
          </a:p>
        </p:txBody>
      </p:sp>
    </p:spTree>
  </p:cSld>
  <p:clrMapOvr>
    <a:masterClrMapping/>
  </p:clrMapOvr>
  <p:transition spd="slow" advTm="3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3414E1-ACCF-4F31-B4C1-957C79D279D8}" type="slidenum">
              <a:rPr lang="en-US" altLang="zh-CN"/>
              <a:pPr>
                <a:defRPr/>
              </a:pPr>
              <a:t>‹Nº›</a:t>
            </a:fld>
            <a:r>
              <a:rPr lang="en-US" altLang="zh-CN"/>
              <a:t>/65</a:t>
            </a:r>
          </a:p>
        </p:txBody>
      </p:sp>
    </p:spTree>
  </p:cSld>
  <p:clrMapOvr>
    <a:masterClrMapping/>
  </p:clrMapOvr>
  <p:transition spd="slow" advTm="3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942FBF-A9F9-48BD-82E5-2445C636CFA3}" type="slidenum">
              <a:rPr lang="en-US" altLang="zh-CN"/>
              <a:pPr>
                <a:defRPr/>
              </a:pPr>
              <a:t>‹Nº›</a:t>
            </a:fld>
            <a:r>
              <a:rPr lang="en-US" altLang="zh-CN"/>
              <a:t>/65</a:t>
            </a:r>
          </a:p>
        </p:txBody>
      </p:sp>
    </p:spTree>
  </p:cSld>
  <p:clrMapOvr>
    <a:masterClrMapping/>
  </p:clrMapOvr>
  <p:transition spd="slow" advTm="3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420377-FBA3-431A-B5B3-9A77AABD6C3A}" type="slidenum">
              <a:rPr lang="en-US" altLang="zh-CN"/>
              <a:pPr>
                <a:defRPr/>
              </a:pPr>
              <a:t>‹Nº›</a:t>
            </a:fld>
            <a:r>
              <a:rPr lang="en-US" altLang="zh-CN"/>
              <a:t>/65</a:t>
            </a:r>
          </a:p>
        </p:txBody>
      </p:sp>
    </p:spTree>
  </p:cSld>
  <p:clrMapOvr>
    <a:masterClrMapping/>
  </p:clrMapOvr>
  <p:transition spd="slow" advTm="3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8A6325-4AA5-4BB8-A104-34E9541C3162}" type="slidenum">
              <a:rPr lang="en-US" altLang="zh-CN"/>
              <a:pPr>
                <a:defRPr/>
              </a:pPr>
              <a:t>‹Nº›</a:t>
            </a:fld>
            <a:r>
              <a:rPr lang="en-US" altLang="zh-CN"/>
              <a:t>/65</a:t>
            </a:r>
          </a:p>
        </p:txBody>
      </p:sp>
    </p:spTree>
  </p:cSld>
  <p:clrMapOvr>
    <a:masterClrMapping/>
  </p:clrMapOvr>
  <p:transition spd="slow" advTm="3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CAEBFA-B3C5-4C09-BCAB-395F8F4F2EFB}" type="slidenum">
              <a:rPr lang="en-US" altLang="zh-CN"/>
              <a:pPr>
                <a:defRPr/>
              </a:pPr>
              <a:t>‹Nº›</a:t>
            </a:fld>
            <a:r>
              <a:rPr lang="en-US" altLang="zh-CN"/>
              <a:t>/65</a:t>
            </a:r>
          </a:p>
        </p:txBody>
      </p:sp>
    </p:spTree>
  </p:cSld>
  <p:clrMapOvr>
    <a:masterClrMapping/>
  </p:clrMapOvr>
  <p:transition spd="slow" advTm="3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C28444-4B1F-46F8-9C03-D5741FF6826B}" type="slidenum">
              <a:rPr lang="en-US" altLang="zh-CN"/>
              <a:pPr>
                <a:defRPr/>
              </a:pPr>
              <a:t>‹Nº›</a:t>
            </a:fld>
            <a:r>
              <a:rPr lang="en-US" altLang="zh-CN"/>
              <a:t>/65</a:t>
            </a:r>
          </a:p>
        </p:txBody>
      </p:sp>
    </p:spTree>
  </p:cSld>
  <p:clrMapOvr>
    <a:masterClrMapping/>
  </p:clrMapOvr>
  <p:transition spd="slow" advTm="3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FD872D-59EB-42EB-BB67-D2F0896AFAB2}" type="slidenum">
              <a:rPr lang="en-US" altLang="zh-CN"/>
              <a:pPr>
                <a:defRPr/>
              </a:pPr>
              <a:t>‹Nº›</a:t>
            </a:fld>
            <a:r>
              <a:rPr lang="en-US" altLang="zh-CN"/>
              <a:t>/65</a:t>
            </a:r>
          </a:p>
        </p:txBody>
      </p:sp>
    </p:spTree>
  </p:cSld>
  <p:clrMapOvr>
    <a:masterClrMapping/>
  </p:clrMapOvr>
  <p:transition spd="slow" advTm="3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EC3128-1F51-43F2-912D-4A9EFF5221C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545263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CC99"/>
                </a:solidFill>
              </a:defRPr>
            </a:lvl1pPr>
          </a:lstStyle>
          <a:p>
            <a:pPr>
              <a:defRPr/>
            </a:pPr>
            <a:fld id="{E94FB54D-5B9E-45D3-AAB6-A35E1E286314}" type="slidenum">
              <a:rPr lang="en-US" altLang="zh-CN"/>
              <a:pPr>
                <a:defRPr/>
              </a:pPr>
              <a:t>‹Nº›</a:t>
            </a:fld>
            <a:r>
              <a:rPr lang="en-US" altLang="zh-CN"/>
              <a:t>/65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ransition spd="slow" advTm="3000">
    <p:newsflash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  <a:ea typeface="+mn-ea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  <a:ea typeface="+mn-ea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88BCE43-1DCA-46FD-BBA6-C1907995111D}" type="slidenum">
              <a:rPr lang="es-ES_tradnl" smtClean="0">
                <a:solidFill>
                  <a:srgbClr val="000000"/>
                </a:solidFill>
                <a:ea typeface="+mn-ea"/>
              </a:rPr>
              <a:pPr/>
              <a:t>‹Nº›</a:t>
            </a:fld>
            <a:endParaRPr lang="es-ES_tradnl" smtClean="0">
              <a:solidFill>
                <a:srgbClr val="000000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png"/><Relationship Id="rId10" Type="http://schemas.openxmlformats.org/officeDocument/2006/relationships/image" Target="../media/image7.gif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hyperlink" Target="http://www.36588.com.cn/imagelib/17/589/image/&#26893;&#29289;&#30340;&#32654;&#20029;&#31169;&#35821;17.jpg" TargetMode="Externa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hyperlink" Target="http://www.36588.com.cn/imagelib/17/589/image/&#26893;&#29289;&#30340;&#32654;&#20029;&#31169;&#35821;22.jpg" TargetMode="Externa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hyperlink" Target="http://www.36588.com.cn/imagelib/17/589/image/&#26893;&#29289;&#30340;&#32654;&#20029;&#31169;&#35821;11.jpg" TargetMode="Externa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hyperlink" Target="http://www.36588.com.cn/imagelib/17/589/image/&#26893;&#29289;&#30340;&#32654;&#20029;&#31169;&#35821;01.jpg" TargetMode="Externa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zh-CN" altLang="en-US" smtClean="0"/>
              <a:t>微距摄影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9750" y="3789363"/>
            <a:ext cx="8207375" cy="1752600"/>
          </a:xfrm>
        </p:spPr>
        <p:txBody>
          <a:bodyPr/>
          <a:lstStyle/>
          <a:p>
            <a:pPr algn="l" eaLnBrk="1" hangingPunct="1">
              <a:lnSpc>
                <a:spcPct val="125000"/>
              </a:lnSpc>
            </a:pPr>
            <a:r>
              <a:rPr lang="en-US" altLang="zh-CN" sz="2400" b="1" smtClean="0">
                <a:solidFill>
                  <a:srgbClr val="FFCC99"/>
                </a:solidFill>
                <a:latin typeface="幼圆" pitchFamily="49" charset="-122"/>
                <a:ea typeface="幼圆" pitchFamily="49" charset="-122"/>
              </a:rPr>
              <a:t/>
            </a:r>
            <a:br>
              <a:rPr lang="en-US" altLang="zh-CN" sz="2400" b="1" smtClean="0">
                <a:solidFill>
                  <a:srgbClr val="FFCC99"/>
                </a:solidFill>
                <a:latin typeface="幼圆" pitchFamily="49" charset="-122"/>
                <a:ea typeface="幼圆" pitchFamily="49" charset="-122"/>
              </a:rPr>
            </a:br>
            <a:endParaRPr lang="en-US" altLang="zh-CN" sz="2400" b="1" smtClean="0">
              <a:solidFill>
                <a:srgbClr val="FFCC99"/>
              </a:solidFill>
              <a:latin typeface="幼圆" pitchFamily="49" charset="-122"/>
              <a:ea typeface="幼圆" pitchFamily="49" charset="-122"/>
            </a:endParaRPr>
          </a:p>
          <a:p>
            <a:pPr eaLnBrk="1" hangingPunct="1">
              <a:lnSpc>
                <a:spcPct val="80000"/>
              </a:lnSpc>
            </a:pPr>
            <a:endParaRPr lang="en-US" altLang="zh-CN" sz="2000" smtClean="0">
              <a:solidFill>
                <a:srgbClr val="FFCC99"/>
              </a:solidFill>
            </a:endParaRPr>
          </a:p>
        </p:txBody>
      </p:sp>
      <p:sp>
        <p:nvSpPr>
          <p:cNvPr id="13316" name="Text Box 8"/>
          <p:cNvSpPr txBox="1">
            <a:spLocks noChangeArrowheads="1"/>
          </p:cNvSpPr>
          <p:nvPr/>
        </p:nvSpPr>
        <p:spPr bwMode="auto">
          <a:xfrm>
            <a:off x="2124075" y="2420938"/>
            <a:ext cx="50403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/>
              <a:t>美丽的微距摄影</a:t>
            </a:r>
          </a:p>
        </p:txBody>
      </p:sp>
      <p:pic>
        <p:nvPicPr>
          <p:cNvPr id="13" name="Image 12" descr="Cadre épais ovale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188913"/>
            <a:ext cx="8856662" cy="640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Image 14" descr="Cadre corné en bleu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2027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Rectangle 15"/>
          <p:cNvSpPr/>
          <p:nvPr/>
        </p:nvSpPr>
        <p:spPr>
          <a:xfrm>
            <a:off x="913217" y="1628800"/>
            <a:ext cx="7283469" cy="193899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fr-FR" sz="40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UNA</a:t>
            </a:r>
            <a:r>
              <a:rPr lang="fr-FR" sz="40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</a:t>
            </a:r>
            <a:r>
              <a:rPr lang="fr-FR" sz="40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BELLA</a:t>
            </a:r>
            <a:r>
              <a:rPr lang="fr-FR" sz="40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</a:t>
            </a:r>
            <a:r>
              <a:rPr lang="fr-FR" sz="40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LECCION</a:t>
            </a:r>
            <a:endParaRPr lang="fr-FR" sz="40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  <a:p>
            <a:pPr algn="ctr">
              <a:defRPr/>
            </a:pPr>
            <a:r>
              <a:rPr lang="fr-FR" sz="40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DE</a:t>
            </a:r>
            <a:r>
              <a:rPr lang="fr-FR" sz="40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</a:t>
            </a:r>
            <a:r>
              <a:rPr lang="fr-FR" sz="40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FF33CC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MACROFOTOGRAFIA</a:t>
            </a:r>
            <a:endParaRPr lang="fr-FR" sz="40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rgbClr val="FF33CC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  <a:p>
            <a:pPr algn="ctr">
              <a:defRPr/>
            </a:pPr>
            <a:r>
              <a:rPr lang="fr-FR" sz="40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DESDE LA  SALIDA DEL SOL</a:t>
            </a:r>
            <a:endParaRPr lang="fr-FR" sz="40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13323" name="Image 19" descr="Chinois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4300" y="3429000"/>
            <a:ext cx="998538" cy="1490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4" name="Image 11" descr="Pour faire l'entête en mettant bout à bout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35375" y="5229225"/>
            <a:ext cx="2071688" cy="92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5" name="Image 13" descr="Pour faire l'entête en mettant bout à bout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V="1">
            <a:off x="3492500" y="620713"/>
            <a:ext cx="2070100" cy="109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Usuario\Downloads\NECESARIO PARA PPS\hud39[1]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07504" y="5858436"/>
            <a:ext cx="648072" cy="810924"/>
          </a:xfrm>
          <a:prstGeom prst="rect">
            <a:avLst/>
          </a:prstGeom>
          <a:noFill/>
        </p:spPr>
      </p:pic>
      <p:pic>
        <p:nvPicPr>
          <p:cNvPr id="1027" name="Picture 3" descr="C:\Users\Usuario\Downloads\NECESARIO PARA PPS\hud37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9258870">
            <a:off x="433339" y="5741259"/>
            <a:ext cx="1041768" cy="260442"/>
          </a:xfrm>
          <a:prstGeom prst="rect">
            <a:avLst/>
          </a:prstGeom>
          <a:noFill/>
        </p:spPr>
      </p:pic>
      <p:pic>
        <p:nvPicPr>
          <p:cNvPr id="1028" name="Picture 4" descr="C:\Users\Usuario\Downloads\NECESARIO PARA PPS\z50a4cc19758bd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626175" y="116632"/>
            <a:ext cx="2517825" cy="420961"/>
          </a:xfrm>
          <a:prstGeom prst="rect">
            <a:avLst/>
          </a:prstGeom>
          <a:noFill/>
        </p:spPr>
      </p:pic>
      <p:pic>
        <p:nvPicPr>
          <p:cNvPr id="1029" name="Picture 5" descr="C:\Users\Usuario\Downloads\NECESARIO PARA PPS\z50f1587f24c04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444208" y="6165304"/>
            <a:ext cx="2266950" cy="5048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newsflash/>
    <p:sndAc>
      <p:stSnd loop="1">
        <p:snd r:embed="rId3" name="beethoven - el lago de los cisn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14340" name="Picture 5" descr="00013555362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15364" name="AutoShape 5" descr="44d9aa22b8cac46458417d120c1bfd59"/>
          <p:cNvSpPr>
            <a:spLocks noChangeAspect="1" noChangeArrowheads="1"/>
          </p:cNvSpPr>
          <p:nvPr/>
        </p:nvSpPr>
        <p:spPr bwMode="auto">
          <a:xfrm>
            <a:off x="2195513" y="1843088"/>
            <a:ext cx="4752975" cy="317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65" name="AutoShape 7" descr="44d9aa22b8cac46458417d120c1bfd59"/>
          <p:cNvSpPr>
            <a:spLocks noChangeAspect="1" noChangeArrowheads="1"/>
          </p:cNvSpPr>
          <p:nvPr/>
        </p:nvSpPr>
        <p:spPr bwMode="auto">
          <a:xfrm>
            <a:off x="2195513" y="1843088"/>
            <a:ext cx="4752975" cy="317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pic>
        <p:nvPicPr>
          <p:cNvPr id="15366" name="Picture 9" descr="微距摄影04-l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16387" name="Rectangle 3" descr="image3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17411" name="Rectangle 3" descr="image35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18436" name="Picture 4" descr="18"/>
          <p:cNvPicPr>
            <a:picLocks noChangeAspect="1" noChangeArrowheads="1"/>
          </p:cNvPicPr>
          <p:nvPr/>
        </p:nvPicPr>
        <p:blipFill>
          <a:blip r:embed="rId2" cstate="print"/>
          <a:srcRect r="-24" b="-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19459" name="Rectangle 3" descr="image3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20484" name="Picture 4" descr="13"/>
          <p:cNvPicPr>
            <a:picLocks noChangeAspect="1" noChangeArrowheads="1"/>
          </p:cNvPicPr>
          <p:nvPr/>
        </p:nvPicPr>
        <p:blipFill>
          <a:blip r:embed="rId2" cstate="print"/>
          <a:srcRect r="-24" b="-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grpSp>
        <p:nvGrpSpPr>
          <p:cNvPr id="21507" name="Rectangle 3" descr="image4"/>
          <p:cNvGrpSpPr>
            <a:grpSpLocks noGrp="1" noChangeAspect="1"/>
          </p:cNvGrpSpPr>
          <p:nvPr isPhoto="1"/>
        </p:nvGrpSpPr>
        <p:grpSpPr bwMode="auto">
          <a:xfrm>
            <a:off x="0" y="-25400"/>
            <a:ext cx="9144000" cy="6883400"/>
            <a:chOff x="445" y="-8"/>
            <a:chExt cx="4870" cy="4336"/>
          </a:xfrm>
        </p:grpSpPr>
        <p:pic>
          <p:nvPicPr>
            <p:cNvPr id="21508" name="Rectangle 3" descr="image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45" y="-8"/>
              <a:ext cx="4870" cy="43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1509" name="Text Box 5"/>
            <p:cNvSpPr txBox="1">
              <a:spLocks noChangeArrowheads="1"/>
            </p:cNvSpPr>
            <p:nvPr/>
          </p:nvSpPr>
          <p:spPr bwMode="auto">
            <a:xfrm>
              <a:off x="453" y="0"/>
              <a:ext cx="4854" cy="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22531" name="Rectangle 3" descr="image7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23555" name="Rectangle 3" descr="image8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24579" name="Rectangle 3" descr="image9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25603" name="Rectangle 3" descr="image1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26627" name="Rectangle 3" descr="image11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27651" name="Rectangle 3" descr="image12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28675" name="Rectangle 3" descr="image13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29699" name="Rectangle 3" descr="image14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30723" name="Rectangle 3" descr="image15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31748" name="Picture 4" descr="10"/>
          <p:cNvPicPr>
            <a:picLocks noChangeAspect="1" noChangeArrowheads="1"/>
          </p:cNvPicPr>
          <p:nvPr/>
        </p:nvPicPr>
        <p:blipFill>
          <a:blip r:embed="rId2" cstate="print"/>
          <a:srcRect r="-24" b="-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32771" name="Rectangle 3" descr="image16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33795" name="Rectangle 3" descr="image17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34819" name="Rectangle 3" descr="image19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35843" name="Rectangle 3" descr="image2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36867" name="Rectangle 3" descr="image21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37891" name="Rectangle 3" descr="image22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38915" name="Rectangle 3" descr="image23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39939" name="Rectangle 3" descr="image24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grpSp>
        <p:nvGrpSpPr>
          <p:cNvPr id="40963" name="Rectangle 3" descr="image25"/>
          <p:cNvGrpSpPr>
            <a:grpSpLocks noGrp="1" noChangeAspect="1"/>
          </p:cNvGrpSpPr>
          <p:nvPr isPhoto="1"/>
        </p:nvGrpSpPr>
        <p:grpSpPr bwMode="auto">
          <a:xfrm>
            <a:off x="0" y="0"/>
            <a:ext cx="9144000" cy="6883400"/>
            <a:chOff x="484" y="-8"/>
            <a:chExt cx="4792" cy="4336"/>
          </a:xfrm>
        </p:grpSpPr>
        <p:pic>
          <p:nvPicPr>
            <p:cNvPr id="40964" name="Rectangle 3" descr="image2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84" y="-8"/>
              <a:ext cx="4792" cy="43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0965" name="Text Box 5"/>
            <p:cNvSpPr txBox="1">
              <a:spLocks noChangeArrowheads="1"/>
            </p:cNvSpPr>
            <p:nvPr/>
          </p:nvSpPr>
          <p:spPr bwMode="auto">
            <a:xfrm>
              <a:off x="492" y="0"/>
              <a:ext cx="4775" cy="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41987" name="Rectangle 3" descr="image26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43011" name="Rectangle 3" descr="image27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44036" name="Picture 4" descr="44d9aa22b8cac46458417d120c1bfd5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45059" name="Rectangle 3" descr="image28"/>
          <p:cNvSpPr>
            <a:spLocks noGrp="1" noChangeAspect="1" noChangeArrowheads="1"/>
          </p:cNvSpPr>
          <p:nvPr isPhoto="1"/>
        </p:nvSpPr>
        <p:spPr bwMode="auto">
          <a:xfrm>
            <a:off x="0" y="46038"/>
            <a:ext cx="9144000" cy="676592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46083" name="Rectangle 3" descr="image29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47107" name="Rectangle 3" descr="image31"/>
          <p:cNvSpPr>
            <a:spLocks noGrp="1" noChangeAspect="1" noChangeArrowheads="1"/>
          </p:cNvSpPr>
          <p:nvPr isPhoto="1"/>
        </p:nvSpPr>
        <p:spPr bwMode="auto">
          <a:xfrm>
            <a:off x="1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48131" name="Rectangle 3" descr="image32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49155" name="Rectangle 3" descr="image33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50180" name="Picture 4" descr="12"/>
          <p:cNvPicPr>
            <a:picLocks noChangeAspect="1" noChangeArrowheads="1"/>
          </p:cNvPicPr>
          <p:nvPr/>
        </p:nvPicPr>
        <p:blipFill>
          <a:blip r:embed="rId2" cstate="print"/>
          <a:srcRect r="-20" b="-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51203" name="Rectangle 3" descr="image34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52228" name="Picture 5" descr="021449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53252" name="Picture 5" descr="03F677F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54276" name="Picture 5" descr="959538_olympus_35mm_yz1_thum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55300" name="Picture 5" descr="8485e8be539d94155573528c36e3e0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56324" name="Picture 4" descr="21"/>
          <p:cNvPicPr>
            <a:picLocks noChangeAspect="1" noChangeArrowheads="1"/>
          </p:cNvPicPr>
          <p:nvPr/>
        </p:nvPicPr>
        <p:blipFill>
          <a:blip r:embed="rId2" cstate="print"/>
          <a:srcRect r="6" b="4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57348" name="Picture 5" descr="水中花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58372" name="Picture 5" descr="植物的美丽私语17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531440"/>
            <a:ext cx="9144000" cy="7389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59396" name="Picture 5" descr="植物的美丽私语2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 r="11" b="5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60420" name="Picture 5" descr="植物的美丽私语11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 r="32" b="-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4" name="Picture 7" descr="植物的美丽私语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8" name="Picture 5" descr="植物的美丽私语01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 r="-38" b="-2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2" name="Picture 7" descr="植物的美丽私语02"/>
          <p:cNvPicPr>
            <a:picLocks noChangeAspect="1" noChangeArrowheads="1"/>
          </p:cNvPicPr>
          <p:nvPr/>
        </p:nvPicPr>
        <p:blipFill>
          <a:blip r:embed="rId2" cstate="print"/>
          <a:srcRect b="-6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6" name="Picture 4" descr="20"/>
          <p:cNvPicPr>
            <a:picLocks noChangeAspect="1" noChangeArrowheads="1"/>
          </p:cNvPicPr>
          <p:nvPr/>
        </p:nvPicPr>
        <p:blipFill>
          <a:blip r:embed="rId2" cstate="print"/>
          <a:srcRect r="-21" b="2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40" name="Picture 5" descr="植物的美丽私语07"/>
          <p:cNvPicPr>
            <a:picLocks noChangeAspect="1" noChangeArrowheads="1"/>
          </p:cNvPicPr>
          <p:nvPr/>
        </p:nvPicPr>
        <p:blipFill>
          <a:blip r:embed="rId2" cstate="print"/>
          <a:srcRect r="-64" b="3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4" name="Picture 5" descr="植物的美丽私语13"/>
          <p:cNvPicPr>
            <a:picLocks noChangeAspect="1" noChangeArrowheads="1"/>
          </p:cNvPicPr>
          <p:nvPr/>
        </p:nvPicPr>
        <p:blipFill>
          <a:blip r:embed="rId2" cstate="print"/>
          <a:srcRect b="7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67588" name="Picture 4" descr="16"/>
          <p:cNvPicPr>
            <a:picLocks noChangeAspect="1" noChangeArrowheads="1"/>
          </p:cNvPicPr>
          <p:nvPr/>
        </p:nvPicPr>
        <p:blipFill>
          <a:blip r:embed="rId2" cstate="print"/>
          <a:srcRect r="-24" b="-1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68612" name="Picture 4" descr="17"/>
          <p:cNvPicPr>
            <a:picLocks noChangeAspect="1" noChangeArrowheads="1"/>
          </p:cNvPicPr>
          <p:nvPr/>
        </p:nvPicPr>
        <p:blipFill>
          <a:blip r:embed="rId2" cstate="print"/>
          <a:srcRect r="-26" b="3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69636" name="Picture 5" descr="22"/>
          <p:cNvPicPr>
            <a:picLocks noChangeAspect="1" noChangeArrowheads="1"/>
          </p:cNvPicPr>
          <p:nvPr/>
        </p:nvPicPr>
        <p:blipFill>
          <a:blip r:embed="rId2" cstate="print"/>
          <a:srcRect r="-24" b="4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70660" name="Picture 4" descr="19"/>
          <p:cNvPicPr>
            <a:picLocks noChangeAspect="1" noChangeArrowheads="1"/>
          </p:cNvPicPr>
          <p:nvPr/>
        </p:nvPicPr>
        <p:blipFill>
          <a:blip r:embed="rId2" cstate="print"/>
          <a:srcRect r="-24" b="3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71684" name="Picture 5" descr="1_200905121246041o4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525"/>
            <a:ext cx="9144000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72708" name="Picture 4" descr="15"/>
          <p:cNvPicPr>
            <a:picLocks noChangeAspect="1" noChangeArrowheads="1"/>
          </p:cNvPicPr>
          <p:nvPr/>
        </p:nvPicPr>
        <p:blipFill>
          <a:blip r:embed="rId2" cstate="print"/>
          <a:srcRect r="-27" b="-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2" name="Picture 5" descr="长尾蜻蜓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6" name="Picture 5" descr="苍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80" name="Picture 5" descr="一种欧洲苍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76804" name="Picture 7" descr="植物的美丽私语15"/>
          <p:cNvPicPr>
            <a:picLocks noChangeAspect="1" noChangeArrowheads="1"/>
          </p:cNvPicPr>
          <p:nvPr/>
        </p:nvPicPr>
        <p:blipFill>
          <a:blip r:embed="rId2" cstate="print"/>
          <a:srcRect b="67"/>
          <a:stretch>
            <a:fillRect/>
          </a:stretch>
        </p:blipFill>
        <p:spPr bwMode="auto">
          <a:xfrm>
            <a:off x="0" y="19050"/>
            <a:ext cx="9144000" cy="683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77828" name="Picture 5" descr="草地蚂蚁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newsflash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ea typeface="+mn-ea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ea typeface="+mn-ea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ea typeface="+mn-ea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  <a:ea typeface="+mn-ea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  <a:ea typeface="+mn-ea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  <a:ea typeface="+mn-ea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ea typeface="+mn-ea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ea typeface="+mn-ea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  <a:ea typeface="+mn-ea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434-微距摄影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G434-微距摄影</Template>
  <TotalTime>154</TotalTime>
  <Words>81</Words>
  <Application>Microsoft Office PowerPoint</Application>
  <PresentationFormat>Presentación en pantalla (4:3)</PresentationFormat>
  <Paragraphs>34</Paragraphs>
  <Slides>65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65</vt:i4>
      </vt:variant>
    </vt:vector>
  </HeadingPairs>
  <TitlesOfParts>
    <vt:vector size="67" baseType="lpstr">
      <vt:lpstr>G434-微距摄影</vt:lpstr>
      <vt:lpstr>Diseño predeterminado</vt:lpstr>
      <vt:lpstr>微距摄影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</vt:vector>
  </TitlesOfParts>
  <Company>微软中国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微距摄影</dc:title>
  <dc:creator>微软用户</dc:creator>
  <cp:lastModifiedBy>Usuario</cp:lastModifiedBy>
  <cp:revision>21</cp:revision>
  <dcterms:created xsi:type="dcterms:W3CDTF">2010-06-16T03:44:28Z</dcterms:created>
  <dcterms:modified xsi:type="dcterms:W3CDTF">2013-02-07T11:18:26Z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0008006264000000000001024000</vt:lpwstr>
  </property>
</Properties>
</file>