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  <p:sldMasterId id="2147483660" r:id="rId2"/>
  </p:sldMasterIdLst>
  <p:sldIdLst>
    <p:sldId id="317" r:id="rId3"/>
    <p:sldId id="330" r:id="rId4"/>
    <p:sldId id="274" r:id="rId5"/>
    <p:sldId id="267" r:id="rId6"/>
    <p:sldId id="282" r:id="rId7"/>
    <p:sldId id="265" r:id="rId8"/>
    <p:sldId id="321" r:id="rId9"/>
    <p:sldId id="266" r:id="rId10"/>
    <p:sldId id="256" r:id="rId11"/>
    <p:sldId id="327" r:id="rId12"/>
    <p:sldId id="276" r:id="rId13"/>
    <p:sldId id="268" r:id="rId14"/>
    <p:sldId id="284" r:id="rId15"/>
    <p:sldId id="270" r:id="rId16"/>
    <p:sldId id="269" r:id="rId17"/>
    <p:sldId id="272" r:id="rId18"/>
    <p:sldId id="279" r:id="rId19"/>
    <p:sldId id="275" r:id="rId20"/>
    <p:sldId id="322" r:id="rId21"/>
    <p:sldId id="277" r:id="rId22"/>
    <p:sldId id="271" r:id="rId23"/>
    <p:sldId id="323" r:id="rId24"/>
    <p:sldId id="278" r:id="rId25"/>
    <p:sldId id="273" r:id="rId26"/>
    <p:sldId id="281" r:id="rId27"/>
    <p:sldId id="286" r:id="rId28"/>
    <p:sldId id="280" r:id="rId29"/>
    <p:sldId id="290" r:id="rId30"/>
    <p:sldId id="287" r:id="rId31"/>
    <p:sldId id="285" r:id="rId32"/>
    <p:sldId id="293" r:id="rId33"/>
    <p:sldId id="294" r:id="rId34"/>
    <p:sldId id="289" r:id="rId35"/>
    <p:sldId id="288" r:id="rId36"/>
    <p:sldId id="297" r:id="rId37"/>
    <p:sldId id="292" r:id="rId38"/>
    <p:sldId id="291" r:id="rId39"/>
    <p:sldId id="299" r:id="rId40"/>
    <p:sldId id="296" r:id="rId41"/>
    <p:sldId id="303" r:id="rId42"/>
    <p:sldId id="304" r:id="rId43"/>
    <p:sldId id="295" r:id="rId44"/>
    <p:sldId id="298" r:id="rId45"/>
    <p:sldId id="301" r:id="rId46"/>
    <p:sldId id="300" r:id="rId47"/>
    <p:sldId id="306" r:id="rId48"/>
    <p:sldId id="305" r:id="rId49"/>
    <p:sldId id="302" r:id="rId50"/>
    <p:sldId id="260" r:id="rId51"/>
    <p:sldId id="308" r:id="rId52"/>
    <p:sldId id="326" r:id="rId53"/>
    <p:sldId id="264" r:id="rId54"/>
    <p:sldId id="257" r:id="rId55"/>
    <p:sldId id="258" r:id="rId56"/>
    <p:sldId id="262" r:id="rId57"/>
    <p:sldId id="324" r:id="rId58"/>
    <p:sldId id="259" r:id="rId59"/>
    <p:sldId id="307" r:id="rId60"/>
    <p:sldId id="263" r:id="rId61"/>
    <p:sldId id="328" r:id="rId62"/>
    <p:sldId id="313" r:id="rId63"/>
    <p:sldId id="309" r:id="rId64"/>
    <p:sldId id="325" r:id="rId65"/>
    <p:sldId id="310" r:id="rId66"/>
    <p:sldId id="329" r:id="rId67"/>
    <p:sldId id="283" r:id="rId68"/>
    <p:sldId id="331" r:id="rId69"/>
    <p:sldId id="312" r:id="rId70"/>
    <p:sldId id="314" r:id="rId71"/>
    <p:sldId id="320" r:id="rId72"/>
    <p:sldId id="318" r:id="rId7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rgbClr val="000000"/>
        </a:solidFill>
        <a:latin typeface="Calibri" charset="0"/>
        <a:ea typeface="ヒラギノ角ゴ ProN W3" charset="-128"/>
        <a:cs typeface="+mn-cs"/>
        <a:sym typeface="Calibri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rgbClr val="000000"/>
        </a:solidFill>
        <a:latin typeface="Calibri" charset="0"/>
        <a:ea typeface="ヒラギノ角ゴ ProN W3" charset="-128"/>
        <a:cs typeface="+mn-cs"/>
        <a:sym typeface="Calibri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rgbClr val="000000"/>
        </a:solidFill>
        <a:latin typeface="Calibri" charset="0"/>
        <a:ea typeface="ヒラギノ角ゴ ProN W3" charset="-128"/>
        <a:cs typeface="+mn-cs"/>
        <a:sym typeface="Calibri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rgbClr val="000000"/>
        </a:solidFill>
        <a:latin typeface="Calibri" charset="0"/>
        <a:ea typeface="ヒラギノ角ゴ ProN W3" charset="-128"/>
        <a:cs typeface="+mn-cs"/>
        <a:sym typeface="Calibri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rgbClr val="000000"/>
        </a:solidFill>
        <a:latin typeface="Calibri" charset="0"/>
        <a:ea typeface="ヒラギノ角ゴ ProN W3" charset="-128"/>
        <a:cs typeface="+mn-cs"/>
        <a:sym typeface="Calibri" charset="0"/>
      </a:defRPr>
    </a:lvl5pPr>
    <a:lvl6pPr marL="2286000" algn="l" defTabSz="914400" rtl="0" eaLnBrk="1" latinLnBrk="0" hangingPunct="1">
      <a:defRPr kern="1200">
        <a:solidFill>
          <a:srgbClr val="000000"/>
        </a:solidFill>
        <a:latin typeface="Calibri" charset="0"/>
        <a:ea typeface="ヒラギノ角ゴ ProN W3" charset="-128"/>
        <a:cs typeface="+mn-cs"/>
        <a:sym typeface="Calibri" charset="0"/>
      </a:defRPr>
    </a:lvl6pPr>
    <a:lvl7pPr marL="2743200" algn="l" defTabSz="914400" rtl="0" eaLnBrk="1" latinLnBrk="0" hangingPunct="1">
      <a:defRPr kern="1200">
        <a:solidFill>
          <a:srgbClr val="000000"/>
        </a:solidFill>
        <a:latin typeface="Calibri" charset="0"/>
        <a:ea typeface="ヒラギノ角ゴ ProN W3" charset="-128"/>
        <a:cs typeface="+mn-cs"/>
        <a:sym typeface="Calibri" charset="0"/>
      </a:defRPr>
    </a:lvl7pPr>
    <a:lvl8pPr marL="3200400" algn="l" defTabSz="914400" rtl="0" eaLnBrk="1" latinLnBrk="0" hangingPunct="1">
      <a:defRPr kern="1200">
        <a:solidFill>
          <a:srgbClr val="000000"/>
        </a:solidFill>
        <a:latin typeface="Calibri" charset="0"/>
        <a:ea typeface="ヒラギノ角ゴ ProN W3" charset="-128"/>
        <a:cs typeface="+mn-cs"/>
        <a:sym typeface="Calibri" charset="0"/>
      </a:defRPr>
    </a:lvl8pPr>
    <a:lvl9pPr marL="3657600" algn="l" defTabSz="914400" rtl="0" eaLnBrk="1" latinLnBrk="0" hangingPunct="1">
      <a:defRPr kern="1200">
        <a:solidFill>
          <a:srgbClr val="000000"/>
        </a:solidFill>
        <a:latin typeface="Calibri" charset="0"/>
        <a:ea typeface="ヒラギノ角ゴ ProN W3" charset="-128"/>
        <a:cs typeface="+mn-cs"/>
        <a:sym typeface="Calibri" charset="0"/>
      </a:defRPr>
    </a:lvl9pPr>
  </p:defaultTextStyle>
  <p:modifyVerifier cryptProviderType="rsaFull" cryptAlgorithmClass="hash" cryptAlgorithmType="typeAny" cryptAlgorithmSid="4" spinCount="100000" saltData="utTCJ32kUfVNBbpS2UCylg==" hashData="Oe6aiCaXIr1hjpXsm/sLnj7t7L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70" d="100"/>
          <a:sy n="70" d="100"/>
        </p:scale>
        <p:origin x="-996" y="-1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0EBE3BE-C6E9-432F-88A4-D0DA822C0789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1179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3C64A40-2205-424A-AD4A-9AE8306C534E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3156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4AE7F5E-354A-4924-A23D-3B23F250B90C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3686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5257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5257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7CD7194-6B00-4935-8251-377048F57D2C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9636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687025F-93A5-4EE2-AF79-1DE25A148C8D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321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FE36375-C1E3-43F7-8EE3-79C79E530E8F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8585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AAED356-8272-4F5F-99FF-51C7DFD77F83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0916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87ECA37-A801-4E5A-8336-3308E4DC95C0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9276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>
                <a:sym typeface="Calibri" charset="0"/>
              </a:rPr>
              <a:t>Haga clic en el icono para agregar una imagen</a:t>
            </a:r>
            <a:endParaRPr lang="fr-FR" noProof="0" smtClean="0">
              <a:sym typeface="Calibri" charset="0"/>
            </a:endParaRP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2833B2E-9D7D-43E3-9FAD-2F1C0DEF1D94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6556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3B9F33B-99F1-4854-A526-FBACCE97E1CE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3814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90488"/>
            <a:ext cx="2057400" cy="676751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90488"/>
            <a:ext cx="6019800" cy="676751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522A9D-6AB4-4A3B-B717-69E7501FF4CF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7926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10238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18/04/2022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1" y="635636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1" y="6356360"/>
            <a:ext cx="2133600" cy="365125"/>
          </a:xfrm>
          <a:prstGeom prst="rect">
            <a:avLst/>
          </a:prstGeom>
        </p:spPr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87246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90488"/>
            <a:ext cx="8229600" cy="150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0800" tIns="50800" rIns="9144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>
                <a:sym typeface="Calibri" charset="0"/>
              </a:rPr>
              <a:t>Haga clic para modificar el estilo de título del patrón</a:t>
            </a:r>
            <a:endParaRPr lang="en-US" smtClean="0">
              <a:sym typeface="Calibri" charset="0"/>
            </a:endParaRP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525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0800" tIns="50800" rIns="91440" bIns="50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>
                <a:sym typeface="Calibri" charset="0"/>
              </a:rPr>
              <a:t>Haga clic para modificar el estilo de texto del patrón</a:t>
            </a:r>
          </a:p>
          <a:p>
            <a:pPr lvl="1"/>
            <a:r>
              <a:rPr lang="es-ES" smtClean="0">
                <a:sym typeface="Calibri" charset="0"/>
              </a:rPr>
              <a:t>Segundo nivel</a:t>
            </a:r>
          </a:p>
          <a:p>
            <a:pPr lvl="2"/>
            <a:r>
              <a:rPr lang="es-ES" smtClean="0">
                <a:sym typeface="Calibri" charset="0"/>
              </a:rPr>
              <a:t>Tercer nivel</a:t>
            </a:r>
          </a:p>
          <a:p>
            <a:pPr lvl="3"/>
            <a:r>
              <a:rPr lang="es-ES" smtClean="0">
                <a:sym typeface="Calibri" charset="0"/>
              </a:rPr>
              <a:t>Cuarto nivel</a:t>
            </a:r>
          </a:p>
          <a:p>
            <a:pPr lvl="4"/>
            <a:r>
              <a:rPr lang="es-ES" smtClean="0">
                <a:sym typeface="Calibri" charset="0"/>
              </a:rPr>
              <a:t>Quinto nivel</a:t>
            </a:r>
            <a:endParaRPr lang="en-US" smtClean="0">
              <a:sym typeface="Calibri" charset="0"/>
            </a:endParaRPr>
          </a:p>
        </p:txBody>
      </p:sp>
      <p:sp>
        <p:nvSpPr>
          <p:cNvPr id="2" name="Text Box 3"/>
          <p:cNvSpPr txBox="1">
            <a:spLocks noGrp="1" noChangeArrowheads="1"/>
          </p:cNvSpPr>
          <p:nvPr>
            <p:ph type="sldNum" sz="quarter" idx="4"/>
          </p:nvPr>
        </p:nvSpPr>
        <p:spPr bwMode="auto">
          <a:xfrm>
            <a:off x="7485063" y="6399213"/>
            <a:ext cx="268287" cy="279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fld id="{F7F8A5DC-36B0-4CE6-A14F-00F0F5EF1D97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hf hdr="0" ftr="0" dt="0"/>
  <p:txStyles>
    <p:titleStyle>
      <a:lvl1pPr marL="39688" indent="-39688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  <a:sym typeface="Calibri" charset="0"/>
        </a:defRPr>
      </a:lvl1pPr>
      <a:lvl2pPr marL="39688" indent="-39688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N W3" charset="-128"/>
          <a:cs typeface="ヒラギノ角ゴ ProN W3" charset="-128"/>
          <a:sym typeface="Calibri" charset="0"/>
        </a:defRPr>
      </a:lvl2pPr>
      <a:lvl3pPr marL="39688" indent="-39688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N W3" charset="-128"/>
          <a:cs typeface="ヒラギノ角ゴ ProN W3" charset="-128"/>
          <a:sym typeface="Calibri" charset="0"/>
        </a:defRPr>
      </a:lvl3pPr>
      <a:lvl4pPr marL="39688" indent="-39688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N W3" charset="-128"/>
          <a:cs typeface="ヒラギノ角ゴ ProN W3" charset="-128"/>
          <a:sym typeface="Calibri" charset="0"/>
        </a:defRPr>
      </a:lvl4pPr>
      <a:lvl5pPr marL="39688" indent="-39688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N W3" charset="-128"/>
          <a:cs typeface="ヒラギノ角ゴ ProN W3" charset="-128"/>
          <a:sym typeface="Calibri" charset="0"/>
        </a:defRPr>
      </a:lvl5pPr>
      <a:lvl6pPr marL="496888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N W3" charset="-128"/>
          <a:cs typeface="ヒラギノ角ゴ ProN W3" charset="-128"/>
          <a:sym typeface="Calibri" charset="0"/>
        </a:defRPr>
      </a:lvl6pPr>
      <a:lvl7pPr marL="954088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N W3" charset="-128"/>
          <a:cs typeface="ヒラギノ角ゴ ProN W3" charset="-128"/>
          <a:sym typeface="Calibri" charset="0"/>
        </a:defRPr>
      </a:lvl7pPr>
      <a:lvl8pPr marL="1411288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N W3" charset="-128"/>
          <a:cs typeface="ヒラギノ角ゴ ProN W3" charset="-128"/>
          <a:sym typeface="Calibri" charset="0"/>
        </a:defRPr>
      </a:lvl8pPr>
      <a:lvl9pPr marL="1868488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N W3" charset="-128"/>
          <a:cs typeface="ヒラギノ角ゴ ProN W3" charset="-128"/>
          <a:sym typeface="Calibri" charset="0"/>
        </a:defRPr>
      </a:lvl9pPr>
    </p:titleStyle>
    <p:bodyStyle>
      <a:lvl1pPr marL="382588" indent="-342900" algn="l" rtl="0" eaLnBrk="1" fontAlgn="base" hangingPunct="1">
        <a:spcBef>
          <a:spcPts val="800"/>
        </a:spcBef>
        <a:spcAft>
          <a:spcPct val="0"/>
        </a:spcAft>
        <a:buClr>
          <a:srgbClr val="000000"/>
        </a:buClr>
        <a:buSzPct val="100000"/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Calibri" charset="0"/>
        </a:defRPr>
      </a:lvl1pPr>
      <a:lvl2pPr marL="731838" indent="-285750" algn="l" rtl="0" eaLnBrk="1" fontAlgn="base" hangingPunct="1">
        <a:spcBef>
          <a:spcPts val="700"/>
        </a:spcBef>
        <a:spcAft>
          <a:spcPct val="0"/>
        </a:spcAft>
        <a:buClr>
          <a:srgbClr val="000000"/>
        </a:buClr>
        <a:buSzPct val="100000"/>
        <a:buFont typeface="Arial" charset="0"/>
        <a:buChar char="–"/>
        <a:defRPr sz="2800">
          <a:solidFill>
            <a:schemeClr val="tx1"/>
          </a:solidFill>
          <a:latin typeface="+mn-lt"/>
          <a:ea typeface="+mn-ea"/>
          <a:cs typeface="+mn-cs"/>
          <a:sym typeface="Calibri" charset="0"/>
        </a:defRPr>
      </a:lvl2pPr>
      <a:lvl3pPr marL="1131888" indent="-228600" algn="l" rtl="0" eaLnBrk="1" fontAlgn="base" hangingPunct="1">
        <a:spcBef>
          <a:spcPts val="600"/>
        </a:spcBef>
        <a:spcAft>
          <a:spcPct val="0"/>
        </a:spcAft>
        <a:buClr>
          <a:srgbClr val="000000"/>
        </a:buClr>
        <a:buSzPct val="100000"/>
        <a:buFont typeface="Arial" charset="0"/>
        <a:buChar char="•"/>
        <a:defRPr sz="2400">
          <a:solidFill>
            <a:schemeClr val="tx1"/>
          </a:solidFill>
          <a:latin typeface="+mn-lt"/>
          <a:ea typeface="+mn-ea"/>
          <a:cs typeface="+mn-cs"/>
          <a:sym typeface="Calibri" charset="0"/>
        </a:defRPr>
      </a:lvl3pPr>
      <a:lvl4pPr marL="1589088" indent="-228600" algn="l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–"/>
        <a:defRPr sz="2000">
          <a:solidFill>
            <a:schemeClr val="tx1"/>
          </a:solidFill>
          <a:latin typeface="+mn-lt"/>
          <a:ea typeface="+mn-ea"/>
          <a:cs typeface="+mn-cs"/>
          <a:sym typeface="Calibri" charset="0"/>
        </a:defRPr>
      </a:lvl4pPr>
      <a:lvl5pPr marL="2046288" indent="-228600" algn="l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chemeClr val="tx1"/>
          </a:solidFill>
          <a:latin typeface="+mn-lt"/>
          <a:ea typeface="+mn-ea"/>
          <a:cs typeface="+mn-cs"/>
          <a:sym typeface="Calibri" charset="0"/>
        </a:defRPr>
      </a:lvl5pPr>
      <a:lvl6pPr marL="2503488" indent="-228600" algn="l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chemeClr val="tx1"/>
          </a:solidFill>
          <a:latin typeface="+mn-lt"/>
          <a:ea typeface="+mn-ea"/>
          <a:cs typeface="+mn-cs"/>
          <a:sym typeface="Calibri" charset="0"/>
        </a:defRPr>
      </a:lvl6pPr>
      <a:lvl7pPr marL="2960688" indent="-228600" algn="l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chemeClr val="tx1"/>
          </a:solidFill>
          <a:latin typeface="+mn-lt"/>
          <a:ea typeface="+mn-ea"/>
          <a:cs typeface="+mn-cs"/>
          <a:sym typeface="Calibri" charset="0"/>
        </a:defRPr>
      </a:lvl7pPr>
      <a:lvl8pPr marL="3417888" indent="-228600" algn="l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chemeClr val="tx1"/>
          </a:solidFill>
          <a:latin typeface="+mn-lt"/>
          <a:ea typeface="+mn-ea"/>
          <a:cs typeface="+mn-cs"/>
          <a:sym typeface="Calibri" charset="0"/>
        </a:defRPr>
      </a:lvl8pPr>
      <a:lvl9pPr marL="3875088" indent="-228600" algn="l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chemeClr val="tx1"/>
          </a:solidFill>
          <a:latin typeface="+mn-lt"/>
          <a:ea typeface="+mn-ea"/>
          <a:cs typeface="+mn-cs"/>
          <a:sym typeface="Calibri" charset="0"/>
        </a:defRPr>
      </a:lvl9pPr>
    </p:bodyStyle>
    <p:otherStyle>
      <a:defPPr>
        <a:defRPr lang="fr-FR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latin typeface="Arial" charset="0"/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jpe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.jpeg"/><Relationship Id="rId5" Type="http://schemas.openxmlformats.org/officeDocument/2006/relationships/image" Target="../media/image62.jpeg"/><Relationship Id="rId4" Type="http://schemas.openxmlformats.org/officeDocument/2006/relationships/hyperlink" Target="http://pixdaus.com/single.php?id=86643" TargetMode="Externa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gif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hyperlink" Target="http://pixdaus.com/single.php?id=96480" TargetMode="Externa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gif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hyperlink" Target="http://pixdaus.com/single.php?id=32527" TargetMode="Externa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gif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3.jpeg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87.gif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gif"/><Relationship Id="rId5" Type="http://schemas.openxmlformats.org/officeDocument/2006/relationships/image" Target="../media/image88.jpeg"/><Relationship Id="rId4" Type="http://schemas.openxmlformats.org/officeDocument/2006/relationships/image" Target="../media/image3.gif"/></Relationships>
</file>

<file path=ppt/slides/_rels/slide7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0.png"/><Relationship Id="rId10" Type="http://schemas.openxmlformats.org/officeDocument/2006/relationships/image" Target="../media/image9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801" y="-37344"/>
            <a:ext cx="914400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4199" y="3394201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5680199" y="3394201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6783312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57165" y="5857909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7162" y="5715019"/>
            <a:ext cx="699094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980358" y="4572026"/>
            <a:ext cx="2692225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003644" y="372698"/>
            <a:ext cx="7136725" cy="4232736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s-ES" sz="32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UN MURO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DE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COLORES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68085" y="5611366"/>
            <a:ext cx="2008835" cy="934064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-4571999" y="-642966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sz="6000" b="1" dirty="0"/>
          </a:p>
        </p:txBody>
      </p:sp>
    </p:spTree>
    <p:extLst>
      <p:ext uri="{BB962C8B-B14F-4D97-AF65-F5344CB8AC3E}">
        <p14:creationId xmlns:p14="http://schemas.microsoft.com/office/powerpoint/2010/main" val="3848192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2000">
        <p14:ripple/>
        <p:sndAc>
          <p:stSnd loop="1">
            <p:snd r:embed="rId2" name="song for liberty.wav"/>
          </p:stSnd>
        </p:sndAc>
      </p:transition>
    </mc:Choice>
    <mc:Fallback xmlns="">
      <p:transition spd="slow" advTm="12000">
        <p:fade/>
        <p:sndAc>
          <p:stSnd loop="1">
            <p:snd r:embed="rId7" name="song for libert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9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2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C64A40-2205-424A-AD4A-9AE8306C534E}" type="slidenum">
              <a:rPr lang="en-US" smtClean="0"/>
              <a:pPr/>
              <a:t>2</a:t>
            </a:fld>
            <a:endParaRPr lang="en-US"/>
          </a:p>
        </p:txBody>
      </p:sp>
      <p:pic>
        <p:nvPicPr>
          <p:cNvPr id="1026" name="Picture 2" descr="Energía de los colores: ¿Cómo puede ayudarte cada tono en tu vida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2215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6702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548680"/>
            <a:ext cx="7704856" cy="5760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48680"/>
            <a:ext cx="8352928" cy="5760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714375"/>
            <a:ext cx="7416824" cy="5411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olores Luces GIF - Colores Luces Efectos - Discover &amp; Share GIFs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08200"/>
            <a:ext cx="7596336" cy="5861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C64A40-2205-424A-AD4A-9AE8306C534E}" type="slidenum">
              <a:rPr lang="en-US" smtClean="0"/>
              <a:pPr/>
              <a:t>7</a:t>
            </a:fld>
            <a:endParaRPr lang="en-US"/>
          </a:p>
        </p:txBody>
      </p:sp>
      <p:pic>
        <p:nvPicPr>
          <p:cNvPr id="2050" name="Picture 2" descr="Pin en Gifs Animado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810693"/>
            <a:ext cx="6624736" cy="5343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6367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76672"/>
            <a:ext cx="7776864" cy="5976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620688"/>
            <a:ext cx="7698432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AED356-8272-4F5F-99FF-51C7DFD77F83}" type="slidenum">
              <a:rPr lang="en-US" smtClean="0"/>
              <a:pPr/>
              <a:t>10</a:t>
            </a:fld>
            <a:endParaRPr lang="en-US"/>
          </a:p>
        </p:txBody>
      </p:sp>
      <p:pic>
        <p:nvPicPr>
          <p:cNvPr id="1026" name="Picture 2" descr="Pin en Multi Color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67" y="0"/>
            <a:ext cx="91568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olorful Abstract Animation | Diamond painting, Abstract, Love quotes tumbl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2274" y="831526"/>
            <a:ext cx="7173684" cy="523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8883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714375"/>
            <a:ext cx="8116887" cy="542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548680"/>
            <a:ext cx="7416824" cy="56166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642938"/>
            <a:ext cx="7405688" cy="5554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836712"/>
            <a:ext cx="6408712" cy="5256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4813" y="642938"/>
            <a:ext cx="4465637" cy="542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7" name="Picture 2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571500"/>
            <a:ext cx="3665537" cy="549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76672"/>
            <a:ext cx="7992888" cy="5904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620688"/>
            <a:ext cx="7704856" cy="5760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olores protagonismo gif-neon-gifmaniacos.es (20) | Gifmaniacos.es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99" y="836712"/>
            <a:ext cx="7296807" cy="5472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C64A40-2205-424A-AD4A-9AE8306C534E}" type="slidenum">
              <a:rPr lang="en-US" smtClean="0"/>
              <a:pPr/>
              <a:t>19</a:t>
            </a:fld>
            <a:endParaRPr lang="en-US"/>
          </a:p>
        </p:txBody>
      </p:sp>
      <p:pic>
        <p:nvPicPr>
          <p:cNvPr id="3074" name="Picture 2" descr="Colors GIFs - Get the best GIF on GIPHY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908720"/>
            <a:ext cx="7416824" cy="5211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2306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64399"/>
            <a:ext cx="7848872" cy="5976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714375"/>
            <a:ext cx="7858125" cy="544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C64A40-2205-424A-AD4A-9AE8306C534E}" type="slidenum">
              <a:rPr lang="en-US" smtClean="0"/>
              <a:pPr/>
              <a:t>22</a:t>
            </a:fld>
            <a:endParaRPr lang="en-US"/>
          </a:p>
        </p:txBody>
      </p:sp>
      <p:pic>
        <p:nvPicPr>
          <p:cNvPr id="4098" name="Picture 2" descr="Madeline Sanchez - Administrative Receptionist - 3 A Press Corp. | LinkedIn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77280"/>
            <a:ext cx="7776864" cy="6148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9596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76672"/>
            <a:ext cx="7704856" cy="5760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548680"/>
            <a:ext cx="7704856" cy="5688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548680"/>
            <a:ext cx="7416824" cy="56166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642938"/>
            <a:ext cx="7286625" cy="548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1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76672"/>
            <a:ext cx="8280920" cy="5832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642938"/>
            <a:ext cx="7381875" cy="553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3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1"/>
          <p:cNvPicPr>
            <a:picLocks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74"/>
          <a:stretch/>
        </p:blipFill>
        <p:spPr bwMode="auto">
          <a:xfrm>
            <a:off x="683568" y="764704"/>
            <a:ext cx="7776864" cy="54798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0" y="642938"/>
            <a:ext cx="3714750" cy="557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03" name="Picture 2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714375"/>
            <a:ext cx="4000500" cy="542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571500"/>
            <a:ext cx="6858000" cy="565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1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7688" y="3429000"/>
            <a:ext cx="4179887" cy="279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07" name="Picture 2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571500"/>
            <a:ext cx="4168775" cy="278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08" name="Picture 3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500063"/>
            <a:ext cx="2909887" cy="575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3" y="571500"/>
            <a:ext cx="7572375" cy="567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1000125"/>
            <a:ext cx="8020050" cy="4905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1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0" y="571500"/>
            <a:ext cx="3727450" cy="564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79" name="Picture 2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571500"/>
            <a:ext cx="3786188" cy="5675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548680"/>
            <a:ext cx="7848872" cy="5688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857250"/>
            <a:ext cx="7835900" cy="520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1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571500"/>
            <a:ext cx="4137025" cy="561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75" name="Picture 2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0" y="642938"/>
            <a:ext cx="3643313" cy="548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928688"/>
            <a:ext cx="3295650" cy="497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3" name="Picture 2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642938"/>
            <a:ext cx="3881438" cy="5526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188" y="642938"/>
            <a:ext cx="6083300" cy="551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1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692696"/>
            <a:ext cx="7992888" cy="5688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642938"/>
            <a:ext cx="7429500" cy="557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714375"/>
            <a:ext cx="8001000" cy="534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1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607354"/>
            <a:ext cx="7776864" cy="557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548680"/>
            <a:ext cx="7920880" cy="55446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76672"/>
            <a:ext cx="7848872" cy="5760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1"/>
          <p:cNvPicPr>
            <a:picLocks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92" t="4174" r="3112" b="4042"/>
          <a:stretch/>
        </p:blipFill>
        <p:spPr bwMode="auto">
          <a:xfrm>
            <a:off x="600501" y="805218"/>
            <a:ext cx="3152633" cy="5172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19" name="Picture 2">
            <a:hlinkClick r:id="rId4"/>
          </p:cNvPr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4813" y="500063"/>
            <a:ext cx="4159250" cy="296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20" name="Picture 3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9063" y="3500438"/>
            <a:ext cx="4686300" cy="276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646" y="692696"/>
            <a:ext cx="7835900" cy="5688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870" y="332656"/>
            <a:ext cx="8049578" cy="60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ared arcoiris Stock de Foto gratis - Public Domain Pictur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4716016" cy="707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Pared arcoiris Stock de Foto gratis - Public Domain Pictur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5525" y="0"/>
            <a:ext cx="4716016" cy="707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C64A40-2205-424A-AD4A-9AE8306C534E}" type="slidenum">
              <a:rPr lang="en-US" smtClean="0"/>
              <a:pPr/>
              <a:t>51</a:t>
            </a:fld>
            <a:endParaRPr lang="en-US"/>
          </a:p>
        </p:txBody>
      </p:sp>
      <p:pic>
        <p:nvPicPr>
          <p:cNvPr id="7170" name="Picture 2" descr="Lana del perfect GIF - Conseguir el mejor gif en GIFER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592" y="620688"/>
            <a:ext cx="7880848" cy="5587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3664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">
            <a:hlinkClick r:id="rId2"/>
          </p:cNvPr>
          <p:cNvSpPr>
            <a:spLocks/>
          </p:cNvSpPr>
          <p:nvPr/>
        </p:nvSpPr>
        <p:spPr bwMode="auto">
          <a:xfrm>
            <a:off x="155575" y="-419100"/>
            <a:ext cx="3175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fr-FR"/>
          </a:p>
        </p:txBody>
      </p:sp>
      <p:pic>
        <p:nvPicPr>
          <p:cNvPr id="21507" name="Picture 2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714375"/>
            <a:ext cx="8072437" cy="536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Banco de Imágenes Gratis: Sembradío de tulipanes holandeses - Tulips fiel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985176"/>
            <a:ext cx="7909592" cy="4943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76672"/>
            <a:ext cx="7632848" cy="5976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04664"/>
            <a:ext cx="7704856" cy="5976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C64A40-2205-424A-AD4A-9AE8306C534E}" type="slidenum">
              <a:rPr lang="en-US" smtClean="0"/>
              <a:pPr/>
              <a:t>56</a:t>
            </a:fld>
            <a:endParaRPr lang="en-US"/>
          </a:p>
        </p:txBody>
      </p:sp>
      <p:pic>
        <p:nvPicPr>
          <p:cNvPr id="5122" name="Picture 2" descr="Spredemann movimiento kunst GIF - Find on GIFER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620688"/>
            <a:ext cx="7649229" cy="5544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5231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/>
          <p:cNvPicPr>
            <a:picLocks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714" b="6033"/>
          <a:stretch/>
        </p:blipFill>
        <p:spPr bwMode="auto">
          <a:xfrm>
            <a:off x="1004094" y="908721"/>
            <a:ext cx="7056784" cy="5028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1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76672"/>
            <a:ext cx="7776864" cy="5904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571499"/>
            <a:ext cx="7560840" cy="566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ared arcoiris Stock de Foto gratis - Public Domain Pictur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4716016" cy="707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Pared arcoiris Stock de Foto gratis - Public Domain Pictur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716016" y="-29083"/>
            <a:ext cx="4427984" cy="707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C64A40-2205-424A-AD4A-9AE8306C534E}" type="slidenum">
              <a:rPr lang="en-US" smtClean="0"/>
              <a:pPr/>
              <a:t>60</a:t>
            </a:fld>
            <a:endParaRPr lang="en-US"/>
          </a:p>
        </p:txBody>
      </p:sp>
      <p:pic>
        <p:nvPicPr>
          <p:cNvPr id="8" name="Picture 1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921" y="620688"/>
            <a:ext cx="7929563" cy="5760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50854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785813"/>
            <a:ext cx="7978775" cy="528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1">
            <a:hlinkClick r:id="rId2"/>
          </p:cNvPr>
          <p:cNvSpPr>
            <a:spLocks/>
          </p:cNvSpPr>
          <p:nvPr/>
        </p:nvSpPr>
        <p:spPr bwMode="auto">
          <a:xfrm>
            <a:off x="155575" y="-419100"/>
            <a:ext cx="3175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fr-FR"/>
          </a:p>
        </p:txBody>
      </p:sp>
      <p:pic>
        <p:nvPicPr>
          <p:cNvPr id="67587" name="Picture 2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692696"/>
            <a:ext cx="7848872" cy="56166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Pared arcoiris Stock de Foto gratis - Public Domain Pictur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5525" y="0"/>
            <a:ext cx="4716016" cy="707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Pared arcoiris Stock de Foto gratis - Public Domain Pictur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0" y="-65997"/>
            <a:ext cx="4716016" cy="707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C64A40-2205-424A-AD4A-9AE8306C534E}" type="slidenum">
              <a:rPr lang="en-US" smtClean="0"/>
              <a:pPr/>
              <a:t>63</a:t>
            </a:fld>
            <a:endParaRPr lang="en-US"/>
          </a:p>
        </p:txBody>
      </p:sp>
      <p:pic>
        <p:nvPicPr>
          <p:cNvPr id="6146" name="Picture 2" descr="Pin de Charlotte Moore en 3D type | Ilusiones ópticas en movimiento,  Ilusiones opticas, Arte de ilusión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04664"/>
            <a:ext cx="7848872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6956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642938"/>
            <a:ext cx="7718425" cy="555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C64A40-2205-424A-AD4A-9AE8306C534E}" type="slidenum">
              <a:rPr lang="en-US" smtClean="0"/>
              <a:pPr/>
              <a:t>65</a:t>
            </a:fld>
            <a:endParaRPr lang="en-US"/>
          </a:p>
        </p:txBody>
      </p:sp>
      <p:pic>
        <p:nvPicPr>
          <p:cNvPr id="3074" name="Picture 2" descr="▷ 50 Fotos e Ideas de COLORES PARA EXTERIORES y FACHADAS DE CASAS 2022-  Tendenzias.co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76672"/>
            <a:ext cx="7992888" cy="5956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340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1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571500"/>
            <a:ext cx="3643312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3" name="Picture 2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75" y="571500"/>
            <a:ext cx="3849688" cy="541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C64A40-2205-424A-AD4A-9AE8306C534E}" type="slidenum">
              <a:rPr lang="en-US" smtClean="0"/>
              <a:pPr/>
              <a:t>67</a:t>
            </a:fld>
            <a:endParaRPr lang="en-US"/>
          </a:p>
        </p:txBody>
      </p:sp>
      <p:pic>
        <p:nvPicPr>
          <p:cNvPr id="2050" name="Picture 2" descr="Vivir la Vida en Colores – Comenzar de Nuev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836712"/>
            <a:ext cx="7992888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0213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1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714375"/>
            <a:ext cx="7143750" cy="534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76672"/>
            <a:ext cx="8280920" cy="5904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706" name="Rectangle 1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 rIns="132080"/>
          <a:lstStyle/>
          <a:p>
            <a:pPr indent="0" eaLnBrk="1" hangingPunct="1"/>
            <a:r>
              <a:rPr lang="en-US" sz="9600" dirty="0" smtClean="0">
                <a:solidFill>
                  <a:srgbClr val="00B0F0"/>
                </a:solidFill>
                <a:latin typeface="Brush Script MT Italic" charset="0"/>
                <a:sym typeface="Brush Script MT Italic" charset="0"/>
              </a:rPr>
              <a:t>                                   </a:t>
            </a:r>
            <a:br>
              <a:rPr lang="en-US" sz="9600" dirty="0" smtClean="0">
                <a:solidFill>
                  <a:srgbClr val="00B0F0"/>
                </a:solidFill>
                <a:latin typeface="Brush Script MT Italic" charset="0"/>
                <a:sym typeface="Brush Script MT Italic" charset="0"/>
              </a:rPr>
            </a:br>
            <a:r>
              <a:rPr lang="en-US" sz="9600" dirty="0" smtClean="0">
                <a:solidFill>
                  <a:srgbClr val="00B0F0"/>
                </a:solidFill>
                <a:latin typeface="Brush Script MT Italic" charset="0"/>
                <a:sym typeface="Brush Script MT Italic" charset="0"/>
              </a:rPr>
              <a:t/>
            </a:r>
            <a:br>
              <a:rPr lang="en-US" sz="9600" dirty="0" smtClean="0">
                <a:solidFill>
                  <a:srgbClr val="00B0F0"/>
                </a:solidFill>
                <a:latin typeface="Brush Script MT Italic" charset="0"/>
                <a:sym typeface="Brush Script MT Italic" charset="0"/>
              </a:rPr>
            </a:br>
            <a:r>
              <a:rPr lang="en-US" sz="3600" dirty="0" smtClean="0">
                <a:solidFill>
                  <a:srgbClr val="00B0F0"/>
                </a:solidFill>
                <a:latin typeface="Brush Script MT Italic" charset="0"/>
                <a:ea typeface="ヒラギノ明朝 ProN W3" charset="-128"/>
                <a:sym typeface="Brush Script MT Italic" charset="0"/>
              </a:rPr>
              <a:t/>
            </a:r>
            <a:br>
              <a:rPr lang="en-US" sz="3600" dirty="0" smtClean="0">
                <a:solidFill>
                  <a:srgbClr val="00B0F0"/>
                </a:solidFill>
                <a:latin typeface="Brush Script MT Italic" charset="0"/>
                <a:ea typeface="ヒラギノ明朝 ProN W3" charset="-128"/>
                <a:sym typeface="Brush Script MT Italic" charset="0"/>
              </a:rPr>
            </a:br>
            <a:r>
              <a:rPr lang="en-US" sz="3600" dirty="0" smtClean="0">
                <a:solidFill>
                  <a:srgbClr val="00B0F0"/>
                </a:solidFill>
                <a:latin typeface="Brush Script MT Italic" charset="0"/>
                <a:ea typeface="ヒラギノ明朝 ProN W3" charset="-128"/>
                <a:sym typeface="Brush Script MT Italic" charset="0"/>
              </a:rPr>
              <a:t/>
            </a:r>
            <a:br>
              <a:rPr lang="en-US" sz="3600" dirty="0" smtClean="0">
                <a:solidFill>
                  <a:srgbClr val="00B0F0"/>
                </a:solidFill>
                <a:latin typeface="Brush Script MT Italic" charset="0"/>
                <a:ea typeface="ヒラギノ明朝 ProN W3" charset="-128"/>
                <a:sym typeface="Brush Script MT Italic" charset="0"/>
              </a:rPr>
            </a:br>
            <a:r>
              <a:rPr lang="en-US" sz="3600" dirty="0" smtClean="0">
                <a:solidFill>
                  <a:srgbClr val="00B0F0"/>
                </a:solidFill>
                <a:latin typeface="Brush Script MT Italic" charset="0"/>
                <a:sym typeface="Brush Script MT Italic" charset="0"/>
              </a:rPr>
              <a:t>    </a:t>
            </a:r>
            <a:r>
              <a:rPr lang="en-US" sz="2000" dirty="0" smtClean="0">
                <a:solidFill>
                  <a:srgbClr val="EAF99D"/>
                </a:solidFill>
                <a:latin typeface="Calibri Italic" charset="0"/>
                <a:sym typeface="Calibri Italic" charset="0"/>
              </a:rPr>
              <a:t/>
            </a:r>
            <a:br>
              <a:rPr lang="en-US" sz="2000" dirty="0" smtClean="0">
                <a:solidFill>
                  <a:srgbClr val="EAF99D"/>
                </a:solidFill>
                <a:latin typeface="Calibri Italic" charset="0"/>
                <a:sym typeface="Calibri Italic" charset="0"/>
              </a:rPr>
            </a:br>
            <a:r>
              <a:rPr lang="en-US" sz="2000" dirty="0" smtClean="0">
                <a:solidFill>
                  <a:srgbClr val="EAF99D"/>
                </a:solidFill>
                <a:latin typeface="Calibri Italic" charset="0"/>
                <a:sym typeface="Calibri Italic" charset="0"/>
              </a:rPr>
              <a:t/>
            </a:r>
            <a:br>
              <a:rPr lang="en-US" sz="2000" dirty="0" smtClean="0">
                <a:solidFill>
                  <a:srgbClr val="EAF99D"/>
                </a:solidFill>
                <a:latin typeface="Calibri Italic" charset="0"/>
                <a:sym typeface="Calibri Italic" charset="0"/>
              </a:rPr>
            </a:br>
            <a:r>
              <a:rPr lang="en-US" sz="2000" dirty="0" smtClean="0">
                <a:solidFill>
                  <a:srgbClr val="EAF99D"/>
                </a:solidFill>
                <a:latin typeface="Calibri Italic" charset="0"/>
                <a:sym typeface="Calibri Italic" charset="0"/>
              </a:rPr>
              <a:t/>
            </a:r>
            <a:br>
              <a:rPr lang="en-US" sz="2000" dirty="0" smtClean="0">
                <a:solidFill>
                  <a:srgbClr val="EAF99D"/>
                </a:solidFill>
                <a:latin typeface="Calibri Italic" charset="0"/>
                <a:sym typeface="Calibri Italic" charset="0"/>
              </a:rPr>
            </a:br>
            <a:r>
              <a:rPr lang="en-US" sz="2000" dirty="0" smtClean="0">
                <a:solidFill>
                  <a:srgbClr val="EAF99D"/>
                </a:solidFill>
                <a:latin typeface="Calibri Italic" charset="0"/>
                <a:sym typeface="Calibri Italic" charset="0"/>
              </a:rPr>
              <a:t/>
            </a:r>
            <a:br>
              <a:rPr lang="en-US" sz="2000" dirty="0" smtClean="0">
                <a:solidFill>
                  <a:srgbClr val="EAF99D"/>
                </a:solidFill>
                <a:latin typeface="Calibri Italic" charset="0"/>
                <a:sym typeface="Calibri Italic" charset="0"/>
              </a:rPr>
            </a:br>
            <a:r>
              <a:rPr lang="en-US" sz="2000" dirty="0" smtClean="0">
                <a:solidFill>
                  <a:srgbClr val="EAF99D"/>
                </a:solidFill>
                <a:latin typeface="Calibri Italic" charset="0"/>
                <a:sym typeface="Calibri Italic" charset="0"/>
              </a:rPr>
              <a:t/>
            </a:r>
            <a:br>
              <a:rPr lang="en-US" sz="2000" dirty="0" smtClean="0">
                <a:solidFill>
                  <a:srgbClr val="EAF99D"/>
                </a:solidFill>
                <a:latin typeface="Calibri Italic" charset="0"/>
                <a:sym typeface="Calibri Italic" charset="0"/>
              </a:rPr>
            </a:br>
            <a:r>
              <a:rPr lang="en-US" sz="2000" dirty="0" smtClean="0">
                <a:solidFill>
                  <a:srgbClr val="EAF99D"/>
                </a:solidFill>
                <a:latin typeface="Calibri Italic" charset="0"/>
                <a:sym typeface="Calibri Italic" charset="0"/>
              </a:rPr>
              <a:t/>
            </a:r>
            <a:br>
              <a:rPr lang="en-US" sz="2000" dirty="0" smtClean="0">
                <a:solidFill>
                  <a:srgbClr val="EAF99D"/>
                </a:solidFill>
                <a:latin typeface="Calibri Italic" charset="0"/>
                <a:sym typeface="Calibri Italic" charset="0"/>
              </a:rPr>
            </a:br>
            <a:r>
              <a:rPr lang="en-US" sz="2000" dirty="0" smtClean="0">
                <a:solidFill>
                  <a:srgbClr val="EAF99D"/>
                </a:solidFill>
                <a:latin typeface="Calibri Italic" charset="0"/>
                <a:sym typeface="Calibri Italic" charset="0"/>
              </a:rPr>
              <a:t/>
            </a:r>
            <a:br>
              <a:rPr lang="en-US" sz="2000" dirty="0" smtClean="0">
                <a:solidFill>
                  <a:srgbClr val="EAF99D"/>
                </a:solidFill>
                <a:latin typeface="Calibri Italic" charset="0"/>
                <a:sym typeface="Calibri Italic" charset="0"/>
              </a:rPr>
            </a:br>
            <a:r>
              <a:rPr lang="en-US" sz="2000" dirty="0" smtClean="0">
                <a:solidFill>
                  <a:srgbClr val="EAF99D"/>
                </a:solidFill>
                <a:latin typeface="Calibri Italic" charset="0"/>
                <a:sym typeface="Calibri Italic" charset="0"/>
              </a:rPr>
              <a:t/>
            </a:r>
            <a:br>
              <a:rPr lang="en-US" sz="2000" dirty="0" smtClean="0">
                <a:solidFill>
                  <a:srgbClr val="EAF99D"/>
                </a:solidFill>
                <a:latin typeface="Calibri Italic" charset="0"/>
                <a:sym typeface="Calibri Italic" charset="0"/>
              </a:rPr>
            </a:br>
            <a:r>
              <a:rPr lang="en-US" sz="2000" dirty="0" smtClean="0">
                <a:solidFill>
                  <a:srgbClr val="EAF99D"/>
                </a:solidFill>
                <a:latin typeface="Calibri Italic" charset="0"/>
                <a:sym typeface="Calibri Italic" charset="0"/>
              </a:rPr>
              <a:t/>
            </a:r>
            <a:br>
              <a:rPr lang="en-US" sz="2000" dirty="0" smtClean="0">
                <a:solidFill>
                  <a:srgbClr val="EAF99D"/>
                </a:solidFill>
                <a:latin typeface="Calibri Italic" charset="0"/>
                <a:sym typeface="Calibri Italic" charset="0"/>
              </a:rPr>
            </a:br>
            <a:r>
              <a:rPr lang="en-US" sz="2000" dirty="0" smtClean="0">
                <a:solidFill>
                  <a:srgbClr val="EAF99D"/>
                </a:solidFill>
                <a:latin typeface="Calibri Italic" charset="0"/>
                <a:sym typeface="Calibri Italic" charset="0"/>
              </a:rPr>
              <a:t>               </a:t>
            </a:r>
            <a:endParaRPr lang="en-US" sz="3200" dirty="0" smtClean="0">
              <a:solidFill>
                <a:srgbClr val="EAF99D"/>
              </a:solidFill>
              <a:latin typeface="Brush Script MT Italic" charset="0"/>
              <a:ea typeface="ヒラギノ明朝 ProN W3" charset="-128"/>
              <a:sym typeface="Brush Script MT Italic" charset="0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2987824" y="2420888"/>
            <a:ext cx="3756140" cy="264687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166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Brush Script MT Italic" charset="0"/>
                <a:sym typeface="Brush Script MT Italic" charset="0"/>
              </a:rPr>
              <a:t>FIN</a:t>
            </a:r>
            <a:endParaRPr lang="es-ES" sz="166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4000">
        <p14:reveal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91793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701" y="49543"/>
            <a:ext cx="914400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4198" y="3394210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5680199" y="3394210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6783316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8478" y="5464910"/>
            <a:ext cx="602552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876949" y="1067209"/>
            <a:ext cx="3570598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</a:t>
            </a:r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día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4589701" y="716652"/>
            <a:ext cx="3915195" cy="482266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lunes, 18 de abril de 2022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10:34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68085" y="5210969"/>
            <a:ext cx="2008835" cy="9340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94298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latin typeface="Arial" charset="0"/>
              <a:ea typeface="+mn-ea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latin typeface="Arial" charset="0"/>
              <a:ea typeface="+mn-ea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latin typeface="Kristen ITC" pitchFamily="66" charset="0"/>
                <a:ea typeface="+mn-ea"/>
              </a:rPr>
              <a:t>¿Te ha gustado?</a:t>
            </a:r>
            <a:r>
              <a:rPr lang="es-ES" sz="4800" smtClean="0">
                <a:latin typeface="Kristen ITC" pitchFamily="66" charset="0"/>
                <a:ea typeface="+mn-ea"/>
              </a:rPr>
              <a:t> </a:t>
            </a:r>
            <a:br>
              <a:rPr lang="es-ES" sz="4800" smtClean="0">
                <a:latin typeface="Kristen ITC" pitchFamily="66" charset="0"/>
                <a:ea typeface="+mn-ea"/>
              </a:rPr>
            </a:br>
            <a:r>
              <a:rPr lang="es-ES" sz="4400" smtClean="0">
                <a:latin typeface="Kristen ITC" pitchFamily="66" charset="0"/>
                <a:ea typeface="+mn-ea"/>
              </a:rPr>
              <a:t>Puedes ver más entrando </a:t>
            </a:r>
            <a:br>
              <a:rPr lang="es-ES" sz="4400" smtClean="0">
                <a:latin typeface="Kristen ITC" pitchFamily="66" charset="0"/>
                <a:ea typeface="+mn-ea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ea typeface="+mn-ea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  <a:ea typeface="+mn-ea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latin typeface="Kristen ITC" pitchFamily="66" charset="0"/>
                <a:ea typeface="+mn-ea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  <a:latin typeface="Arial" charset="0"/>
                <a:ea typeface="+mn-ea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  <a:latin typeface="Arial" charset="0"/>
              <a:ea typeface="+mn-ea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N MURO DE COLORES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4F81BD"/>
      </a:accent1>
      <a:accent2>
        <a:srgbClr val="333399"/>
      </a:accent2>
      <a:accent3>
        <a:srgbClr val="FFFFFF"/>
      </a:accent3>
      <a:accent4>
        <a:srgbClr val="000000"/>
      </a:accent4>
      <a:accent5>
        <a:srgbClr val="B2C1DB"/>
      </a:accent5>
      <a:accent6>
        <a:srgbClr val="2D2D8A"/>
      </a:accent6>
      <a:hlink>
        <a:srgbClr val="009999"/>
      </a:hlink>
      <a:folHlink>
        <a:srgbClr val="99CC00"/>
      </a:folHlink>
    </a:clrScheme>
    <a:fontScheme name="Thème1noir liseré doré">
      <a:majorFont>
        <a:latin typeface="Calibri"/>
        <a:ea typeface="ヒラギノ角ゴ ProN W3"/>
        <a:cs typeface="ヒラギノ角ゴ ProN W3"/>
      </a:majorFont>
      <a:minorFont>
        <a:latin typeface="Calibri"/>
        <a:ea typeface="ヒラギノ角ゴ ProN W3"/>
        <a:cs typeface="ヒラギノ角ゴ ProN W3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4F81BD"/>
        </a:solidFill>
        <a:ln w="9525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Calibri" charset="0"/>
            <a:ea typeface="ヒラギノ角ゴ ProN W3" charset="-128"/>
            <a:cs typeface="ヒラギノ角ゴ ProN W3" charset="-128"/>
            <a:sym typeface="Calibri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4F81BD"/>
        </a:solidFill>
        <a:ln w="9525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Calibri" charset="0"/>
            <a:ea typeface="ヒラギノ角ゴ ProN W3" charset="-128"/>
            <a:cs typeface="ヒラギノ角ゴ ProN W3" charset="-128"/>
            <a:sym typeface="Calibri" charset="0"/>
          </a:defRPr>
        </a:defPPr>
      </a:lstStyle>
    </a:lnDef>
  </a:objectDefaults>
  <a:extraClrSchemeLst>
    <a:extraClrScheme>
      <a:clrScheme name="Thème1noir liseré doré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UN MURO DE COLORES</Template>
  <TotalTime>7</TotalTime>
  <Pages>0</Pages>
  <Words>54</Words>
  <Characters>0</Characters>
  <Application>Microsoft Office PowerPoint</Application>
  <PresentationFormat>Presentación en pantalla (4:3)</PresentationFormat>
  <Lines>0</Lines>
  <Paragraphs>27</Paragraphs>
  <Slides>71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71</vt:i4>
      </vt:variant>
    </vt:vector>
  </HeadingPairs>
  <TitlesOfParts>
    <vt:vector size="73" baseType="lpstr">
      <vt:lpstr>UN MURO DE COLORES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                                                                   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6</cp:revision>
  <dcterms:created xsi:type="dcterms:W3CDTF">2022-04-18T08:34:10Z</dcterms:created>
  <dcterms:modified xsi:type="dcterms:W3CDTF">2022-04-18T08:41:57Z</dcterms:modified>
</cp:coreProperties>
</file>