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0" r:id="rId4"/>
    <p:sldId id="299" r:id="rId5"/>
    <p:sldId id="298" r:id="rId6"/>
    <p:sldId id="295" r:id="rId7"/>
    <p:sldId id="294" r:id="rId8"/>
    <p:sldId id="292" r:id="rId9"/>
    <p:sldId id="291" r:id="rId10"/>
    <p:sldId id="290" r:id="rId11"/>
    <p:sldId id="289" r:id="rId12"/>
    <p:sldId id="288" r:id="rId13"/>
    <p:sldId id="287" r:id="rId14"/>
    <p:sldId id="286" r:id="rId15"/>
    <p:sldId id="285" r:id="rId16"/>
    <p:sldId id="284" r:id="rId17"/>
    <p:sldId id="283" r:id="rId18"/>
    <p:sldId id="282" r:id="rId19"/>
    <p:sldId id="281" r:id="rId20"/>
    <p:sldId id="280" r:id="rId21"/>
    <p:sldId id="279" r:id="rId22"/>
    <p:sldId id="277" r:id="rId23"/>
    <p:sldId id="276" r:id="rId24"/>
    <p:sldId id="275" r:id="rId25"/>
    <p:sldId id="274" r:id="rId26"/>
    <p:sldId id="272" r:id="rId27"/>
    <p:sldId id="271" r:id="rId28"/>
    <p:sldId id="270" r:id="rId29"/>
    <p:sldId id="269" r:id="rId30"/>
    <p:sldId id="268" r:id="rId31"/>
    <p:sldId id="267" r:id="rId32"/>
    <p:sldId id="266" r:id="rId33"/>
    <p:sldId id="265" r:id="rId34"/>
    <p:sldId id="264" r:id="rId35"/>
    <p:sldId id="262" r:id="rId36"/>
    <p:sldId id="261" r:id="rId37"/>
    <p:sldId id="305" r:id="rId38"/>
    <p:sldId id="304" r:id="rId39"/>
    <p:sldId id="303" r:id="rId40"/>
    <p:sldId id="302" r:id="rId41"/>
    <p:sldId id="301" r:id="rId42"/>
    <p:sldId id="260" r:id="rId43"/>
    <p:sldId id="257" r:id="rId44"/>
    <p:sldId id="309" r:id="rId45"/>
    <p:sldId id="310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h2rvHpgF3PWGfh1d9otcg==" hashData="oWXuE7qBOMbU8wh/iTTmjB1/gl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AA58E-30AD-4350-B6F6-ACB499C1ACF2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0411B-650D-4A6D-A672-2426D3E86D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AA58E-30AD-4350-B6F6-ACB499C1ACF2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0411B-650D-4A6D-A672-2426D3E86D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AA58E-30AD-4350-B6F6-ACB499C1ACF2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0411B-650D-4A6D-A672-2426D3E86D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AA58E-30AD-4350-B6F6-ACB499C1ACF2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0411B-650D-4A6D-A672-2426D3E86D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AA58E-30AD-4350-B6F6-ACB499C1ACF2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0411B-650D-4A6D-A672-2426D3E86D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AA58E-30AD-4350-B6F6-ACB499C1ACF2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0411B-650D-4A6D-A672-2426D3E86D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AA58E-30AD-4350-B6F6-ACB499C1ACF2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0411B-650D-4A6D-A672-2426D3E86D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AA58E-30AD-4350-B6F6-ACB499C1ACF2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0411B-650D-4A6D-A672-2426D3E86D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AA58E-30AD-4350-B6F6-ACB499C1ACF2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0411B-650D-4A6D-A672-2426D3E86D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AA58E-30AD-4350-B6F6-ACB499C1ACF2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0411B-650D-4A6D-A672-2426D3E86D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AA58E-30AD-4350-B6F6-ACB499C1ACF2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0411B-650D-4A6D-A672-2426D3E86D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ED1C05-AB3D-4F74-A9FB-7F2E06DC5B0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AA58E-30AD-4350-B6F6-ACB499C1ACF2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0411B-650D-4A6D-A672-2426D3E86D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1AB2B2A-7437-4FDB-A528-F2AB605D28F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 spokes="3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37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1026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476672"/>
            <a:ext cx="2943225" cy="1485900"/>
          </a:xfrm>
          <a:prstGeom prst="rect">
            <a:avLst/>
          </a:prstGeom>
          <a:noFill/>
        </p:spPr>
      </p:pic>
      <p:pic>
        <p:nvPicPr>
          <p:cNvPr id="45058" name="Picture 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1844824"/>
            <a:ext cx="7089304" cy="1008112"/>
          </a:xfrm>
          <a:prstGeom prst="rect">
            <a:avLst/>
          </a:prstGeom>
          <a:noFill/>
        </p:spPr>
      </p:pic>
      <p:pic>
        <p:nvPicPr>
          <p:cNvPr id="45060" name="Picture 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3212976"/>
            <a:ext cx="6991745" cy="1080120"/>
          </a:xfrm>
          <a:prstGeom prst="rect">
            <a:avLst/>
          </a:prstGeom>
          <a:noFill/>
        </p:spPr>
      </p:pic>
      <p:pic>
        <p:nvPicPr>
          <p:cNvPr id="45062" name="Picture 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60232" y="2852936"/>
            <a:ext cx="533400" cy="885825"/>
          </a:xfrm>
          <a:prstGeom prst="rect">
            <a:avLst/>
          </a:prstGeom>
          <a:noFill/>
        </p:spPr>
      </p:pic>
      <p:pic>
        <p:nvPicPr>
          <p:cNvPr id="45063" name="Picture 7" descr="C:\Users\Usuario\Desktop\descargas\TAnim_1a6a0630ea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55776" y="404664"/>
            <a:ext cx="2600325" cy="847725"/>
          </a:xfrm>
          <a:prstGeom prst="rect">
            <a:avLst/>
          </a:prstGeom>
          <a:noFill/>
        </p:spPr>
      </p:pic>
      <p:pic>
        <p:nvPicPr>
          <p:cNvPr id="45065" name="Picture 9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91680" y="5085184"/>
            <a:ext cx="1209675" cy="381001"/>
          </a:xfrm>
          <a:prstGeom prst="rect">
            <a:avLst/>
          </a:prstGeom>
          <a:noFill/>
        </p:spPr>
      </p:pic>
      <p:pic>
        <p:nvPicPr>
          <p:cNvPr id="45067" name="Picture 11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5576" y="5517232"/>
            <a:ext cx="3228975" cy="504826"/>
          </a:xfrm>
          <a:prstGeom prst="rect">
            <a:avLst/>
          </a:prstGeom>
          <a:noFill/>
        </p:spPr>
      </p:pic>
      <p:pic>
        <p:nvPicPr>
          <p:cNvPr id="45069" name="Picture 13" descr="www.glitterjoy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868144" y="5517232"/>
            <a:ext cx="2809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3"/>
    <p:sndAc>
      <p:stSnd>
        <p:snd r:embed="rId2" name="kansas - baladas de ingles a español - polvo en el viento - cop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40-990x67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16416" cy="623731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92696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4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764704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4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352928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476672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8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5" name="Picture 7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124744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7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24936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836712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8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764704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64704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512-sveti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620688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8470-werecat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24936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620688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8471-werecat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0166-sveti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24936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48680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5549-sveti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24936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32656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5550-sveti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556792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5553-sveti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52928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6447-sveti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24936" cy="61653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8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836712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6450-sveti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6501-sveti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620688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6679-sveti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6680-sveti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7823-sveti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6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764704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7418-sveti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9183-admin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9719-admin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0150-admin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653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0301-admin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2332-sveti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ll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ll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otono-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8496944" cy="6120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620688"/>
            <a:ext cx="2943225" cy="1485900"/>
          </a:xfrm>
          <a:prstGeom prst="rect">
            <a:avLst/>
          </a:prstGeom>
          <a:noFill/>
        </p:spPr>
      </p:pic>
      <p:pic>
        <p:nvPicPr>
          <p:cNvPr id="17411" name="Picture 3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548680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ll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ll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ll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ll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ll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ll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liage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liag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548680"/>
            <a:ext cx="2943225" cy="1485900"/>
          </a:xfrm>
          <a:prstGeom prst="rect">
            <a:avLst/>
          </a:prstGeom>
          <a:noFill/>
        </p:spPr>
      </p:pic>
      <p:pic>
        <p:nvPicPr>
          <p:cNvPr id="18435" name="Picture 3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548680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liageh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24936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8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548680"/>
            <a:ext cx="2943225" cy="1485900"/>
          </a:xfrm>
          <a:prstGeom prst="rect">
            <a:avLst/>
          </a:prstGeom>
          <a:noFill/>
        </p:spPr>
      </p:pic>
      <p:pic>
        <p:nvPicPr>
          <p:cNvPr id="19459" name="Picture 3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476672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_f01_RTR2SFO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_f03_2613629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692696"/>
            <a:ext cx="2943225" cy="1485900"/>
          </a:xfrm>
          <a:prstGeom prst="rect">
            <a:avLst/>
          </a:prstGeom>
          <a:noFill/>
        </p:spPr>
      </p:pic>
      <p:pic>
        <p:nvPicPr>
          <p:cNvPr id="20483" name="Picture 3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620688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_f11_251132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6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980728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_f32_291288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836712"/>
            <a:ext cx="2943225" cy="1485900"/>
          </a:xfrm>
          <a:prstGeom prst="rect">
            <a:avLst/>
          </a:prstGeom>
          <a:noFill/>
        </p:spPr>
      </p:pic>
      <p:pic>
        <p:nvPicPr>
          <p:cNvPr id="22531" name="Picture 3" descr="C:\Users\Usuario\Desktop\descargas\GIFS QUE VUELAN y bailan\135459_127457_117856_48198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48680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3000">
    <p:wheel spokes="3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60</Words>
  <Application>Microsoft Office PowerPoint</Application>
  <PresentationFormat>Presentación en pantalla (4:3)</PresentationFormat>
  <Paragraphs>28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2013-10-08T19:24:51Z</dcterms:created>
  <dcterms:modified xsi:type="dcterms:W3CDTF">2013-10-08T22:10:31Z</dcterms:modified>
</cp:coreProperties>
</file>