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58" r:id="rId4"/>
    <p:sldId id="259" r:id="rId5"/>
    <p:sldId id="260" r:id="rId6"/>
    <p:sldId id="262" r:id="rId7"/>
    <p:sldId id="263" r:id="rId8"/>
    <p:sldId id="269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81" r:id="rId17"/>
    <p:sldId id="272" r:id="rId18"/>
    <p:sldId id="273" r:id="rId19"/>
    <p:sldId id="274" r:id="rId20"/>
    <p:sldId id="276" r:id="rId21"/>
    <p:sldId id="261" r:id="rId22"/>
    <p:sldId id="277" r:id="rId23"/>
    <p:sldId id="275" r:id="rId24"/>
    <p:sldId id="280" r:id="rId25"/>
    <p:sldId id="279" r:id="rId26"/>
    <p:sldId id="278" r:id="rId27"/>
    <p:sldId id="283" r:id="rId28"/>
    <p:sldId id="256" r:id="rId2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NESTOR ZAVARCE   EL PAJARO CHOGUI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862">
        <p15:prstTrans prst="curtains"/>
      </p:transition>
    </mc:Choice>
    <mc:Fallback>
      <p:transition spd="slow" advTm="48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85800" y="457200"/>
            <a:ext cx="77724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rgbClr val="FFC000"/>
                </a:solidFill>
              </a:rPr>
              <a:t>TUCANES Y LOROS</a:t>
            </a:r>
            <a:endParaRPr lang="es-VE" sz="60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217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9460">
        <p14:honeycomb/>
      </p:transition>
    </mc:Choice>
    <mc:Fallback>
      <p:transition spd="slow" advTm="9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n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415362"/>
      </p:ext>
    </p:extLst>
  </p:cSld>
  <p:clrMapOvr>
    <a:masterClrMapping/>
  </p:clrMapOvr>
  <p:transition spd="slow" advTm="8707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411332"/>
      </p:ext>
    </p:extLst>
  </p:cSld>
  <p:clrMapOvr>
    <a:masterClrMapping/>
  </p:clrMapOvr>
  <p:transition spd="slow" advTm="912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" y="0"/>
            <a:ext cx="91326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6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248">
        <p:split orient="vert"/>
      </p:transition>
    </mc:Choice>
    <mc:Fallback>
      <p:transition spd="slow" advTm="1024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7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0089">
        <p14:reveal/>
      </p:transition>
    </mc:Choice>
    <mc:Fallback>
      <p:transition spd="slow" advTm="100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97325"/>
      </p:ext>
    </p:extLst>
  </p:cSld>
  <p:clrMapOvr>
    <a:masterClrMapping/>
  </p:clrMapOvr>
  <p:transition spd="slow" advTm="10206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214930"/>
      </p:ext>
    </p:extLst>
  </p:cSld>
  <p:clrMapOvr>
    <a:masterClrMapping/>
  </p:clrMapOvr>
  <p:transition spd="med" advTm="8074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8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247">
        <p15:prstTrans prst="fallOver"/>
      </p:transition>
    </mc:Choice>
    <mc:Fallback>
      <p:transition spd="slow" advTm="82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544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743">
        <p15:prstTrans prst="fracture"/>
      </p:transition>
    </mc:Choice>
    <mc:Fallback>
      <p:transition spd="slow" advTm="77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64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800">
        <p15:prstTrans prst="peelOff"/>
      </p:transition>
    </mc:Choice>
    <mc:Fallback>
      <p:transition spd="slow" advTm="78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288"/>
            <a:ext cx="9163051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0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390">
        <p15:prstTrans prst="pageCurlDouble"/>
      </p:transition>
    </mc:Choice>
    <mc:Fallback>
      <p:transition spd="slow" advTm="73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6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197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672">
        <p:dissolve/>
      </p:transition>
    </mc:Choice>
    <mc:Fallback>
      <p:transition spd="slow" advTm="7672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77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971">
        <p:checker/>
      </p:transition>
    </mc:Choice>
    <mc:Fallback>
      <p:transition spd="slow" advTm="7971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559677"/>
      </p:ext>
    </p:extLst>
  </p:cSld>
  <p:clrMapOvr>
    <a:masterClrMapping/>
  </p:clrMapOvr>
  <p:transition spd="slow" advTm="8893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91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147">
        <p14:ripple/>
      </p:transition>
    </mc:Choice>
    <mc:Fallback>
      <p:transition spd="slow" advTm="81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99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975">
        <p14:shred/>
      </p:transition>
    </mc:Choice>
    <mc:Fallback>
      <p:transition spd="slow" advTm="79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3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319">
        <p14:switch dir="r"/>
      </p:transition>
    </mc:Choice>
    <mc:Fallback>
      <p:transition spd="slow" advTm="73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3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316">
        <p14:prism/>
      </p:transition>
    </mc:Choice>
    <mc:Fallback>
      <p:transition spd="slow" advTm="113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82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713">
        <p14:doors dir="vert"/>
      </p:transition>
    </mc:Choice>
    <mc:Fallback>
      <p:transition spd="slow" advTm="87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02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718">
        <p14:prism isInverted="1"/>
      </p:transition>
    </mc:Choice>
    <mc:Fallback>
      <p:transition spd="slow" advTm="87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" y="9524"/>
            <a:ext cx="9139239" cy="684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32341"/>
      </p:ext>
    </p:extLst>
  </p:cSld>
  <p:clrMapOvr>
    <a:masterClrMapping/>
  </p:clrMapOvr>
  <p:transition spd="slow" advTm="8074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72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7269">
        <p14:warp dir="in"/>
      </p:transition>
    </mc:Choice>
    <mc:Fallback>
      <p:transition spd="slow" advTm="72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7599">
        <p14:pan dir="u"/>
      </p:transition>
    </mc:Choice>
    <mc:Fallback>
      <p:transition spd="slow" advTm="75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47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81">
        <p14:ferris dir="l"/>
      </p:transition>
    </mc:Choice>
    <mc:Fallback>
      <p:transition spd="slow" advTm="80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54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790">
        <p14:conveyor dir="l"/>
      </p:transition>
    </mc:Choice>
    <mc:Fallback>
      <p:transition spd="slow" advTm="77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19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91">
        <p14:window dir="vert"/>
      </p:transition>
    </mc:Choice>
    <mc:Fallback>
      <p:transition spd="slow" advTm="80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967">
        <p14:vortex dir="r"/>
      </p:transition>
    </mc:Choice>
    <mc:Fallback>
      <p:transition spd="slow" advTm="69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1023</TotalTime>
  <Words>19</Words>
  <Application>Microsoft Office PowerPoint</Application>
  <PresentationFormat>Presentación en pantalla (4:3)</PresentationFormat>
  <Paragraphs>3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1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44</cp:revision>
  <cp:lastPrinted>1601-01-01T00:00:00Z</cp:lastPrinted>
  <dcterms:created xsi:type="dcterms:W3CDTF">2015-02-14T17:45:45Z</dcterms:created>
  <dcterms:modified xsi:type="dcterms:W3CDTF">2015-08-11T23:16:19Z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