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22" r:id="rId3"/>
    <p:sldId id="256" r:id="rId4"/>
    <p:sldId id="324" r:id="rId5"/>
    <p:sldId id="318" r:id="rId6"/>
    <p:sldId id="317" r:id="rId7"/>
    <p:sldId id="319" r:id="rId8"/>
    <p:sldId id="258" r:id="rId9"/>
    <p:sldId id="259" r:id="rId10"/>
    <p:sldId id="307" r:id="rId11"/>
    <p:sldId id="260" r:id="rId12"/>
    <p:sldId id="316" r:id="rId13"/>
    <p:sldId id="261" r:id="rId14"/>
    <p:sldId id="310" r:id="rId15"/>
    <p:sldId id="313" r:id="rId16"/>
    <p:sldId id="262" r:id="rId17"/>
    <p:sldId id="314" r:id="rId18"/>
    <p:sldId id="263" r:id="rId19"/>
    <p:sldId id="311" r:id="rId20"/>
    <p:sldId id="265" r:id="rId21"/>
    <p:sldId id="308" r:id="rId22"/>
    <p:sldId id="293" r:id="rId23"/>
    <p:sldId id="264" r:id="rId24"/>
    <p:sldId id="268" r:id="rId25"/>
    <p:sldId id="269" r:id="rId26"/>
    <p:sldId id="306" r:id="rId27"/>
    <p:sldId id="270" r:id="rId28"/>
    <p:sldId id="289" r:id="rId29"/>
    <p:sldId id="271" r:id="rId30"/>
    <p:sldId id="272" r:id="rId31"/>
    <p:sldId id="273" r:id="rId32"/>
    <p:sldId id="274" r:id="rId33"/>
    <p:sldId id="275" r:id="rId34"/>
    <p:sldId id="276" r:id="rId35"/>
    <p:sldId id="298" r:id="rId36"/>
    <p:sldId id="299" r:id="rId37"/>
    <p:sldId id="277" r:id="rId38"/>
    <p:sldId id="304" r:id="rId39"/>
    <p:sldId id="297" r:id="rId40"/>
    <p:sldId id="278" r:id="rId41"/>
    <p:sldId id="296" r:id="rId42"/>
    <p:sldId id="294" r:id="rId43"/>
    <p:sldId id="279" r:id="rId44"/>
    <p:sldId id="288" r:id="rId45"/>
    <p:sldId id="283" r:id="rId46"/>
    <p:sldId id="280" r:id="rId47"/>
    <p:sldId id="281" r:id="rId48"/>
    <p:sldId id="295" r:id="rId49"/>
    <p:sldId id="282" r:id="rId50"/>
    <p:sldId id="284" r:id="rId51"/>
    <p:sldId id="291" r:id="rId52"/>
    <p:sldId id="285" r:id="rId53"/>
    <p:sldId id="315" r:id="rId54"/>
    <p:sldId id="286" r:id="rId55"/>
    <p:sldId id="287" r:id="rId56"/>
    <p:sldId id="303" r:id="rId57"/>
    <p:sldId id="290" r:id="rId58"/>
    <p:sldId id="302" r:id="rId59"/>
    <p:sldId id="292" r:id="rId60"/>
    <p:sldId id="301" r:id="rId61"/>
    <p:sldId id="331" r:id="rId62"/>
    <p:sldId id="332"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VZshzJI58rqrGgZhJzyAw" hashData="9szOM7meQEf3PMoFmabNTBhBIA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50" y="-8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38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0A0CFE-EEE6-49C6-9C74-D91EBDAE4409}" type="datetimeFigureOut">
              <a:rPr lang="es-ES" smtClean="0"/>
              <a:pPr/>
              <a:t>12/02/2018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202097-2A4E-49DD-B700-29EFC78AFC5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_tradnl" dirty="0"/>
          </a:p>
        </p:txBody>
      </p:sp>
      <p:sp>
        <p:nvSpPr>
          <p:cNvPr id="4" name="3 Marcador de número de diapositiva"/>
          <p:cNvSpPr>
            <a:spLocks noGrp="1"/>
          </p:cNvSpPr>
          <p:nvPr>
            <p:ph type="sldNum" sz="quarter" idx="10"/>
          </p:nvPr>
        </p:nvSpPr>
        <p:spPr/>
        <p:txBody>
          <a:bodyPr/>
          <a:lstStyle/>
          <a:p>
            <a:fld id="{6F64C606-A0C3-4208-84D6-0E9B0FB54367}" type="slidenum">
              <a:rPr lang="es-ES_tradnl" smtClean="0"/>
              <a:pPr/>
              <a:t>3</a:t>
            </a:fld>
            <a:endParaRPr lang="es-ES_tradnl"/>
          </a:p>
        </p:txBody>
      </p:sp>
    </p:spTree>
    <p:extLst>
      <p:ext uri="{BB962C8B-B14F-4D97-AF65-F5344CB8AC3E}">
        <p14:creationId xmlns:p14="http://schemas.microsoft.com/office/powerpoint/2010/main" xmlns="" val="844051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A5A23C0-AA3E-41B5-A900-7CE6942C1593}"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84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6414A3-02E8-47A3-923D-0AFD3A989234}" type="datetimeFigureOut">
              <a:rPr lang="es-ES" smtClean="0"/>
              <a:pPr/>
              <a:t>12/02/2018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A23C0-AA3E-41B5-A900-7CE6942C159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4.jpeg"/></Relationships>
</file>

<file path=ppt/slides/_rels/slide6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2" y="585790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5" y="4572017"/>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7224" y="1214422"/>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a:t>
            </a: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ribus del</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Río </a:t>
            </a:r>
            <a:r>
              <a:rPr lang="es-ES" sz="3200" i="1" kern="10" dirty="0" err="1"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a:t>
            </a:r>
            <a:r>
              <a:rPr lang="es-ES" sz="3200" i="1" kern="10" dirty="0" err="1"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mo</a:t>
            </a:r>
            <a:endPar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spTree>
  </p:cSld>
  <p:clrMapOvr>
    <a:masterClrMapping/>
  </p:clrMapOvr>
  <p:transition spd="med" advTm="11000">
    <p:random/>
    <p:sndAc>
      <p:stSnd>
        <p:snd r:embed="rId2"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sp>
        <p:nvSpPr>
          <p:cNvPr id="17410" name="AutoShape 2" descr="TRIBUS DEL RIO OMO EN AFRICA HANS SILVESTER [email_address]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 name="4 Rectángulo"/>
          <p:cNvSpPr/>
          <p:nvPr/>
        </p:nvSpPr>
        <p:spPr>
          <a:xfrm>
            <a:off x="1714480" y="1500174"/>
            <a:ext cx="5857916" cy="4401205"/>
          </a:xfrm>
          <a:prstGeom prst="rect">
            <a:avLst/>
          </a:prstGeom>
        </p:spPr>
        <p:txBody>
          <a:bodyPr wrap="square">
            <a:spAutoFit/>
          </a:bodyPr>
          <a:lstStyle/>
          <a:p>
            <a:pPr algn="ctr"/>
            <a:r>
              <a:rPr lang="es-ES" sz="4000" b="1" i="1" dirty="0" smtClean="0">
                <a:solidFill>
                  <a:schemeClr val="bg1"/>
                </a:solidFill>
                <a:latin typeface="Berlin Sans FB Demi" pitchFamily="34" charset="0"/>
              </a:rPr>
              <a:t>IMPRESIONATE S TRIBUS </a:t>
            </a:r>
            <a:r>
              <a:rPr lang="es-ES" sz="4000" b="1" i="1" dirty="0">
                <a:solidFill>
                  <a:schemeClr val="bg1"/>
                </a:solidFill>
                <a:latin typeface="Berlin Sans FB Demi" pitchFamily="34" charset="0"/>
              </a:rPr>
              <a:t>DEL RIO OMO EN AFRICA </a:t>
            </a:r>
            <a:endParaRPr lang="es-ES" sz="4000" b="1" i="1" dirty="0" smtClean="0">
              <a:solidFill>
                <a:schemeClr val="bg1"/>
              </a:solidFill>
              <a:latin typeface="Berlin Sans FB Demi" pitchFamily="34" charset="0"/>
            </a:endParaRPr>
          </a:p>
          <a:p>
            <a:pPr algn="ctr"/>
            <a:endParaRPr lang="es-ES" sz="4000" b="1" i="1" dirty="0" smtClean="0">
              <a:solidFill>
                <a:schemeClr val="bg1"/>
              </a:solidFill>
              <a:latin typeface="Berlin Sans FB Demi" pitchFamily="34" charset="0"/>
            </a:endParaRPr>
          </a:p>
          <a:p>
            <a:pPr algn="ctr"/>
            <a:r>
              <a:rPr lang="es-ES" sz="4000" b="1" i="1" dirty="0" smtClean="0">
                <a:solidFill>
                  <a:schemeClr val="bg1"/>
                </a:solidFill>
                <a:latin typeface="Berlin Sans FB Demi" pitchFamily="34" charset="0"/>
              </a:rPr>
              <a:t>Por HANS </a:t>
            </a:r>
            <a:r>
              <a:rPr lang="es-ES" sz="4000" b="1" i="1" dirty="0">
                <a:solidFill>
                  <a:schemeClr val="bg1"/>
                </a:solidFill>
                <a:latin typeface="Berlin Sans FB Demi" pitchFamily="34" charset="0"/>
              </a:rPr>
              <a:t>SILVESTER </a:t>
            </a:r>
          </a:p>
          <a:p>
            <a:pPr algn="ctr"/>
            <a:r>
              <a:rPr lang="es-ES" sz="4000" b="1" i="1" dirty="0" smtClean="0">
                <a:solidFill>
                  <a:schemeClr val="bg1"/>
                </a:solidFill>
                <a:latin typeface="Berlin Sans FB Demi" pitchFamily="34" charset="0"/>
              </a:rPr>
              <a:t>El </a:t>
            </a:r>
            <a:r>
              <a:rPr lang="es-ES" sz="4000" b="1" i="1" dirty="0">
                <a:solidFill>
                  <a:schemeClr val="bg1"/>
                </a:solidFill>
                <a:latin typeface="Berlin Sans FB Demi" pitchFamily="34" charset="0"/>
              </a:rPr>
              <a:t>rio </a:t>
            </a:r>
            <a:r>
              <a:rPr lang="es-ES" sz="4000" b="1" i="1" dirty="0" err="1">
                <a:solidFill>
                  <a:schemeClr val="bg1"/>
                </a:solidFill>
                <a:latin typeface="Berlin Sans FB Demi" pitchFamily="34" charset="0"/>
              </a:rPr>
              <a:t>Omo</a:t>
            </a:r>
            <a:r>
              <a:rPr lang="es-ES" sz="4000" b="1" i="1" dirty="0">
                <a:solidFill>
                  <a:schemeClr val="bg1"/>
                </a:solidFill>
                <a:latin typeface="Berlin Sans FB Demi" pitchFamily="34" charset="0"/>
              </a:rPr>
              <a:t> pasa por Etiopia, Sudán y </a:t>
            </a:r>
            <a:r>
              <a:rPr lang="es-ES" sz="4000" b="1" i="1" dirty="0" err="1">
                <a:solidFill>
                  <a:schemeClr val="bg1"/>
                </a:solidFill>
                <a:latin typeface="Berlin Sans FB Demi" pitchFamily="34" charset="0"/>
              </a:rPr>
              <a:t>Kenya</a:t>
            </a:r>
            <a:endParaRPr lang="es-ES" sz="4000" b="1" i="1" dirty="0">
              <a:solidFill>
                <a:schemeClr val="bg1"/>
              </a:solidFill>
              <a:latin typeface="Berlin Sans FB Demi" pitchFamily="34" charset="0"/>
            </a:endParaRPr>
          </a:p>
        </p:txBody>
      </p:sp>
      <p:sp>
        <p:nvSpPr>
          <p:cNvPr id="4" name="3 Triángulo isósceles"/>
          <p:cNvSpPr>
            <a:spLocks noChangeArrowheads="1"/>
          </p:cNvSpPr>
          <p:nvPr/>
        </p:nvSpPr>
        <p:spPr bwMode="auto">
          <a:xfrm flipV="1">
            <a:off x="0" y="0"/>
            <a:ext cx="9144000" cy="3501774"/>
          </a:xfrm>
          <a:prstGeom prst="triangle">
            <a:avLst>
              <a:gd name="adj" fmla="val 50528"/>
            </a:avLst>
          </a:prstGeom>
          <a:solidFill>
            <a:srgbClr val="92D050"/>
          </a:solidFill>
          <a:ln w="25400" algn="ctr">
            <a:noFill/>
            <a:miter lim="800000"/>
            <a:headEnd/>
            <a:tailEnd/>
          </a:ln>
        </p:spPr>
        <p:txBody>
          <a:bodyPr rot="10800000" lIns="99652" tIns="49826" rIns="99652" bIns="49826" anchor="ctr"/>
          <a:lstStyle/>
          <a:p>
            <a:pPr defTabSz="996945"/>
            <a:endParaRPr lang="es-ES_tradnl" dirty="0">
              <a:solidFill>
                <a:srgbClr val="FFFFFF"/>
              </a:solidFill>
              <a:cs typeface="Arial" charset="0"/>
            </a:endParaRPr>
          </a:p>
        </p:txBody>
      </p:sp>
      <p:sp>
        <p:nvSpPr>
          <p:cNvPr id="6" name="5 Triángulo isósceles"/>
          <p:cNvSpPr>
            <a:spLocks noChangeArrowheads="1"/>
          </p:cNvSpPr>
          <p:nvPr/>
        </p:nvSpPr>
        <p:spPr bwMode="auto">
          <a:xfrm>
            <a:off x="0" y="3143248"/>
            <a:ext cx="9144000" cy="3714752"/>
          </a:xfrm>
          <a:prstGeom prst="triangle">
            <a:avLst>
              <a:gd name="adj" fmla="val 49727"/>
            </a:avLst>
          </a:prstGeom>
          <a:solidFill>
            <a:srgbClr val="92D050"/>
          </a:solidFill>
          <a:ln w="25400" algn="ctr">
            <a:noFill/>
            <a:miter lim="800000"/>
            <a:headEnd/>
            <a:tailEnd/>
          </a:ln>
        </p:spPr>
        <p:txBody>
          <a:bodyPr lIns="99652" tIns="49826" rIns="99652" bIns="49826" anchor="ctr"/>
          <a:lstStyle/>
          <a:p>
            <a:pPr defTabSz="996945"/>
            <a:endParaRPr lang="es-ES_tradnl" dirty="0">
              <a:solidFill>
                <a:srgbClr val="FFFFFF"/>
              </a:solidFill>
              <a:cs typeface="Arial" charset="0"/>
            </a:endParaRPr>
          </a:p>
        </p:txBody>
      </p:sp>
      <p:sp>
        <p:nvSpPr>
          <p:cNvPr id="7" name="6 Triángulo isósceles"/>
          <p:cNvSpPr>
            <a:spLocks noChangeArrowheads="1"/>
          </p:cNvSpPr>
          <p:nvPr/>
        </p:nvSpPr>
        <p:spPr bwMode="auto">
          <a:xfrm rot="-5400000">
            <a:off x="3429000" y="1143000"/>
            <a:ext cx="6858000" cy="4572000"/>
          </a:xfrm>
          <a:prstGeom prst="triangle">
            <a:avLst>
              <a:gd name="adj" fmla="val 50975"/>
            </a:avLst>
          </a:prstGeom>
          <a:solidFill>
            <a:srgbClr val="92D050"/>
          </a:solidFill>
          <a:ln w="25400" algn="ctr">
            <a:noFill/>
            <a:miter lim="800000"/>
            <a:headEnd/>
            <a:tailEnd/>
          </a:ln>
        </p:spPr>
        <p:txBody>
          <a:bodyPr vert="eaVert" lIns="99652" tIns="49826" rIns="99652" bIns="49826" anchor="ctr"/>
          <a:lstStyle/>
          <a:p>
            <a:pPr defTabSz="996945"/>
            <a:endParaRPr lang="es-ES_tradnl" dirty="0">
              <a:solidFill>
                <a:srgbClr val="FFFFFF"/>
              </a:solidFill>
              <a:cs typeface="Arial" charset="0"/>
            </a:endParaRPr>
          </a:p>
        </p:txBody>
      </p:sp>
      <p:sp>
        <p:nvSpPr>
          <p:cNvPr id="8" name="7 Triángulo isósceles"/>
          <p:cNvSpPr>
            <a:spLocks noChangeArrowheads="1"/>
          </p:cNvSpPr>
          <p:nvPr/>
        </p:nvSpPr>
        <p:spPr bwMode="auto">
          <a:xfrm rot="5400000" flipH="1">
            <a:off x="-1141791" y="1141791"/>
            <a:ext cx="6858001" cy="4574419"/>
          </a:xfrm>
          <a:prstGeom prst="triangle">
            <a:avLst>
              <a:gd name="adj" fmla="val 51444"/>
            </a:avLst>
          </a:prstGeom>
          <a:solidFill>
            <a:srgbClr val="92D050"/>
          </a:solidFill>
          <a:ln w="25400" algn="ctr">
            <a:noFill/>
            <a:miter lim="800000"/>
            <a:headEnd/>
            <a:tailEnd/>
          </a:ln>
        </p:spPr>
        <p:txBody>
          <a:bodyPr rot="10800000" vert="eaVert" lIns="99652" tIns="49826" rIns="99652" bIns="49826" anchor="ctr"/>
          <a:lstStyle/>
          <a:p>
            <a:pPr defTabSz="996945"/>
            <a:endParaRPr lang="es-ES_tradnl" dirty="0">
              <a:solidFill>
                <a:srgbClr val="FFFFFF"/>
              </a:solidFill>
              <a:cs typeface="Arial" charset="0"/>
            </a:endParaRPr>
          </a:p>
        </p:txBody>
      </p:sp>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17" presetClass="exit" presetSubtype="4"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0"/>
                                        <p:tgtEl>
                                          <p:spTgt spid="6"/>
                                        </p:tgtEl>
                                      </p:cBhvr>
                                    </p:animEffect>
                                  </p:childTnLst>
                                </p:cTn>
                              </p:par>
                              <p:par>
                                <p:cTn id="23" presetID="17" presetClass="exit" presetSubtype="2"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ntr" presetSubtype="5"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vertical)">
                                      <p:cBhvr>
                                        <p:cTn id="31" dur="5000"/>
                                        <p:tgtEl>
                                          <p:spTgt spid="7"/>
                                        </p:tgtEl>
                                      </p:cBhvr>
                                    </p:animEffect>
                                  </p:childTnLst>
                                </p:cTn>
                              </p:par>
                              <p:par>
                                <p:cTn id="32" presetID="17" presetClass="exit" presetSubtype="8"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ntr" presetSubtype="5"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vertical)">
                                      <p:cBhvr>
                                        <p:cTn id="40" dur="5000"/>
                                        <p:tgtEl>
                                          <p:spTgt spid="8"/>
                                        </p:tgtEl>
                                      </p:cBhvr>
                                    </p:animEffect>
                                  </p:childTnLst>
                                </p:cTn>
                              </p:par>
                              <p:par>
                                <p:cTn id="41" presetID="55" presetClass="entr" presetSubtype="0" fill="hold" nodeType="with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 calcmode="lin" valueType="num">
                                      <p:cBhvr>
                                        <p:cTn id="43" dur="3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44" dur="3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45" dur="3000"/>
                                        <p:tgtEl>
                                          <p:spTgt spid="5">
                                            <p:txEl>
                                              <p:pRg st="0" end="0"/>
                                            </p:txEl>
                                          </p:spTgt>
                                        </p:tgtEl>
                                      </p:cBhvr>
                                    </p:animEffect>
                                  </p:childTnLst>
                                </p:cTn>
                              </p:par>
                              <p:par>
                                <p:cTn id="46" presetID="55" presetClass="entr" presetSubtype="0" fill="hold" nodeType="withEffect">
                                  <p:stCondLst>
                                    <p:cond delay="0"/>
                                  </p:stCondLst>
                                  <p:childTnLst>
                                    <p:set>
                                      <p:cBhvr>
                                        <p:cTn id="47" dur="1" fill="hold">
                                          <p:stCondLst>
                                            <p:cond delay="0"/>
                                          </p:stCondLst>
                                        </p:cTn>
                                        <p:tgtEl>
                                          <p:spTgt spid="5">
                                            <p:txEl>
                                              <p:pRg st="2" end="2"/>
                                            </p:txEl>
                                          </p:spTgt>
                                        </p:tgtEl>
                                        <p:attrNameLst>
                                          <p:attrName>style.visibility</p:attrName>
                                        </p:attrNameLst>
                                      </p:cBhvr>
                                      <p:to>
                                        <p:strVal val="visible"/>
                                      </p:to>
                                    </p:set>
                                    <p:anim calcmode="lin" valueType="num">
                                      <p:cBhvr>
                                        <p:cTn id="48" dur="3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49" dur="3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50" dur="3000"/>
                                        <p:tgtEl>
                                          <p:spTgt spid="5">
                                            <p:txEl>
                                              <p:pRg st="2" end="2"/>
                                            </p:txEl>
                                          </p:spTgt>
                                        </p:tgtEl>
                                      </p:cBhvr>
                                    </p:animEffect>
                                  </p:childTnLst>
                                </p:cTn>
                              </p:par>
                              <p:par>
                                <p:cTn id="51" presetID="55" presetClass="entr" presetSubtype="0" fill="hold" nodeType="withEffect">
                                  <p:stCondLst>
                                    <p:cond delay="0"/>
                                  </p:stCondLst>
                                  <p:childTnLst>
                                    <p:set>
                                      <p:cBhvr>
                                        <p:cTn id="52" dur="1" fill="hold">
                                          <p:stCondLst>
                                            <p:cond delay="0"/>
                                          </p:stCondLst>
                                        </p:cTn>
                                        <p:tgtEl>
                                          <p:spTgt spid="5">
                                            <p:txEl>
                                              <p:pRg st="3" end="3"/>
                                            </p:txEl>
                                          </p:spTgt>
                                        </p:tgtEl>
                                        <p:attrNameLst>
                                          <p:attrName>style.visibility</p:attrName>
                                        </p:attrNameLst>
                                      </p:cBhvr>
                                      <p:to>
                                        <p:strVal val="visible"/>
                                      </p:to>
                                    </p:set>
                                    <p:anim calcmode="lin" valueType="num">
                                      <p:cBhvr>
                                        <p:cTn id="53" dur="3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54" dur="3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55" dur="3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1" descr="C:\Documents and Settings\Jose Luis\Escritorio\tribu-africana-impresionate-1-1024.jpg"/>
          <p:cNvPicPr>
            <a:picLocks noChangeAspect="1" noChangeArrowheads="1"/>
          </p:cNvPicPr>
          <p:nvPr/>
        </p:nvPicPr>
        <p:blipFill>
          <a:blip r:embed="rId3"/>
          <a:srcRect b="5208"/>
          <a:stretch>
            <a:fillRect/>
          </a:stretch>
        </p:blipFill>
        <p:spPr bwMode="auto">
          <a:xfrm>
            <a:off x="0" y="0"/>
            <a:ext cx="9144000" cy="6858000"/>
          </a:xfrm>
          <a:prstGeom prst="rect">
            <a:avLst/>
          </a:prstGeom>
          <a:noFill/>
        </p:spPr>
      </p:pic>
      <p:pic>
        <p:nvPicPr>
          <p:cNvPr id="42" name="Picture 3" descr="illusion-010"/>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grpSp>
        <p:nvGrpSpPr>
          <p:cNvPr id="2" name="1 Grupo"/>
          <p:cNvGrpSpPr/>
          <p:nvPr/>
        </p:nvGrpSpPr>
        <p:grpSpPr>
          <a:xfrm>
            <a:off x="3789460" y="4654782"/>
            <a:ext cx="1523071" cy="1845995"/>
            <a:chOff x="3010829" y="2131043"/>
            <a:chExt cx="2839844" cy="2581464"/>
          </a:xfrm>
          <a:solidFill>
            <a:schemeClr val="accent6">
              <a:lumMod val="50000"/>
            </a:schemeClr>
          </a:solidFill>
        </p:grpSpPr>
        <p:sp>
          <p:nvSpPr>
            <p:cNvPr id="3" name="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4" name="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5" name="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6" name="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7" name="6 Grupo"/>
          <p:cNvGrpSpPr/>
          <p:nvPr/>
        </p:nvGrpSpPr>
        <p:grpSpPr>
          <a:xfrm>
            <a:off x="3815533" y="5445226"/>
            <a:ext cx="1523071" cy="1845995"/>
            <a:chOff x="3010829" y="2131043"/>
            <a:chExt cx="2839844" cy="2581464"/>
          </a:xfrm>
          <a:solidFill>
            <a:schemeClr val="accent6">
              <a:lumMod val="50000"/>
            </a:schemeClr>
          </a:solidFill>
        </p:grpSpPr>
        <p:sp>
          <p:nvSpPr>
            <p:cNvPr id="8" name="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9" name="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0" name="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1" name="10 Forma libre"/>
            <p:cNvSpPr/>
            <p:nvPr/>
          </p:nvSpPr>
          <p:spPr>
            <a:xfrm>
              <a:off x="3283421" y="2402440"/>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12" name="11 Grupo"/>
          <p:cNvGrpSpPr/>
          <p:nvPr/>
        </p:nvGrpSpPr>
        <p:grpSpPr>
          <a:xfrm flipV="1">
            <a:off x="3779934" y="1530582"/>
            <a:ext cx="1523071" cy="1845995"/>
            <a:chOff x="3010829" y="2131043"/>
            <a:chExt cx="2839844" cy="2581464"/>
          </a:xfrm>
          <a:solidFill>
            <a:schemeClr val="accent6">
              <a:lumMod val="50000"/>
            </a:schemeClr>
          </a:solidFill>
        </p:grpSpPr>
        <p:sp>
          <p:nvSpPr>
            <p:cNvPr id="13" name="1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14" name="1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5" name="1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16" name="1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17" name="16 Grupo"/>
          <p:cNvGrpSpPr/>
          <p:nvPr/>
        </p:nvGrpSpPr>
        <p:grpSpPr>
          <a:xfrm flipV="1">
            <a:off x="3789913" y="-315416"/>
            <a:ext cx="1523071" cy="1845995"/>
            <a:chOff x="3010829" y="2131043"/>
            <a:chExt cx="2839844" cy="2581464"/>
          </a:xfrm>
          <a:solidFill>
            <a:schemeClr val="accent6">
              <a:lumMod val="50000"/>
            </a:schemeClr>
          </a:solidFill>
        </p:grpSpPr>
        <p:sp>
          <p:nvSpPr>
            <p:cNvPr id="18" name="1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19" name="1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0" name="1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1" name="2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22" name="21 Grupo"/>
          <p:cNvGrpSpPr/>
          <p:nvPr/>
        </p:nvGrpSpPr>
        <p:grpSpPr>
          <a:xfrm rot="5400000" flipV="1">
            <a:off x="4575879" y="2705849"/>
            <a:ext cx="2030761" cy="1384496"/>
            <a:chOff x="3010829" y="2131043"/>
            <a:chExt cx="2839844" cy="2581464"/>
          </a:xfrm>
          <a:solidFill>
            <a:schemeClr val="accent6">
              <a:lumMod val="50000"/>
            </a:schemeClr>
          </a:solidFill>
        </p:grpSpPr>
        <p:sp>
          <p:nvSpPr>
            <p:cNvPr id="23" name="2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24" name="2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5" name="2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26" name="2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27" name="26 Grupo"/>
          <p:cNvGrpSpPr/>
          <p:nvPr/>
        </p:nvGrpSpPr>
        <p:grpSpPr>
          <a:xfrm rot="5400000" flipV="1">
            <a:off x="5937485" y="2732104"/>
            <a:ext cx="2030761" cy="1384496"/>
            <a:chOff x="3010829" y="2131043"/>
            <a:chExt cx="2839844" cy="2581464"/>
          </a:xfrm>
          <a:solidFill>
            <a:schemeClr val="accent6">
              <a:lumMod val="50000"/>
            </a:schemeClr>
          </a:solidFill>
        </p:grpSpPr>
        <p:sp>
          <p:nvSpPr>
            <p:cNvPr id="28" name="2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29" name="2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0" name="2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1" name="3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32" name="31 Grupo"/>
          <p:cNvGrpSpPr/>
          <p:nvPr/>
        </p:nvGrpSpPr>
        <p:grpSpPr>
          <a:xfrm rot="16200000" flipV="1">
            <a:off x="2433450" y="2717533"/>
            <a:ext cx="2030761" cy="1384496"/>
            <a:chOff x="3010829" y="2131043"/>
            <a:chExt cx="2839844" cy="2581464"/>
          </a:xfrm>
          <a:solidFill>
            <a:schemeClr val="accent6">
              <a:lumMod val="50000"/>
            </a:schemeClr>
          </a:solidFill>
        </p:grpSpPr>
        <p:sp>
          <p:nvSpPr>
            <p:cNvPr id="33" name="3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34" name="3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5" name="3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36" name="3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grpSp>
        <p:nvGrpSpPr>
          <p:cNvPr id="37" name="36 Grupo"/>
          <p:cNvGrpSpPr/>
          <p:nvPr/>
        </p:nvGrpSpPr>
        <p:grpSpPr>
          <a:xfrm rot="16200000" flipV="1">
            <a:off x="1048936" y="2717532"/>
            <a:ext cx="2030761" cy="1384496"/>
            <a:chOff x="3010829" y="2131043"/>
            <a:chExt cx="2839844" cy="2581464"/>
          </a:xfrm>
          <a:solidFill>
            <a:schemeClr val="accent6">
              <a:lumMod val="50000"/>
            </a:schemeClr>
          </a:solidFill>
        </p:grpSpPr>
        <p:sp>
          <p:nvSpPr>
            <p:cNvPr id="38" name="3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16300">
                <a:defRPr/>
              </a:pPr>
              <a:endParaRPr lang="es-ES_tradnl" sz="2200" kern="0" dirty="0">
                <a:solidFill>
                  <a:prstClr val="white"/>
                </a:solidFill>
                <a:latin typeface="Calibri"/>
              </a:endParaRPr>
            </a:p>
          </p:txBody>
        </p:sp>
        <p:sp>
          <p:nvSpPr>
            <p:cNvPr id="39" name="3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40" name="3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16300">
                <a:defRPr/>
              </a:pPr>
              <a:endParaRPr lang="es-ES_tradnl" sz="2200" kern="0" dirty="0">
                <a:solidFill>
                  <a:prstClr val="white"/>
                </a:solidFill>
                <a:latin typeface="Calibri"/>
              </a:endParaRPr>
            </a:p>
          </p:txBody>
        </p:sp>
        <p:sp>
          <p:nvSpPr>
            <p:cNvPr id="41" name="4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16300">
                <a:defRPr/>
              </a:pPr>
              <a:endParaRPr lang="es-ES_tradnl" sz="2200" kern="0" dirty="0">
                <a:solidFill>
                  <a:prstClr val="white"/>
                </a:solidFill>
                <a:latin typeface="Calibri"/>
              </a:endParaRPr>
            </a:p>
          </p:txBody>
        </p:sp>
      </p:grpSp>
    </p:spTree>
    <p:extLst>
      <p:ext uri="{BB962C8B-B14F-4D97-AF65-F5344CB8AC3E}">
        <p14:creationId xmlns:p14="http://schemas.microsoft.com/office/powerpoint/2010/main" xmlns="" val="3255687839"/>
      </p:ext>
    </p:extLst>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2"/>
                                        </p:tgtEl>
                                        <p:attrNameLst>
                                          <p:attrName>style.opacity</p:attrName>
                                        </p:attrNameLst>
                                      </p:cBhvr>
                                      <p:to>
                                        <p:strVal val="0.25"/>
                                      </p:to>
                                    </p:set>
                                    <p:animEffect filter="image" prLst="opacity: 0.25">
                                      <p:cBhvr rctx="IE">
                                        <p:cTn id="7" dur="indefinite"/>
                                        <p:tgtEl>
                                          <p:spTgt spid="42"/>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2000"/>
                                        <p:tgtEl>
                                          <p:spTgt spid="42"/>
                                        </p:tgtEl>
                                      </p:cBhvr>
                                    </p:animEffect>
                                    <p:set>
                                      <p:cBhvr>
                                        <p:cTn id="11" dur="1" fill="hold">
                                          <p:stCondLst>
                                            <p:cond delay="1999"/>
                                          </p:stCondLst>
                                        </p:cTn>
                                        <p:tgtEl>
                                          <p:spTgt spid="42"/>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3000" fill="hold"/>
                                        <p:tgtEl>
                                          <p:spTgt spid="32"/>
                                        </p:tgtEl>
                                        <p:attrNameLst>
                                          <p:attrName>ppt_x</p:attrName>
                                        </p:attrNameLst>
                                      </p:cBhvr>
                                      <p:tavLst>
                                        <p:tav tm="0">
                                          <p:val>
                                            <p:strVal val="1+#ppt_w/2"/>
                                          </p:val>
                                        </p:tav>
                                        <p:tav tm="100000">
                                          <p:val>
                                            <p:strVal val="#ppt_x"/>
                                          </p:val>
                                        </p:tav>
                                      </p:tavLst>
                                    </p:anim>
                                    <p:anim calcmode="lin" valueType="num">
                                      <p:cBhvr additive="base">
                                        <p:cTn id="15" dur="3000" fill="hold"/>
                                        <p:tgtEl>
                                          <p:spTgt spid="32"/>
                                        </p:tgtEl>
                                        <p:attrNameLst>
                                          <p:attrName>ppt_y</p:attrName>
                                        </p:attrNameLst>
                                      </p:cBhvr>
                                      <p:tavLst>
                                        <p:tav tm="0">
                                          <p:val>
                                            <p:strVal val="#ppt_y"/>
                                          </p:val>
                                        </p:tav>
                                        <p:tav tm="100000">
                                          <p:val>
                                            <p:strVal val="#ppt_y"/>
                                          </p:val>
                                        </p:tav>
                                      </p:tavLst>
                                    </p:anim>
                                  </p:childTnLst>
                                </p:cTn>
                              </p:par>
                              <p:par>
                                <p:cTn id="16" presetID="19" presetClass="entr" presetSubtype="10"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3000" fill="hold"/>
                                        <p:tgtEl>
                                          <p:spTgt spid="32"/>
                                        </p:tgtEl>
                                        <p:attrNameLst>
                                          <p:attrName>ppt_w</p:attrName>
                                        </p:attrNameLst>
                                      </p:cBhvr>
                                      <p:tavLst>
                                        <p:tav tm="0" fmla="#ppt_w*sin(2.5*pi*$)">
                                          <p:val>
                                            <p:fltVal val="0"/>
                                          </p:val>
                                        </p:tav>
                                        <p:tav tm="100000">
                                          <p:val>
                                            <p:fltVal val="1"/>
                                          </p:val>
                                        </p:tav>
                                      </p:tavLst>
                                    </p:anim>
                                    <p:anim calcmode="lin" valueType="num">
                                      <p:cBhvr>
                                        <p:cTn id="19" dur="3000" fill="hold"/>
                                        <p:tgtEl>
                                          <p:spTgt spid="32"/>
                                        </p:tgtEl>
                                        <p:attrNameLst>
                                          <p:attrName>ppt_h</p:attrName>
                                        </p:attrNameLst>
                                      </p:cBhvr>
                                      <p:tavLst>
                                        <p:tav tm="0">
                                          <p:val>
                                            <p:strVal val="#ppt_h"/>
                                          </p:val>
                                        </p:tav>
                                        <p:tav tm="100000">
                                          <p:val>
                                            <p:strVal val="#ppt_h"/>
                                          </p:val>
                                        </p:tav>
                                      </p:tavLst>
                                    </p:anim>
                                  </p:childTnLst>
                                </p:cTn>
                              </p:par>
                              <p:par>
                                <p:cTn id="20" presetID="2" presetClass="entr" presetSubtype="2"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3000" fill="hold"/>
                                        <p:tgtEl>
                                          <p:spTgt spid="37"/>
                                        </p:tgtEl>
                                        <p:attrNameLst>
                                          <p:attrName>ppt_x</p:attrName>
                                        </p:attrNameLst>
                                      </p:cBhvr>
                                      <p:tavLst>
                                        <p:tav tm="0">
                                          <p:val>
                                            <p:strVal val="1+#ppt_w/2"/>
                                          </p:val>
                                        </p:tav>
                                        <p:tav tm="100000">
                                          <p:val>
                                            <p:strVal val="#ppt_x"/>
                                          </p:val>
                                        </p:tav>
                                      </p:tavLst>
                                    </p:anim>
                                    <p:anim calcmode="lin" valueType="num">
                                      <p:cBhvr additive="base">
                                        <p:cTn id="23" dur="3000" fill="hold"/>
                                        <p:tgtEl>
                                          <p:spTgt spid="3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3000" fill="hold"/>
                                        <p:tgtEl>
                                          <p:spTgt spid="37"/>
                                        </p:tgtEl>
                                        <p:attrNameLst>
                                          <p:attrName>ppt_w</p:attrName>
                                        </p:attrNameLst>
                                      </p:cBhvr>
                                      <p:tavLst>
                                        <p:tav tm="0" fmla="#ppt_w*sin(2.5*pi*$)">
                                          <p:val>
                                            <p:fltVal val="0"/>
                                          </p:val>
                                        </p:tav>
                                        <p:tav tm="100000">
                                          <p:val>
                                            <p:fltVal val="1"/>
                                          </p:val>
                                        </p:tav>
                                      </p:tavLst>
                                    </p:anim>
                                    <p:anim calcmode="lin" valueType="num">
                                      <p:cBhvr>
                                        <p:cTn id="27" dur="3000" fill="hold"/>
                                        <p:tgtEl>
                                          <p:spTgt spid="37"/>
                                        </p:tgtEl>
                                        <p:attrNameLst>
                                          <p:attrName>ppt_h</p:attrName>
                                        </p:attrNameLst>
                                      </p:cBhvr>
                                      <p:tavLst>
                                        <p:tav tm="0">
                                          <p:val>
                                            <p:strVal val="#ppt_h"/>
                                          </p:val>
                                        </p:tav>
                                        <p:tav tm="100000">
                                          <p:val>
                                            <p:strVal val="#ppt_h"/>
                                          </p:val>
                                        </p:tav>
                                      </p:tavLst>
                                    </p:anim>
                                  </p:childTnLst>
                                </p:cTn>
                              </p:par>
                              <p:par>
                                <p:cTn id="28" presetID="2" presetClass="entr" presetSubtype="4"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strVal val="#ppt_w"/>
                                          </p:val>
                                        </p:tav>
                                        <p:tav tm="100000">
                                          <p:val>
                                            <p:strVal val="#ppt_w"/>
                                          </p:val>
                                        </p:tav>
                                      </p:tavLst>
                                    </p:anim>
                                    <p:anim calcmode="lin" valueType="num">
                                      <p:cBhvr>
                                        <p:cTn id="35" dur="3000" fill="hold"/>
                                        <p:tgtEl>
                                          <p:spTgt spid="12"/>
                                        </p:tgtEl>
                                        <p:attrNameLst>
                                          <p:attrName>ppt_h</p:attrName>
                                        </p:attrNameLst>
                                      </p:cBhvr>
                                      <p:tavLst>
                                        <p:tav tm="0" fmla="#ppt_h*sin(2.5*pi*$)">
                                          <p:val>
                                            <p:fltVal val="0"/>
                                          </p:val>
                                        </p:tav>
                                        <p:tav tm="100000">
                                          <p:val>
                                            <p:fltVal val="1"/>
                                          </p:val>
                                        </p:tav>
                                      </p:tavLst>
                                    </p:anim>
                                  </p:childTnLst>
                                </p:cTn>
                              </p:par>
                              <p:par>
                                <p:cTn id="36" presetID="2" presetClass="entr" presetSubtype="4"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ppt_x"/>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3000" fill="hold"/>
                                        <p:tgtEl>
                                          <p:spTgt spid="17"/>
                                        </p:tgtEl>
                                        <p:attrNameLst>
                                          <p:attrName>ppt_w</p:attrName>
                                        </p:attrNameLst>
                                      </p:cBhvr>
                                      <p:tavLst>
                                        <p:tav tm="0">
                                          <p:val>
                                            <p:strVal val="#ppt_w"/>
                                          </p:val>
                                        </p:tav>
                                        <p:tav tm="100000">
                                          <p:val>
                                            <p:strVal val="#ppt_w"/>
                                          </p:val>
                                        </p:tav>
                                      </p:tavLst>
                                    </p:anim>
                                    <p:anim calcmode="lin" valueType="num">
                                      <p:cBhvr>
                                        <p:cTn id="43" dur="3000" fill="hold"/>
                                        <p:tgtEl>
                                          <p:spTgt spid="17"/>
                                        </p:tgtEl>
                                        <p:attrNameLst>
                                          <p:attrName>ppt_h</p:attrName>
                                        </p:attrNameLst>
                                      </p:cBhvr>
                                      <p:tavLst>
                                        <p:tav tm="0" fmla="#ppt_h*sin(2.5*pi*$)">
                                          <p:val>
                                            <p:fltVal val="0"/>
                                          </p:val>
                                        </p:tav>
                                        <p:tav tm="100000">
                                          <p:val>
                                            <p:fltVal val="1"/>
                                          </p:val>
                                        </p:tav>
                                      </p:tavLst>
                                    </p:anim>
                                  </p:childTnLst>
                                </p:cTn>
                              </p:par>
                              <p:par>
                                <p:cTn id="44" presetID="2" presetClass="entr" presetSubtype="8"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0-#ppt_w/2"/>
                                          </p:val>
                                        </p:tav>
                                        <p:tav tm="100000">
                                          <p:val>
                                            <p:strVal val="#ppt_x"/>
                                          </p:val>
                                        </p:tav>
                                      </p:tavLst>
                                    </p:anim>
                                    <p:anim calcmode="lin" valueType="num">
                                      <p:cBhvr additive="base">
                                        <p:cTn id="47" dur="3000" fill="hold"/>
                                        <p:tgtEl>
                                          <p:spTgt spid="27"/>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0-#ppt_w/2"/>
                                          </p:val>
                                        </p:tav>
                                        <p:tav tm="100000">
                                          <p:val>
                                            <p:strVal val="#ppt_x"/>
                                          </p:val>
                                        </p:tav>
                                      </p:tavLst>
                                    </p:anim>
                                    <p:anim calcmode="lin" valueType="num">
                                      <p:cBhvr additive="base">
                                        <p:cTn id="51" dur="3000" fill="hold"/>
                                        <p:tgtEl>
                                          <p:spTgt spid="22"/>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3000" fill="hold"/>
                                        <p:tgtEl>
                                          <p:spTgt spid="22"/>
                                        </p:tgtEl>
                                        <p:attrNameLst>
                                          <p:attrName>ppt_w</p:attrName>
                                        </p:attrNameLst>
                                      </p:cBhvr>
                                      <p:tavLst>
                                        <p:tav tm="0" fmla="#ppt_w*sin(2.5*pi*$)">
                                          <p:val>
                                            <p:fltVal val="0"/>
                                          </p:val>
                                        </p:tav>
                                        <p:tav tm="100000">
                                          <p:val>
                                            <p:fltVal val="1"/>
                                          </p:val>
                                        </p:tav>
                                      </p:tavLst>
                                    </p:anim>
                                    <p:anim calcmode="lin" valueType="num">
                                      <p:cBhvr>
                                        <p:cTn id="55" dur="3000" fill="hold"/>
                                        <p:tgtEl>
                                          <p:spTgt spid="22"/>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3000" fill="hold"/>
                                        <p:tgtEl>
                                          <p:spTgt spid="27"/>
                                        </p:tgtEl>
                                        <p:attrNameLst>
                                          <p:attrName>ppt_w</p:attrName>
                                        </p:attrNameLst>
                                      </p:cBhvr>
                                      <p:tavLst>
                                        <p:tav tm="0" fmla="#ppt_w*sin(2.5*pi*$)">
                                          <p:val>
                                            <p:fltVal val="0"/>
                                          </p:val>
                                        </p:tav>
                                        <p:tav tm="100000">
                                          <p:val>
                                            <p:fltVal val="1"/>
                                          </p:val>
                                        </p:tav>
                                      </p:tavLst>
                                    </p:anim>
                                    <p:anim calcmode="lin" valueType="num">
                                      <p:cBhvr>
                                        <p:cTn id="59" dur="3000" fill="hold"/>
                                        <p:tgtEl>
                                          <p:spTgt spid="27"/>
                                        </p:tgtEl>
                                        <p:attrNameLst>
                                          <p:attrName>ppt_h</p:attrName>
                                        </p:attrNameLst>
                                      </p:cBhvr>
                                      <p:tavLst>
                                        <p:tav tm="0">
                                          <p:val>
                                            <p:strVal val="#ppt_h"/>
                                          </p:val>
                                        </p:tav>
                                        <p:tav tm="100000">
                                          <p:val>
                                            <p:strVal val="#ppt_h"/>
                                          </p:val>
                                        </p:tav>
                                      </p:tavLst>
                                    </p:anim>
                                  </p:childTnLst>
                                </p:cTn>
                              </p:par>
                              <p:par>
                                <p:cTn id="60" presetID="2" presetClass="entr" presetSubtype="1"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0-#ppt_h/2"/>
                                          </p:val>
                                        </p:tav>
                                        <p:tav tm="100000">
                                          <p:val>
                                            <p:strVal val="#ppt_y"/>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2" presetClass="entr" presetSubtype="1"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additive="base">
                                        <p:cTn id="70" dur="3000" fill="hold"/>
                                        <p:tgtEl>
                                          <p:spTgt spid="2"/>
                                        </p:tgtEl>
                                        <p:attrNameLst>
                                          <p:attrName>ppt_x</p:attrName>
                                        </p:attrNameLst>
                                      </p:cBhvr>
                                      <p:tavLst>
                                        <p:tav tm="0">
                                          <p:val>
                                            <p:strVal val="#ppt_x"/>
                                          </p:val>
                                        </p:tav>
                                        <p:tav tm="100000">
                                          <p:val>
                                            <p:strVal val="#ppt_x"/>
                                          </p:val>
                                        </p:tav>
                                      </p:tavLst>
                                    </p:anim>
                                    <p:anim calcmode="lin" valueType="num">
                                      <p:cBhvr additive="base">
                                        <p:cTn id="71" dur="3000" fill="hold"/>
                                        <p:tgtEl>
                                          <p:spTgt spid="2"/>
                                        </p:tgtEl>
                                        <p:attrNameLst>
                                          <p:attrName>ppt_y</p:attrName>
                                        </p:attrNameLst>
                                      </p:cBhvr>
                                      <p:tavLst>
                                        <p:tav tm="0">
                                          <p:val>
                                            <p:strVal val="0-#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ppt_w"/>
                                          </p:val>
                                        </p:tav>
                                        <p:tav tm="100000">
                                          <p:val>
                                            <p:strVal val="#ppt_w"/>
                                          </p:val>
                                        </p:tav>
                                      </p:tavLst>
                                    </p:anim>
                                    <p:anim calcmode="lin" valueType="num">
                                      <p:cBhvr>
                                        <p:cTn id="75" dur="3000" fill="hold"/>
                                        <p:tgtEl>
                                          <p:spTgt spid="2"/>
                                        </p:tgtEl>
                                        <p:attrNameLst>
                                          <p:attrName>ppt_h</p:attrName>
                                        </p:attrNameLst>
                                      </p:cBhvr>
                                      <p:tavLst>
                                        <p:tav tm="0" fmla="#ppt_h*sin(2.5*pi*$)">
                                          <p:val>
                                            <p:fltVal val="0"/>
                                          </p:val>
                                        </p:tav>
                                        <p:tav tm="100000">
                                          <p:val>
                                            <p:fltVal val="1"/>
                                          </p:val>
                                        </p:tav>
                                      </p:tavLst>
                                    </p:anim>
                                  </p:childTnLst>
                                </p:cTn>
                              </p:par>
                            </p:childTnLst>
                          </p:cTn>
                        </p:par>
                        <p:par>
                          <p:cTn id="76" fill="hold">
                            <p:stCondLst>
                              <p:cond delay="3000"/>
                            </p:stCondLst>
                            <p:childTnLst>
                              <p:par>
                                <p:cTn id="77" presetID="2" presetClass="exit" presetSubtype="4" fill="hold" nodeType="afterEffect">
                                  <p:stCondLst>
                                    <p:cond delay="0"/>
                                  </p:stCondLst>
                                  <p:childTnLst>
                                    <p:anim calcmode="lin" valueType="num">
                                      <p:cBhvr additive="base">
                                        <p:cTn id="78" dur="3000"/>
                                        <p:tgtEl>
                                          <p:spTgt spid="17"/>
                                        </p:tgtEl>
                                        <p:attrNameLst>
                                          <p:attrName>ppt_x</p:attrName>
                                        </p:attrNameLst>
                                      </p:cBhvr>
                                      <p:tavLst>
                                        <p:tav tm="0">
                                          <p:val>
                                            <p:strVal val="ppt_x"/>
                                          </p:val>
                                        </p:tav>
                                        <p:tav tm="100000">
                                          <p:val>
                                            <p:strVal val="ppt_x"/>
                                          </p:val>
                                        </p:tav>
                                      </p:tavLst>
                                    </p:anim>
                                    <p:anim calcmode="lin" valueType="num">
                                      <p:cBhvr additive="base">
                                        <p:cTn id="79" dur="3000"/>
                                        <p:tgtEl>
                                          <p:spTgt spid="17"/>
                                        </p:tgtEl>
                                        <p:attrNameLst>
                                          <p:attrName>ppt_y</p:attrName>
                                        </p:attrNameLst>
                                      </p:cBhvr>
                                      <p:tavLst>
                                        <p:tav tm="0">
                                          <p:val>
                                            <p:strVal val="ppt_y"/>
                                          </p:val>
                                        </p:tav>
                                        <p:tav tm="100000">
                                          <p:val>
                                            <p:strVal val="1+ppt_h/2"/>
                                          </p:val>
                                        </p:tav>
                                      </p:tavLst>
                                    </p:anim>
                                    <p:set>
                                      <p:cBhvr>
                                        <p:cTn id="80" dur="1" fill="hold">
                                          <p:stCondLst>
                                            <p:cond delay="2999"/>
                                          </p:stCondLst>
                                        </p:cTn>
                                        <p:tgtEl>
                                          <p:spTgt spid="17"/>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32"/>
                                        </p:tgtEl>
                                        <p:attrNameLst>
                                          <p:attrName>ppt_x</p:attrName>
                                        </p:attrNameLst>
                                      </p:cBhvr>
                                      <p:tavLst>
                                        <p:tav tm="0">
                                          <p:val>
                                            <p:strVal val="ppt_x"/>
                                          </p:val>
                                        </p:tav>
                                        <p:tav tm="100000">
                                          <p:val>
                                            <p:strVal val="1+ppt_w/2"/>
                                          </p:val>
                                        </p:tav>
                                      </p:tavLst>
                                    </p:anim>
                                    <p:anim calcmode="lin" valueType="num">
                                      <p:cBhvr additive="base">
                                        <p:cTn id="83" dur="3000"/>
                                        <p:tgtEl>
                                          <p:spTgt spid="32"/>
                                        </p:tgtEl>
                                        <p:attrNameLst>
                                          <p:attrName>ppt_y</p:attrName>
                                        </p:attrNameLst>
                                      </p:cBhvr>
                                      <p:tavLst>
                                        <p:tav tm="0">
                                          <p:val>
                                            <p:strVal val="ppt_y"/>
                                          </p:val>
                                        </p:tav>
                                        <p:tav tm="100000">
                                          <p:val>
                                            <p:strVal val="ppt_y"/>
                                          </p:val>
                                        </p:tav>
                                      </p:tavLst>
                                    </p:anim>
                                    <p:set>
                                      <p:cBhvr>
                                        <p:cTn id="84" dur="1" fill="hold">
                                          <p:stCondLst>
                                            <p:cond delay="2999"/>
                                          </p:stCondLst>
                                        </p:cTn>
                                        <p:tgtEl>
                                          <p:spTgt spid="32"/>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32"/>
                                        </p:tgtEl>
                                        <p:attrNameLst>
                                          <p:attrName>ppt_h</p:attrName>
                                        </p:attrNameLst>
                                      </p:cBhvr>
                                      <p:tavLst>
                                        <p:tav tm="0">
                                          <p:val>
                                            <p:strVal val="ppt_h"/>
                                          </p:val>
                                        </p:tav>
                                        <p:tav tm="100000">
                                          <p:val>
                                            <p:strVal val="ppt_h"/>
                                          </p:val>
                                        </p:tav>
                                      </p:tavLst>
                                    </p:anim>
                                    <p:anim calcmode="lin" valueType="num">
                                      <p:cBhvr>
                                        <p:cTn id="87"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32"/>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1+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37"/>
                                        </p:tgtEl>
                                        <p:attrNameLst>
                                          <p:attrName>ppt_x</p:attrName>
                                        </p:attrNameLst>
                                      </p:cBhvr>
                                      <p:tavLst>
                                        <p:tav tm="0">
                                          <p:val>
                                            <p:strVal val="ppt_x"/>
                                          </p:val>
                                        </p:tav>
                                        <p:tav tm="100000">
                                          <p:val>
                                            <p:strVal val="1+ppt_w/2"/>
                                          </p:val>
                                        </p:tav>
                                      </p:tavLst>
                                    </p:anim>
                                    <p:anim calcmode="lin" valueType="num">
                                      <p:cBhvr additive="base">
                                        <p:cTn id="95" dur="3000"/>
                                        <p:tgtEl>
                                          <p:spTgt spid="37"/>
                                        </p:tgtEl>
                                        <p:attrNameLst>
                                          <p:attrName>ppt_y</p:attrName>
                                        </p:attrNameLst>
                                      </p:cBhvr>
                                      <p:tavLst>
                                        <p:tav tm="0">
                                          <p:val>
                                            <p:strVal val="ppt_y"/>
                                          </p:val>
                                        </p:tav>
                                        <p:tav tm="100000">
                                          <p:val>
                                            <p:strVal val="ppt_y"/>
                                          </p:val>
                                        </p:tav>
                                      </p:tavLst>
                                    </p:anim>
                                    <p:set>
                                      <p:cBhvr>
                                        <p:cTn id="96" dur="1" fill="hold">
                                          <p:stCondLst>
                                            <p:cond delay="2999"/>
                                          </p:stCondLst>
                                        </p:cTn>
                                        <p:tgtEl>
                                          <p:spTgt spid="37"/>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37"/>
                                        </p:tgtEl>
                                        <p:attrNameLst>
                                          <p:attrName>ppt_h</p:attrName>
                                        </p:attrNameLst>
                                      </p:cBhvr>
                                      <p:tavLst>
                                        <p:tav tm="0">
                                          <p:val>
                                            <p:strVal val="ppt_h"/>
                                          </p:val>
                                        </p:tav>
                                        <p:tav tm="100000">
                                          <p:val>
                                            <p:strVal val="ppt_h"/>
                                          </p:val>
                                        </p:tav>
                                      </p:tavLst>
                                    </p:anim>
                                    <p:anim calcmode="lin" valueType="num">
                                      <p:cBhvr>
                                        <p:cTn id="99"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37"/>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2"/>
                                        </p:tgtEl>
                                        <p:attrNameLst>
                                          <p:attrName>ppt_w</p:attrName>
                                        </p:attrNameLst>
                                      </p:cBhvr>
                                      <p:tavLst>
                                        <p:tav tm="0">
                                          <p:val>
                                            <p:strVal val="ppt_w"/>
                                          </p:val>
                                        </p:tav>
                                        <p:tav tm="100000">
                                          <p:val>
                                            <p:strVal val="ppt_w"/>
                                          </p:val>
                                        </p:tav>
                                      </p:tavLst>
                                    </p:anim>
                                    <p:anim calcmode="lin" valueType="num">
                                      <p:cBhvr>
                                        <p:cTn id="10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17"/>
                                        </p:tgtEl>
                                        <p:attrNameLst>
                                          <p:attrName>ppt_w</p:attrName>
                                        </p:attrNameLst>
                                      </p:cBhvr>
                                      <p:tavLst>
                                        <p:tav tm="0">
                                          <p:val>
                                            <p:strVal val="ppt_w"/>
                                          </p:val>
                                        </p:tav>
                                        <p:tav tm="100000">
                                          <p:val>
                                            <p:strVal val="ppt_w"/>
                                          </p:val>
                                        </p:tav>
                                      </p:tavLst>
                                    </p:anim>
                                    <p:anim calcmode="lin" valueType="num">
                                      <p:cBhvr>
                                        <p:cTn id="10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1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27"/>
                                        </p:tgtEl>
                                        <p:attrNameLst>
                                          <p:attrName>ppt_x</p:attrName>
                                        </p:attrNameLst>
                                      </p:cBhvr>
                                      <p:tavLst>
                                        <p:tav tm="0">
                                          <p:val>
                                            <p:strVal val="ppt_x"/>
                                          </p:val>
                                        </p:tav>
                                        <p:tav tm="100000">
                                          <p:val>
                                            <p:strVal val="0-ppt_w/2"/>
                                          </p:val>
                                        </p:tav>
                                      </p:tavLst>
                                    </p:anim>
                                    <p:anim calcmode="lin" valueType="num">
                                      <p:cBhvr additive="base">
                                        <p:cTn id="111" dur="3000"/>
                                        <p:tgtEl>
                                          <p:spTgt spid="27"/>
                                        </p:tgtEl>
                                        <p:attrNameLst>
                                          <p:attrName>ppt_y</p:attrName>
                                        </p:attrNameLst>
                                      </p:cBhvr>
                                      <p:tavLst>
                                        <p:tav tm="0">
                                          <p:val>
                                            <p:strVal val="ppt_y"/>
                                          </p:val>
                                        </p:tav>
                                        <p:tav tm="100000">
                                          <p:val>
                                            <p:strVal val="ppt_y"/>
                                          </p:val>
                                        </p:tav>
                                      </p:tavLst>
                                    </p:anim>
                                    <p:set>
                                      <p:cBhvr>
                                        <p:cTn id="112" dur="1" fill="hold">
                                          <p:stCondLst>
                                            <p:cond delay="2999"/>
                                          </p:stCondLst>
                                        </p:cTn>
                                        <p:tgtEl>
                                          <p:spTgt spid="27"/>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27"/>
                                        </p:tgtEl>
                                        <p:attrNameLst>
                                          <p:attrName>ppt_h</p:attrName>
                                        </p:attrNameLst>
                                      </p:cBhvr>
                                      <p:tavLst>
                                        <p:tav tm="0">
                                          <p:val>
                                            <p:strVal val="ppt_h"/>
                                          </p:val>
                                        </p:tav>
                                        <p:tav tm="100000">
                                          <p:val>
                                            <p:strVal val="ppt_h"/>
                                          </p:val>
                                        </p:tav>
                                      </p:tavLst>
                                    </p:anim>
                                    <p:anim calcmode="lin" valueType="num">
                                      <p:cBhvr>
                                        <p:cTn id="115"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2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22"/>
                                        </p:tgtEl>
                                        <p:attrNameLst>
                                          <p:attrName>ppt_x</p:attrName>
                                        </p:attrNameLst>
                                      </p:cBhvr>
                                      <p:tavLst>
                                        <p:tav tm="0">
                                          <p:val>
                                            <p:strVal val="ppt_x"/>
                                          </p:val>
                                        </p:tav>
                                        <p:tav tm="100000">
                                          <p:val>
                                            <p:strVal val="0-ppt_w/2"/>
                                          </p:val>
                                        </p:tav>
                                      </p:tavLst>
                                    </p:anim>
                                    <p:anim calcmode="lin" valueType="num">
                                      <p:cBhvr additive="base">
                                        <p:cTn id="119" dur="3000"/>
                                        <p:tgtEl>
                                          <p:spTgt spid="22"/>
                                        </p:tgtEl>
                                        <p:attrNameLst>
                                          <p:attrName>ppt_y</p:attrName>
                                        </p:attrNameLst>
                                      </p:cBhvr>
                                      <p:tavLst>
                                        <p:tav tm="0">
                                          <p:val>
                                            <p:strVal val="ppt_y"/>
                                          </p:val>
                                        </p:tav>
                                        <p:tav tm="100000">
                                          <p:val>
                                            <p:strVal val="ppt_y"/>
                                          </p:val>
                                        </p:tav>
                                      </p:tavLst>
                                    </p:anim>
                                    <p:set>
                                      <p:cBhvr>
                                        <p:cTn id="120" dur="1" fill="hold">
                                          <p:stCondLst>
                                            <p:cond delay="2999"/>
                                          </p:stCondLst>
                                        </p:cTn>
                                        <p:tgtEl>
                                          <p:spTgt spid="22"/>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22"/>
                                        </p:tgtEl>
                                        <p:attrNameLst>
                                          <p:attrName>ppt_h</p:attrName>
                                        </p:attrNameLst>
                                      </p:cBhvr>
                                      <p:tavLst>
                                        <p:tav tm="0">
                                          <p:val>
                                            <p:strVal val="ppt_h"/>
                                          </p:val>
                                        </p:tav>
                                        <p:tav tm="100000">
                                          <p:val>
                                            <p:strVal val="ppt_h"/>
                                          </p:val>
                                        </p:tav>
                                      </p:tavLst>
                                    </p:anim>
                                    <p:anim calcmode="lin" valueType="num">
                                      <p:cBhvr>
                                        <p:cTn id="12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2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ppt_x"/>
                                          </p:val>
                                        </p:tav>
                                      </p:tavLst>
                                    </p:anim>
                                    <p:anim calcmode="lin" valueType="num">
                                      <p:cBhvr additive="base">
                                        <p:cTn id="127" dur="3000"/>
                                        <p:tgtEl>
                                          <p:spTgt spid="7"/>
                                        </p:tgtEl>
                                        <p:attrNameLst>
                                          <p:attrName>ppt_y</p:attrName>
                                        </p:attrNameLst>
                                      </p:cBhvr>
                                      <p:tavLst>
                                        <p:tav tm="0">
                                          <p:val>
                                            <p:strVal val="ppt_y"/>
                                          </p:val>
                                        </p:tav>
                                        <p:tav tm="100000">
                                          <p:val>
                                            <p:strVal val="0-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7"/>
                                        </p:tgtEl>
                                        <p:attrNameLst>
                                          <p:attrName>ppt_w</p:attrName>
                                        </p:attrNameLst>
                                      </p:cBhvr>
                                      <p:tavLst>
                                        <p:tav tm="0">
                                          <p:val>
                                            <p:strVal val="ppt_w"/>
                                          </p:val>
                                        </p:tav>
                                        <p:tav tm="100000">
                                          <p:val>
                                            <p:strVal val="ppt_w"/>
                                          </p:val>
                                        </p:tav>
                                      </p:tavLst>
                                    </p:anim>
                                    <p:anim calcmode="lin" valueType="num">
                                      <p:cBhvr>
                                        <p:cTn id="13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
                                        </p:tgtEl>
                                        <p:attrNameLst>
                                          <p:attrName>ppt_x</p:attrName>
                                        </p:attrNameLst>
                                      </p:cBhvr>
                                      <p:tavLst>
                                        <p:tav tm="0">
                                          <p:val>
                                            <p:strVal val="ppt_x"/>
                                          </p:val>
                                        </p:tav>
                                        <p:tav tm="100000">
                                          <p:val>
                                            <p:strVal val="ppt_x"/>
                                          </p:val>
                                        </p:tav>
                                      </p:tavLst>
                                    </p:anim>
                                    <p:anim calcmode="lin" valueType="num">
                                      <p:cBhvr additive="base">
                                        <p:cTn id="135" dur="3000"/>
                                        <p:tgtEl>
                                          <p:spTgt spid="2"/>
                                        </p:tgtEl>
                                        <p:attrNameLst>
                                          <p:attrName>ppt_y</p:attrName>
                                        </p:attrNameLst>
                                      </p:cBhvr>
                                      <p:tavLst>
                                        <p:tav tm="0">
                                          <p:val>
                                            <p:strVal val="ppt_y"/>
                                          </p:val>
                                        </p:tav>
                                        <p:tav tm="100000">
                                          <p:val>
                                            <p:strVal val="0-ppt_h/2"/>
                                          </p:val>
                                        </p:tav>
                                      </p:tavLst>
                                    </p:anim>
                                    <p:set>
                                      <p:cBhvr>
                                        <p:cTn id="136" dur="1" fill="hold">
                                          <p:stCondLst>
                                            <p:cond delay="2999"/>
                                          </p:stCondLst>
                                        </p:cTn>
                                        <p:tgtEl>
                                          <p:spTgt spid="2"/>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2"/>
                                        </p:tgtEl>
                                        <p:attrNameLst>
                                          <p:attrName>ppt_w</p:attrName>
                                        </p:attrNameLst>
                                      </p:cBhvr>
                                      <p:tavLst>
                                        <p:tav tm="0">
                                          <p:val>
                                            <p:strVal val="ppt_w"/>
                                          </p:val>
                                        </p:tav>
                                        <p:tav tm="100000">
                                          <p:val>
                                            <p:strVal val="ppt_w"/>
                                          </p:val>
                                        </p:tav>
                                      </p:tavLst>
                                    </p:anim>
                                    <p:anim calcmode="lin" valueType="num">
                                      <p:cBhvr>
                                        <p:cTn id="139"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2"/>
                                        </p:tgtEl>
                                        <p:attrNameLst>
                                          <p:attrName>style.visibility</p:attrName>
                                        </p:attrNameLst>
                                      </p:cBhvr>
                                      <p:to>
                                        <p:strVal val="hidden"/>
                                      </p:to>
                                    </p:set>
                                  </p:childTnLst>
                                </p:cTn>
                              </p:par>
                              <p:par>
                                <p:cTn id="141" presetID="23" presetClass="entr" presetSubtype="16" fill="hold" nodeType="withEffect">
                                  <p:stCondLst>
                                    <p:cond delay="0"/>
                                  </p:stCondLst>
                                  <p:childTnLst>
                                    <p:set>
                                      <p:cBhvr>
                                        <p:cTn id="142" dur="1" fill="hold">
                                          <p:stCondLst>
                                            <p:cond delay="0"/>
                                          </p:stCondLst>
                                        </p:cTn>
                                        <p:tgtEl>
                                          <p:spTgt spid="43"/>
                                        </p:tgtEl>
                                        <p:attrNameLst>
                                          <p:attrName>style.visibility</p:attrName>
                                        </p:attrNameLst>
                                      </p:cBhvr>
                                      <p:to>
                                        <p:strVal val="visible"/>
                                      </p:to>
                                    </p:set>
                                    <p:anim calcmode="lin" valueType="num">
                                      <p:cBhvr>
                                        <p:cTn id="143" dur="3000" fill="hold"/>
                                        <p:tgtEl>
                                          <p:spTgt spid="43"/>
                                        </p:tgtEl>
                                        <p:attrNameLst>
                                          <p:attrName>ppt_w</p:attrName>
                                        </p:attrNameLst>
                                      </p:cBhvr>
                                      <p:tavLst>
                                        <p:tav tm="0">
                                          <p:val>
                                            <p:fltVal val="0"/>
                                          </p:val>
                                        </p:tav>
                                        <p:tav tm="100000">
                                          <p:val>
                                            <p:strVal val="#ppt_w"/>
                                          </p:val>
                                        </p:tav>
                                      </p:tavLst>
                                    </p:anim>
                                    <p:anim calcmode="lin" valueType="num">
                                      <p:cBhvr>
                                        <p:cTn id="144" dur="30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sp>
        <p:nvSpPr>
          <p:cNvPr id="2" name="1 Rectángulo"/>
          <p:cNvSpPr/>
          <p:nvPr/>
        </p:nvSpPr>
        <p:spPr>
          <a:xfrm>
            <a:off x="1571604" y="1357298"/>
            <a:ext cx="6500842" cy="4247317"/>
          </a:xfrm>
          <a:prstGeom prst="rect">
            <a:avLst/>
          </a:prstGeom>
        </p:spPr>
        <p:txBody>
          <a:bodyPr wrap="square">
            <a:spAutoFit/>
          </a:bodyPr>
          <a:lstStyle/>
          <a:p>
            <a:pPr algn="ctr"/>
            <a:r>
              <a:rPr lang="es-ES" b="1" dirty="0">
                <a:solidFill>
                  <a:schemeClr val="bg1"/>
                </a:solidFill>
                <a:latin typeface="Agency FB" pitchFamily="34" charset="0"/>
              </a:rPr>
              <a:t>La dedicación de toda la vida de Hans </a:t>
            </a:r>
            <a:r>
              <a:rPr lang="es-ES" b="1" dirty="0" err="1">
                <a:solidFill>
                  <a:schemeClr val="bg1"/>
                </a:solidFill>
                <a:latin typeface="Agency FB" pitchFamily="34" charset="0"/>
              </a:rPr>
              <a:t>Silvester</a:t>
            </a:r>
            <a:r>
              <a:rPr lang="es-ES" b="1" dirty="0">
                <a:solidFill>
                  <a:schemeClr val="bg1"/>
                </a:solidFill>
                <a:latin typeface="Agency FB" pitchFamily="34" charset="0"/>
              </a:rPr>
              <a:t> para investigar nuestro mundo, capturar y promover los fenómenos orgánicos más íntimos y quizás enigmáticos, ha llevado al artista nacido en Alemania por una serie de trayectorias profesionales, incluyendo incursiones en el periodismo, la filantropía y el activismo ambiental. Nacido en </a:t>
            </a:r>
            <a:r>
              <a:rPr lang="es-ES" b="1" dirty="0" err="1">
                <a:solidFill>
                  <a:schemeClr val="bg1"/>
                </a:solidFill>
                <a:latin typeface="Agency FB" pitchFamily="34" charset="0"/>
              </a:rPr>
              <a:t>Lorrach</a:t>
            </a:r>
            <a:r>
              <a:rPr lang="es-ES" b="1" dirty="0">
                <a:solidFill>
                  <a:schemeClr val="bg1"/>
                </a:solidFill>
                <a:latin typeface="Agency FB" pitchFamily="34" charset="0"/>
              </a:rPr>
              <a:t>, Alemania en 1938, </a:t>
            </a:r>
            <a:r>
              <a:rPr lang="es-ES" b="1" dirty="0" err="1">
                <a:solidFill>
                  <a:schemeClr val="bg1"/>
                </a:solidFill>
                <a:latin typeface="Agency FB" pitchFamily="34" charset="0"/>
              </a:rPr>
              <a:t>Silvester</a:t>
            </a:r>
            <a:r>
              <a:rPr lang="es-ES" b="1" dirty="0">
                <a:solidFill>
                  <a:schemeClr val="bg1"/>
                </a:solidFill>
                <a:latin typeface="Agency FB" pitchFamily="34" charset="0"/>
              </a:rPr>
              <a:t> se graduó de la Escuela de Friburgo en 1955 antes de comenzar su vida como viajero y fotógrafo. Su amplia obra incluye estudios de diversas regiones del mundo, incluidas crónicas de Francia, América Central, Japón, Portugal, Egipto, Túnez, Hungría, Perú, Italia y España durante los años sesenta y setenta. En la década siguiente, </a:t>
            </a:r>
            <a:r>
              <a:rPr lang="es-ES" b="1" dirty="0" err="1">
                <a:solidFill>
                  <a:schemeClr val="bg1"/>
                </a:solidFill>
                <a:latin typeface="Agency FB" pitchFamily="34" charset="0"/>
              </a:rPr>
              <a:t>Silvester</a:t>
            </a:r>
            <a:r>
              <a:rPr lang="es-ES" b="1" dirty="0">
                <a:solidFill>
                  <a:schemeClr val="bg1"/>
                </a:solidFill>
                <a:latin typeface="Agency FB" pitchFamily="34" charset="0"/>
              </a:rPr>
              <a:t> volvió su mirada fotográfica hacia las reservas naturales de Europa, el extenso valle del río </a:t>
            </a:r>
            <a:r>
              <a:rPr lang="es-ES" b="1" dirty="0" err="1">
                <a:solidFill>
                  <a:schemeClr val="bg1"/>
                </a:solidFill>
                <a:latin typeface="Agency FB" pitchFamily="34" charset="0"/>
              </a:rPr>
              <a:t>Calavon</a:t>
            </a:r>
            <a:r>
              <a:rPr lang="es-ES" b="1" dirty="0">
                <a:solidFill>
                  <a:schemeClr val="bg1"/>
                </a:solidFill>
                <a:latin typeface="Agency FB" pitchFamily="34" charset="0"/>
              </a:rPr>
              <a:t> y los estragos de la deforestación en el Amazonas. </a:t>
            </a:r>
            <a:r>
              <a:rPr lang="es-ES" b="1" dirty="0" err="1">
                <a:solidFill>
                  <a:schemeClr val="bg1"/>
                </a:solidFill>
                <a:latin typeface="Agency FB" pitchFamily="34" charset="0"/>
              </a:rPr>
              <a:t>Silvester</a:t>
            </a:r>
            <a:r>
              <a:rPr lang="es-ES" b="1" dirty="0">
                <a:solidFill>
                  <a:schemeClr val="bg1"/>
                </a:solidFill>
                <a:latin typeface="Agency FB" pitchFamily="34" charset="0"/>
              </a:rPr>
              <a:t> luego se trasladó al Gran Desierto Indio, documentando la vida de las mujeres en </a:t>
            </a:r>
            <a:r>
              <a:rPr lang="es-ES" b="1" dirty="0" err="1">
                <a:solidFill>
                  <a:schemeClr val="bg1"/>
                </a:solidFill>
                <a:latin typeface="Agency FB" pitchFamily="34" charset="0"/>
              </a:rPr>
              <a:t>Rajasthan</a:t>
            </a:r>
            <a:r>
              <a:rPr lang="es-ES" b="1" dirty="0">
                <a:solidFill>
                  <a:schemeClr val="bg1"/>
                </a:solidFill>
                <a:latin typeface="Agency FB" pitchFamily="34" charset="0"/>
              </a:rPr>
              <a:t>, antes de publicar una serie de libros dedicados a lugares como los coloridos paisajes de Provenza y las Islas Griegas.</a:t>
            </a:r>
          </a:p>
        </p:txBody>
      </p:sp>
      <p:sp>
        <p:nvSpPr>
          <p:cNvPr id="3" name="2 Triángulo isósceles"/>
          <p:cNvSpPr>
            <a:spLocks noChangeArrowheads="1"/>
          </p:cNvSpPr>
          <p:nvPr/>
        </p:nvSpPr>
        <p:spPr bwMode="auto">
          <a:xfrm flipV="1">
            <a:off x="0" y="0"/>
            <a:ext cx="9144000" cy="3501774"/>
          </a:xfrm>
          <a:prstGeom prst="triangle">
            <a:avLst>
              <a:gd name="adj" fmla="val 50528"/>
            </a:avLst>
          </a:prstGeom>
          <a:solidFill>
            <a:srgbClr val="92D050"/>
          </a:solidFill>
          <a:ln w="25400" algn="ctr">
            <a:noFill/>
            <a:miter lim="800000"/>
            <a:headEnd/>
            <a:tailEnd/>
          </a:ln>
        </p:spPr>
        <p:txBody>
          <a:bodyPr rot="10800000" lIns="99652" tIns="49826" rIns="99652" bIns="49826" anchor="ctr"/>
          <a:lstStyle/>
          <a:p>
            <a:pPr defTabSz="996945"/>
            <a:endParaRPr lang="es-ES_tradnl" dirty="0">
              <a:solidFill>
                <a:srgbClr val="FFFFFF"/>
              </a:solidFill>
              <a:cs typeface="Arial" charset="0"/>
            </a:endParaRPr>
          </a:p>
        </p:txBody>
      </p:sp>
      <p:sp>
        <p:nvSpPr>
          <p:cNvPr id="4" name="3 Triángulo isósceles"/>
          <p:cNvSpPr>
            <a:spLocks noChangeArrowheads="1"/>
          </p:cNvSpPr>
          <p:nvPr/>
        </p:nvSpPr>
        <p:spPr bwMode="auto">
          <a:xfrm>
            <a:off x="0" y="3143248"/>
            <a:ext cx="9144000" cy="3714752"/>
          </a:xfrm>
          <a:prstGeom prst="triangle">
            <a:avLst>
              <a:gd name="adj" fmla="val 49727"/>
            </a:avLst>
          </a:prstGeom>
          <a:solidFill>
            <a:srgbClr val="92D050"/>
          </a:solidFill>
          <a:ln w="25400" algn="ctr">
            <a:noFill/>
            <a:miter lim="800000"/>
            <a:headEnd/>
            <a:tailEnd/>
          </a:ln>
        </p:spPr>
        <p:txBody>
          <a:bodyPr lIns="99652" tIns="49826" rIns="99652" bIns="49826" anchor="ctr"/>
          <a:lstStyle/>
          <a:p>
            <a:pPr defTabSz="996945"/>
            <a:endParaRPr lang="es-ES_tradnl" dirty="0">
              <a:solidFill>
                <a:srgbClr val="FFFFFF"/>
              </a:solidFill>
              <a:cs typeface="Arial" charset="0"/>
            </a:endParaRPr>
          </a:p>
        </p:txBody>
      </p:sp>
      <p:sp>
        <p:nvSpPr>
          <p:cNvPr id="5" name="4 Triángulo isósceles"/>
          <p:cNvSpPr>
            <a:spLocks noChangeArrowheads="1"/>
          </p:cNvSpPr>
          <p:nvPr/>
        </p:nvSpPr>
        <p:spPr bwMode="auto">
          <a:xfrm rot="5400000" flipH="1">
            <a:off x="-1141791" y="1141791"/>
            <a:ext cx="6858001" cy="4574419"/>
          </a:xfrm>
          <a:prstGeom prst="triangle">
            <a:avLst>
              <a:gd name="adj" fmla="val 51444"/>
            </a:avLst>
          </a:prstGeom>
          <a:solidFill>
            <a:srgbClr val="92D050"/>
          </a:solidFill>
          <a:ln w="25400" algn="ctr">
            <a:noFill/>
            <a:miter lim="800000"/>
            <a:headEnd/>
            <a:tailEnd/>
          </a:ln>
        </p:spPr>
        <p:txBody>
          <a:bodyPr rot="10800000" vert="eaVert" lIns="99652" tIns="49826" rIns="99652" bIns="49826" anchor="ctr"/>
          <a:lstStyle/>
          <a:p>
            <a:pPr defTabSz="996945"/>
            <a:endParaRPr lang="es-ES_tradnl" dirty="0">
              <a:solidFill>
                <a:srgbClr val="FFFFFF"/>
              </a:solidFill>
              <a:cs typeface="Arial" charset="0"/>
            </a:endParaRPr>
          </a:p>
        </p:txBody>
      </p:sp>
      <p:sp>
        <p:nvSpPr>
          <p:cNvPr id="6" name="5 Triángulo isósceles"/>
          <p:cNvSpPr>
            <a:spLocks noChangeArrowheads="1"/>
          </p:cNvSpPr>
          <p:nvPr/>
        </p:nvSpPr>
        <p:spPr bwMode="auto">
          <a:xfrm rot="-5400000">
            <a:off x="3429000" y="1143000"/>
            <a:ext cx="6858000" cy="4572000"/>
          </a:xfrm>
          <a:prstGeom prst="triangle">
            <a:avLst>
              <a:gd name="adj" fmla="val 50975"/>
            </a:avLst>
          </a:prstGeom>
          <a:solidFill>
            <a:srgbClr val="92D050"/>
          </a:solidFill>
          <a:ln w="25400" algn="ctr">
            <a:noFill/>
            <a:miter lim="800000"/>
            <a:headEnd/>
            <a:tailEnd/>
          </a:ln>
        </p:spPr>
        <p:txBody>
          <a:bodyPr vert="eaVert" lIns="99652" tIns="49826" rIns="99652" bIns="49826" anchor="ctr"/>
          <a:lstStyle/>
          <a:p>
            <a:pPr defTabSz="996945"/>
            <a:endParaRPr lang="es-ES_tradnl" dirty="0">
              <a:solidFill>
                <a:srgbClr val="FFFFFF"/>
              </a:solidFill>
              <a:cs typeface="Arial" charset="0"/>
            </a:endParaRPr>
          </a:p>
        </p:txBody>
      </p:sp>
    </p:spTree>
  </p:cSld>
  <p:clrMapOvr>
    <a:masterClrMapping/>
  </p:clrMapOvr>
  <p:transition spd="med" advTm="5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0"/>
                                        <p:tgtEl>
                                          <p:spTgt spid="3"/>
                                        </p:tgtEl>
                                      </p:cBhvr>
                                    </p:animEffect>
                                  </p:childTnLst>
                                </p:cTn>
                              </p:par>
                              <p:par>
                                <p:cTn id="14" presetID="17" presetClass="exit" presetSubtype="4" fill="hold" nodeType="withEffect">
                                  <p:stCondLst>
                                    <p:cond delay="0"/>
                                  </p:stCondLst>
                                  <p:childTnLst>
                                    <p:anim calcmode="lin" valueType="num">
                                      <p:cBhvr>
                                        <p:cTn id="15" dur="5000"/>
                                        <p:tgtEl>
                                          <p:spTgt spid="4"/>
                                        </p:tgtEl>
                                        <p:attrNameLst>
                                          <p:attrName>ppt_x</p:attrName>
                                        </p:attrNameLst>
                                      </p:cBhvr>
                                      <p:tavLst>
                                        <p:tav tm="0">
                                          <p:val>
                                            <p:strVal val="ppt_x"/>
                                          </p:val>
                                        </p:tav>
                                        <p:tav tm="100000">
                                          <p:val>
                                            <p:strVal val="ppt_x"/>
                                          </p:val>
                                        </p:tav>
                                      </p:tavLst>
                                    </p:anim>
                                    <p:anim calcmode="lin" valueType="num">
                                      <p:cBhvr>
                                        <p:cTn id="16" dur="5000"/>
                                        <p:tgtEl>
                                          <p:spTgt spid="4"/>
                                        </p:tgtEl>
                                        <p:attrNameLst>
                                          <p:attrName>ppt_y</p:attrName>
                                        </p:attrNameLst>
                                      </p:cBhvr>
                                      <p:tavLst>
                                        <p:tav tm="0">
                                          <p:val>
                                            <p:strVal val="ppt_y"/>
                                          </p:val>
                                        </p:tav>
                                        <p:tav tm="100000">
                                          <p:val>
                                            <p:strVal val="ppt_y+ppt_h/2"/>
                                          </p:val>
                                        </p:tav>
                                      </p:tavLst>
                                    </p:anim>
                                    <p:anim calcmode="lin" valueType="num">
                                      <p:cBhvr>
                                        <p:cTn id="17" dur="5000"/>
                                        <p:tgtEl>
                                          <p:spTgt spid="4"/>
                                        </p:tgtEl>
                                        <p:attrNameLst>
                                          <p:attrName>ppt_w</p:attrName>
                                        </p:attrNameLst>
                                      </p:cBhvr>
                                      <p:tavLst>
                                        <p:tav tm="0">
                                          <p:val>
                                            <p:strVal val="ppt_w"/>
                                          </p:val>
                                        </p:tav>
                                        <p:tav tm="100000">
                                          <p:val>
                                            <p:strVal val="ppt_w"/>
                                          </p:val>
                                        </p:tav>
                                      </p:tavLst>
                                    </p:anim>
                                    <p:anim calcmode="lin" valueType="num">
                                      <p:cBhvr>
                                        <p:cTn id="18" dur="5000"/>
                                        <p:tgtEl>
                                          <p:spTgt spid="4"/>
                                        </p:tgtEl>
                                        <p:attrNameLst>
                                          <p:attrName>ppt_h</p:attrName>
                                        </p:attrNameLst>
                                      </p:cBhvr>
                                      <p:tavLst>
                                        <p:tav tm="0">
                                          <p:val>
                                            <p:strVal val="ppt_h"/>
                                          </p:val>
                                        </p:tav>
                                        <p:tav tm="100000">
                                          <p:val>
                                            <p:fltVal val="0"/>
                                          </p:val>
                                        </p:tav>
                                      </p:tavLst>
                                    </p:anim>
                                    <p:set>
                                      <p:cBhvr>
                                        <p:cTn id="19" dur="1" fill="hold">
                                          <p:stCondLst>
                                            <p:cond delay="4999"/>
                                          </p:stCondLst>
                                        </p:cTn>
                                        <p:tgtEl>
                                          <p:spTgt spid="4"/>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par>
                                <p:cTn id="23" presetID="17" presetClass="exit" presetSubtype="8"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ppt_w/2"/>
                                          </p:val>
                                        </p:tav>
                                      </p:tavLst>
                                    </p:anim>
                                    <p:anim calcmode="lin" valueType="num">
                                      <p:cBhvr>
                                        <p:cTn id="25" dur="5000"/>
                                        <p:tgtEl>
                                          <p:spTgt spid="5"/>
                                        </p:tgtEl>
                                        <p:attrNameLst>
                                          <p:attrName>ppt_y</p:attrName>
                                        </p:attrNameLst>
                                      </p:cBhvr>
                                      <p:tavLst>
                                        <p:tav tm="0">
                                          <p:val>
                                            <p:strVal val="ppt_y"/>
                                          </p:val>
                                        </p:tav>
                                        <p:tav tm="100000">
                                          <p:val>
                                            <p:strVal val="ppt_y"/>
                                          </p:val>
                                        </p:tav>
                                      </p:tavLst>
                                    </p:anim>
                                    <p:anim calcmode="lin" valueType="num">
                                      <p:cBhvr>
                                        <p:cTn id="26" dur="5000"/>
                                        <p:tgtEl>
                                          <p:spTgt spid="5"/>
                                        </p:tgtEl>
                                        <p:attrNameLst>
                                          <p:attrName>ppt_w</p:attrName>
                                        </p:attrNameLst>
                                      </p:cBhvr>
                                      <p:tavLst>
                                        <p:tav tm="0">
                                          <p:val>
                                            <p:strVal val="ppt_w"/>
                                          </p:val>
                                        </p:tav>
                                        <p:tav tm="100000">
                                          <p:val>
                                            <p:fltVal val="0"/>
                                          </p:val>
                                        </p:tav>
                                      </p:tavLst>
                                    </p:anim>
                                    <p:anim calcmode="lin" valueType="num">
                                      <p:cBhvr>
                                        <p:cTn id="27" dur="5000"/>
                                        <p:tgtEl>
                                          <p:spTgt spid="5"/>
                                        </p:tgtEl>
                                        <p:attrNameLst>
                                          <p:attrName>ppt_h</p:attrName>
                                        </p:attrNameLst>
                                      </p:cBhvr>
                                      <p:tavLst>
                                        <p:tav tm="0">
                                          <p:val>
                                            <p:strVal val="ppt_h"/>
                                          </p:val>
                                        </p:tav>
                                        <p:tav tm="100000">
                                          <p:val>
                                            <p:strVal val="ppt_h"/>
                                          </p:val>
                                        </p:tav>
                                      </p:tavLst>
                                    </p:anim>
                                    <p:set>
                                      <p:cBhvr>
                                        <p:cTn id="28" dur="1" fill="hold">
                                          <p:stCondLst>
                                            <p:cond delay="4999"/>
                                          </p:stCondLst>
                                        </p:cTn>
                                        <p:tgtEl>
                                          <p:spTgt spid="5"/>
                                        </p:tgtEl>
                                        <p:attrNameLst>
                                          <p:attrName>style.visibility</p:attrName>
                                        </p:attrNameLst>
                                      </p:cBhvr>
                                      <p:to>
                                        <p:strVal val="hidden"/>
                                      </p:to>
                                    </p:set>
                                  </p:childTnLst>
                                </p:cTn>
                              </p:par>
                              <p:par>
                                <p:cTn id="29" presetID="3" presetClass="entr" presetSubtype="5"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5000"/>
                                        <p:tgtEl>
                                          <p:spTgt spid="5"/>
                                        </p:tgtEl>
                                      </p:cBhvr>
                                    </p:animEffect>
                                  </p:childTnLst>
                                </p:cTn>
                              </p:par>
                              <p:par>
                                <p:cTn id="32" presetID="17" presetClass="exit" presetSubtype="2"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ppt_w/2"/>
                                          </p:val>
                                        </p:tav>
                                      </p:tavLst>
                                    </p:anim>
                                    <p:anim calcmode="lin" valueType="num">
                                      <p:cBhvr>
                                        <p:cTn id="34" dur="5000"/>
                                        <p:tgtEl>
                                          <p:spTgt spid="6"/>
                                        </p:tgtEl>
                                        <p:attrNameLst>
                                          <p:attrName>ppt_y</p:attrName>
                                        </p:attrNameLst>
                                      </p:cBhvr>
                                      <p:tavLst>
                                        <p:tav tm="0">
                                          <p:val>
                                            <p:strVal val="ppt_y"/>
                                          </p:val>
                                        </p:tav>
                                        <p:tav tm="100000">
                                          <p:val>
                                            <p:strVal val="ppt_y"/>
                                          </p:val>
                                        </p:tav>
                                      </p:tavLst>
                                    </p:anim>
                                    <p:anim calcmode="lin" valueType="num">
                                      <p:cBhvr>
                                        <p:cTn id="35" dur="5000"/>
                                        <p:tgtEl>
                                          <p:spTgt spid="6"/>
                                        </p:tgtEl>
                                        <p:attrNameLst>
                                          <p:attrName>ppt_w</p:attrName>
                                        </p:attrNameLst>
                                      </p:cBhvr>
                                      <p:tavLst>
                                        <p:tav tm="0">
                                          <p:val>
                                            <p:strVal val="ppt_w"/>
                                          </p:val>
                                        </p:tav>
                                        <p:tav tm="100000">
                                          <p:val>
                                            <p:fltVal val="0"/>
                                          </p:val>
                                        </p:tav>
                                      </p:tavLst>
                                    </p:anim>
                                    <p:anim calcmode="lin" valueType="num">
                                      <p:cBhvr>
                                        <p:cTn id="36" dur="5000"/>
                                        <p:tgtEl>
                                          <p:spTgt spid="6"/>
                                        </p:tgtEl>
                                        <p:attrNameLst>
                                          <p:attrName>ppt_h</p:attrName>
                                        </p:attrNameLst>
                                      </p:cBhvr>
                                      <p:tavLst>
                                        <p:tav tm="0">
                                          <p:val>
                                            <p:strVal val="ppt_h"/>
                                          </p:val>
                                        </p:tav>
                                        <p:tav tm="100000">
                                          <p:val>
                                            <p:strVal val="ppt_h"/>
                                          </p:val>
                                        </p:tav>
                                      </p:tavLst>
                                    </p:anim>
                                    <p:set>
                                      <p:cBhvr>
                                        <p:cTn id="37" dur="1" fill="hold">
                                          <p:stCondLst>
                                            <p:cond delay="4999"/>
                                          </p:stCondLst>
                                        </p:cTn>
                                        <p:tgtEl>
                                          <p:spTgt spid="6"/>
                                        </p:tgtEl>
                                        <p:attrNameLst>
                                          <p:attrName>style.visibility</p:attrName>
                                        </p:attrNameLst>
                                      </p:cBhvr>
                                      <p:to>
                                        <p:strVal val="hidden"/>
                                      </p:to>
                                    </p:set>
                                  </p:childTnLst>
                                </p:cTn>
                              </p:par>
                              <p:par>
                                <p:cTn id="38" presetID="3" presetClass="entr" presetSubtype="5"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vertical)">
                                      <p:cBhvr>
                                        <p:cTn id="4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sp>
        <p:nvSpPr>
          <p:cNvPr id="79874" name="AutoShape 2" descr="Resultado de imagen de hans silvester 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9876" name="AutoShape 4" descr="Resultado de imagen de hans silvester 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9877" name="Picture 5" descr="C:\Documents and Settings\Jose Luis\Escritorio\descarga (1).jpg"/>
          <p:cNvPicPr>
            <a:picLocks noChangeAspect="1" noChangeArrowheads="1"/>
          </p:cNvPicPr>
          <p:nvPr/>
        </p:nvPicPr>
        <p:blipFill>
          <a:blip r:embed="rId2"/>
          <a:srcRect/>
          <a:stretch>
            <a:fillRect/>
          </a:stretch>
        </p:blipFill>
        <p:spPr bwMode="auto">
          <a:xfrm>
            <a:off x="785786" y="642918"/>
            <a:ext cx="7500959" cy="551793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sp>
        <p:nvSpPr>
          <p:cNvPr id="2" name="1 Rectángulo"/>
          <p:cNvSpPr/>
          <p:nvPr/>
        </p:nvSpPr>
        <p:spPr>
          <a:xfrm>
            <a:off x="1643042" y="1857364"/>
            <a:ext cx="6072214" cy="3416320"/>
          </a:xfrm>
          <a:prstGeom prst="rect">
            <a:avLst/>
          </a:prstGeom>
        </p:spPr>
        <p:txBody>
          <a:bodyPr wrap="square">
            <a:spAutoFit/>
          </a:bodyPr>
          <a:lstStyle/>
          <a:p>
            <a:pPr algn="ctr"/>
            <a:r>
              <a:rPr lang="es-ES" b="1" dirty="0">
                <a:solidFill>
                  <a:schemeClr val="bg1"/>
                </a:solidFill>
                <a:latin typeface="Agency FB" pitchFamily="34" charset="0"/>
              </a:rPr>
              <a:t>El trabajo reciente de </a:t>
            </a:r>
            <a:r>
              <a:rPr lang="es-ES" b="1" dirty="0" err="1">
                <a:solidFill>
                  <a:schemeClr val="bg1"/>
                </a:solidFill>
                <a:latin typeface="Agency FB" pitchFamily="34" charset="0"/>
              </a:rPr>
              <a:t>Silvester</a:t>
            </a:r>
            <a:r>
              <a:rPr lang="es-ES" b="1" dirty="0">
                <a:solidFill>
                  <a:schemeClr val="bg1"/>
                </a:solidFill>
                <a:latin typeface="Agency FB" pitchFamily="34" charset="0"/>
              </a:rPr>
              <a:t> presenta a los pueblos </a:t>
            </a:r>
            <a:r>
              <a:rPr lang="es-ES" b="1" dirty="0" err="1">
                <a:solidFill>
                  <a:schemeClr val="bg1"/>
                </a:solidFill>
                <a:latin typeface="Agency FB" pitchFamily="34" charset="0"/>
              </a:rPr>
              <a:t>Surma</a:t>
            </a:r>
            <a:r>
              <a:rPr lang="es-ES" b="1" dirty="0">
                <a:solidFill>
                  <a:schemeClr val="bg1"/>
                </a:solidFill>
                <a:latin typeface="Agency FB" pitchFamily="34" charset="0"/>
              </a:rPr>
              <a:t> y </a:t>
            </a:r>
            <a:r>
              <a:rPr lang="es-ES" b="1" dirty="0" err="1">
                <a:solidFill>
                  <a:schemeClr val="bg1"/>
                </a:solidFill>
                <a:latin typeface="Agency FB" pitchFamily="34" charset="0"/>
              </a:rPr>
              <a:t>Mursi</a:t>
            </a:r>
            <a:r>
              <a:rPr lang="es-ES" b="1" dirty="0">
                <a:solidFill>
                  <a:schemeClr val="bg1"/>
                </a:solidFill>
                <a:latin typeface="Agency FB" pitchFamily="34" charset="0"/>
              </a:rPr>
              <a:t> del Valle de </a:t>
            </a:r>
            <a:r>
              <a:rPr lang="es-ES" b="1" dirty="0" err="1">
                <a:solidFill>
                  <a:schemeClr val="bg1"/>
                </a:solidFill>
                <a:latin typeface="Agency FB" pitchFamily="34" charset="0"/>
              </a:rPr>
              <a:t>Omo</a:t>
            </a:r>
            <a:r>
              <a:rPr lang="es-ES" b="1" dirty="0">
                <a:solidFill>
                  <a:schemeClr val="bg1"/>
                </a:solidFill>
                <a:latin typeface="Agency FB" pitchFamily="34" charset="0"/>
              </a:rPr>
              <a:t> en el sur de Etiopía, presentando la belleza de la antigua tradición de decoración tribal del cuerpo de las tribus. Sus fotografías revelan el uso de pinturas minerales brillantes para embellecer la piel y el uso de la flora y la fauna para diseñar tocados espectaculares y accesorios para el cuerpo. Su compromiso con la documentación y la preservación de maravillas terrenales relativamente desconocidas es visible en estas fotografías. El artista describe su inmersión en las vidas y la tradición de estas tribus etíopes como un esfuerzo por "salvar ... tanto como sea posible de este arte verdaderamente vivo, que es móvil, cambiante, sujeto a variaciones infinitas, y cuyos elementos constituyentes ... .formar un enlace entre el hombre y la naturaleza ".</a:t>
            </a:r>
          </a:p>
        </p:txBody>
      </p:sp>
      <p:sp>
        <p:nvSpPr>
          <p:cNvPr id="7" name="6 Triángulo isósceles"/>
          <p:cNvSpPr>
            <a:spLocks noChangeArrowheads="1"/>
          </p:cNvSpPr>
          <p:nvPr/>
        </p:nvSpPr>
        <p:spPr bwMode="auto">
          <a:xfrm flipV="1">
            <a:off x="0" y="0"/>
            <a:ext cx="9144000" cy="3501774"/>
          </a:xfrm>
          <a:prstGeom prst="triangle">
            <a:avLst>
              <a:gd name="adj" fmla="val 50528"/>
            </a:avLst>
          </a:prstGeom>
          <a:solidFill>
            <a:srgbClr val="92D050"/>
          </a:solidFill>
          <a:ln w="25400" algn="ctr">
            <a:noFill/>
            <a:miter lim="800000"/>
            <a:headEnd/>
            <a:tailEnd/>
          </a:ln>
        </p:spPr>
        <p:txBody>
          <a:bodyPr rot="10800000" lIns="99652" tIns="49826" rIns="99652" bIns="49826" anchor="ctr"/>
          <a:lstStyle/>
          <a:p>
            <a:pPr defTabSz="996945"/>
            <a:endParaRPr lang="es-ES_tradnl" dirty="0">
              <a:solidFill>
                <a:srgbClr val="FFFFFF"/>
              </a:solidFill>
              <a:cs typeface="Arial" charset="0"/>
            </a:endParaRPr>
          </a:p>
        </p:txBody>
      </p:sp>
      <p:sp>
        <p:nvSpPr>
          <p:cNvPr id="8" name="7 Triángulo isósceles"/>
          <p:cNvSpPr>
            <a:spLocks noChangeArrowheads="1"/>
          </p:cNvSpPr>
          <p:nvPr/>
        </p:nvSpPr>
        <p:spPr bwMode="auto">
          <a:xfrm>
            <a:off x="0" y="3143248"/>
            <a:ext cx="9144000" cy="3714752"/>
          </a:xfrm>
          <a:prstGeom prst="triangle">
            <a:avLst>
              <a:gd name="adj" fmla="val 49727"/>
            </a:avLst>
          </a:prstGeom>
          <a:solidFill>
            <a:srgbClr val="92D050"/>
          </a:solidFill>
          <a:ln w="25400" algn="ctr">
            <a:noFill/>
            <a:miter lim="800000"/>
            <a:headEnd/>
            <a:tailEnd/>
          </a:ln>
        </p:spPr>
        <p:txBody>
          <a:bodyPr lIns="99652" tIns="49826" rIns="99652" bIns="49826" anchor="ctr"/>
          <a:lstStyle/>
          <a:p>
            <a:pPr defTabSz="996945"/>
            <a:endParaRPr lang="es-ES_tradnl" dirty="0">
              <a:solidFill>
                <a:srgbClr val="FFFFFF"/>
              </a:solidFill>
              <a:cs typeface="Arial" charset="0"/>
            </a:endParaRPr>
          </a:p>
        </p:txBody>
      </p:sp>
      <p:sp>
        <p:nvSpPr>
          <p:cNvPr id="9" name="8 Triángulo isósceles"/>
          <p:cNvSpPr>
            <a:spLocks noChangeArrowheads="1"/>
          </p:cNvSpPr>
          <p:nvPr/>
        </p:nvSpPr>
        <p:spPr bwMode="auto">
          <a:xfrm rot="5400000" flipH="1">
            <a:off x="-1141791" y="1141791"/>
            <a:ext cx="6858001" cy="4574419"/>
          </a:xfrm>
          <a:prstGeom prst="triangle">
            <a:avLst>
              <a:gd name="adj" fmla="val 51444"/>
            </a:avLst>
          </a:prstGeom>
          <a:solidFill>
            <a:srgbClr val="92D050"/>
          </a:solidFill>
          <a:ln w="25400" algn="ctr">
            <a:noFill/>
            <a:miter lim="800000"/>
            <a:headEnd/>
            <a:tailEnd/>
          </a:ln>
        </p:spPr>
        <p:txBody>
          <a:bodyPr rot="10800000" vert="eaVert" lIns="99652" tIns="49826" rIns="99652" bIns="49826" anchor="ctr"/>
          <a:lstStyle/>
          <a:p>
            <a:pPr defTabSz="996945"/>
            <a:endParaRPr lang="es-ES_tradnl" dirty="0">
              <a:solidFill>
                <a:srgbClr val="FFFFFF"/>
              </a:solidFill>
              <a:cs typeface="Arial" charset="0"/>
            </a:endParaRPr>
          </a:p>
        </p:txBody>
      </p:sp>
      <p:sp>
        <p:nvSpPr>
          <p:cNvPr id="10" name="9 Triángulo isósceles"/>
          <p:cNvSpPr>
            <a:spLocks noChangeArrowheads="1"/>
          </p:cNvSpPr>
          <p:nvPr/>
        </p:nvSpPr>
        <p:spPr bwMode="auto">
          <a:xfrm rot="-5400000">
            <a:off x="3429000" y="1143000"/>
            <a:ext cx="6858000" cy="4572000"/>
          </a:xfrm>
          <a:prstGeom prst="triangle">
            <a:avLst>
              <a:gd name="adj" fmla="val 50975"/>
            </a:avLst>
          </a:prstGeom>
          <a:solidFill>
            <a:srgbClr val="92D050"/>
          </a:solidFill>
          <a:ln w="25400" algn="ctr">
            <a:noFill/>
            <a:miter lim="800000"/>
            <a:headEnd/>
            <a:tailEnd/>
          </a:ln>
        </p:spPr>
        <p:txBody>
          <a:bodyPr vert="eaVert" lIns="99652" tIns="49826" rIns="99652" bIns="49826" anchor="ctr"/>
          <a:lstStyle/>
          <a:p>
            <a:pPr defTabSz="996945"/>
            <a:endParaRPr lang="es-ES_tradnl" dirty="0">
              <a:solidFill>
                <a:srgbClr val="FFFFFF"/>
              </a:solidFill>
              <a:cs typeface="Arial" charset="0"/>
            </a:endParaRPr>
          </a:p>
        </p:txBody>
      </p:sp>
    </p:spTree>
  </p:cSld>
  <p:clrMapOvr>
    <a:masterClrMapping/>
  </p:clrMapOvr>
  <p:transition spd="med" advTm="4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0"/>
                                        <p:tgtEl>
                                          <p:spTgt spid="7"/>
                                        </p:tgtEl>
                                      </p:cBhvr>
                                    </p:animEffect>
                                  </p:childTnLst>
                                </p:cTn>
                              </p:par>
                              <p:par>
                                <p:cTn id="14" presetID="17" presetClass="exit" presetSubtype="4" fill="hold" nodeType="withEffect">
                                  <p:stCondLst>
                                    <p:cond delay="0"/>
                                  </p:stCondLst>
                                  <p:childTnLst>
                                    <p:anim calcmode="lin" valueType="num">
                                      <p:cBhvr>
                                        <p:cTn id="15" dur="5000"/>
                                        <p:tgtEl>
                                          <p:spTgt spid="8"/>
                                        </p:tgtEl>
                                        <p:attrNameLst>
                                          <p:attrName>ppt_x</p:attrName>
                                        </p:attrNameLst>
                                      </p:cBhvr>
                                      <p:tavLst>
                                        <p:tav tm="0">
                                          <p:val>
                                            <p:strVal val="ppt_x"/>
                                          </p:val>
                                        </p:tav>
                                        <p:tav tm="100000">
                                          <p:val>
                                            <p:strVal val="ppt_x"/>
                                          </p:val>
                                        </p:tav>
                                      </p:tavLst>
                                    </p:anim>
                                    <p:anim calcmode="lin" valueType="num">
                                      <p:cBhvr>
                                        <p:cTn id="16" dur="5000"/>
                                        <p:tgtEl>
                                          <p:spTgt spid="8"/>
                                        </p:tgtEl>
                                        <p:attrNameLst>
                                          <p:attrName>ppt_y</p:attrName>
                                        </p:attrNameLst>
                                      </p:cBhvr>
                                      <p:tavLst>
                                        <p:tav tm="0">
                                          <p:val>
                                            <p:strVal val="ppt_y"/>
                                          </p:val>
                                        </p:tav>
                                        <p:tav tm="100000">
                                          <p:val>
                                            <p:strVal val="ppt_y+ppt_h/2"/>
                                          </p:val>
                                        </p:tav>
                                      </p:tavLst>
                                    </p:anim>
                                    <p:anim calcmode="lin" valueType="num">
                                      <p:cBhvr>
                                        <p:cTn id="17" dur="5000"/>
                                        <p:tgtEl>
                                          <p:spTgt spid="8"/>
                                        </p:tgtEl>
                                        <p:attrNameLst>
                                          <p:attrName>ppt_w</p:attrName>
                                        </p:attrNameLst>
                                      </p:cBhvr>
                                      <p:tavLst>
                                        <p:tav tm="0">
                                          <p:val>
                                            <p:strVal val="ppt_w"/>
                                          </p:val>
                                        </p:tav>
                                        <p:tav tm="100000">
                                          <p:val>
                                            <p:strVal val="ppt_w"/>
                                          </p:val>
                                        </p:tav>
                                      </p:tavLst>
                                    </p:anim>
                                    <p:anim calcmode="lin" valueType="num">
                                      <p:cBhvr>
                                        <p:cTn id="18" dur="5000"/>
                                        <p:tgtEl>
                                          <p:spTgt spid="8"/>
                                        </p:tgtEl>
                                        <p:attrNameLst>
                                          <p:attrName>ppt_h</p:attrName>
                                        </p:attrNameLst>
                                      </p:cBhvr>
                                      <p:tavLst>
                                        <p:tav tm="0">
                                          <p:val>
                                            <p:strVal val="ppt_h"/>
                                          </p:val>
                                        </p:tav>
                                        <p:tav tm="100000">
                                          <p:val>
                                            <p:fltVal val="0"/>
                                          </p:val>
                                        </p:tav>
                                      </p:tavLst>
                                    </p:anim>
                                    <p:set>
                                      <p:cBhvr>
                                        <p:cTn id="19" dur="1" fill="hold">
                                          <p:stCondLst>
                                            <p:cond delay="4999"/>
                                          </p:stCondLst>
                                        </p:cTn>
                                        <p:tgtEl>
                                          <p:spTgt spid="8"/>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0"/>
                                        <p:tgtEl>
                                          <p:spTgt spid="8"/>
                                        </p:tgtEl>
                                      </p:cBhvr>
                                    </p:animEffect>
                                  </p:childTnLst>
                                </p:cTn>
                              </p:par>
                              <p:par>
                                <p:cTn id="23" presetID="17" presetClass="exit" presetSubtype="8" fill="hold"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3" presetClass="entr" presetSubtype="5"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5000"/>
                                        <p:tgtEl>
                                          <p:spTgt spid="9"/>
                                        </p:tgtEl>
                                      </p:cBhvr>
                                    </p:animEffect>
                                  </p:childTnLst>
                                </p:cTn>
                              </p:par>
                              <p:par>
                                <p:cTn id="32" presetID="17" presetClass="exit" presetSubtype="2" fill="hold" nodeType="withEffect">
                                  <p:stCondLst>
                                    <p:cond delay="0"/>
                                  </p:stCondLst>
                                  <p:childTnLst>
                                    <p:anim calcmode="lin" valueType="num">
                                      <p:cBhvr>
                                        <p:cTn id="33" dur="5000"/>
                                        <p:tgtEl>
                                          <p:spTgt spid="10"/>
                                        </p:tgtEl>
                                        <p:attrNameLst>
                                          <p:attrName>ppt_x</p:attrName>
                                        </p:attrNameLst>
                                      </p:cBhvr>
                                      <p:tavLst>
                                        <p:tav tm="0">
                                          <p:val>
                                            <p:strVal val="ppt_x"/>
                                          </p:val>
                                        </p:tav>
                                        <p:tav tm="100000">
                                          <p:val>
                                            <p:strVal val="ppt_x+ppt_w/2"/>
                                          </p:val>
                                        </p:tav>
                                      </p:tavLst>
                                    </p:anim>
                                    <p:anim calcmode="lin" valueType="num">
                                      <p:cBhvr>
                                        <p:cTn id="34" dur="5000"/>
                                        <p:tgtEl>
                                          <p:spTgt spid="10"/>
                                        </p:tgtEl>
                                        <p:attrNameLst>
                                          <p:attrName>ppt_y</p:attrName>
                                        </p:attrNameLst>
                                      </p:cBhvr>
                                      <p:tavLst>
                                        <p:tav tm="0">
                                          <p:val>
                                            <p:strVal val="ppt_y"/>
                                          </p:val>
                                        </p:tav>
                                        <p:tav tm="100000">
                                          <p:val>
                                            <p:strVal val="ppt_y"/>
                                          </p:val>
                                        </p:tav>
                                      </p:tavLst>
                                    </p:anim>
                                    <p:anim calcmode="lin" valueType="num">
                                      <p:cBhvr>
                                        <p:cTn id="35" dur="5000"/>
                                        <p:tgtEl>
                                          <p:spTgt spid="10"/>
                                        </p:tgtEl>
                                        <p:attrNameLst>
                                          <p:attrName>ppt_w</p:attrName>
                                        </p:attrNameLst>
                                      </p:cBhvr>
                                      <p:tavLst>
                                        <p:tav tm="0">
                                          <p:val>
                                            <p:strVal val="ppt_w"/>
                                          </p:val>
                                        </p:tav>
                                        <p:tav tm="100000">
                                          <p:val>
                                            <p:fltVal val="0"/>
                                          </p:val>
                                        </p:tav>
                                      </p:tavLst>
                                    </p:anim>
                                    <p:anim calcmode="lin" valueType="num">
                                      <p:cBhvr>
                                        <p:cTn id="36" dur="5000"/>
                                        <p:tgtEl>
                                          <p:spTgt spid="10"/>
                                        </p:tgtEl>
                                        <p:attrNameLst>
                                          <p:attrName>ppt_h</p:attrName>
                                        </p:attrNameLst>
                                      </p:cBhvr>
                                      <p:tavLst>
                                        <p:tav tm="0">
                                          <p:val>
                                            <p:strVal val="ppt_h"/>
                                          </p:val>
                                        </p:tav>
                                        <p:tav tm="100000">
                                          <p:val>
                                            <p:strVal val="ppt_h"/>
                                          </p:val>
                                        </p:tav>
                                      </p:tavLst>
                                    </p:anim>
                                    <p:set>
                                      <p:cBhvr>
                                        <p:cTn id="37" dur="1" fill="hold">
                                          <p:stCondLst>
                                            <p:cond delay="4999"/>
                                          </p:stCondLst>
                                        </p:cTn>
                                        <p:tgtEl>
                                          <p:spTgt spid="10"/>
                                        </p:tgtEl>
                                        <p:attrNameLst>
                                          <p:attrName>style.visibility</p:attrName>
                                        </p:attrNameLst>
                                      </p:cBhvr>
                                      <p:to>
                                        <p:strVal val="hidden"/>
                                      </p:to>
                                    </p:set>
                                  </p:childTnLst>
                                </p:cTn>
                              </p:par>
                              <p:par>
                                <p:cTn id="38" presetID="3" presetClass="entr" presetSubtype="5"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vertical)">
                                      <p:cBhvr>
                                        <p:cTn id="40"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tribu-africana-impresionate-2-1024.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3">
                <a:shade val="45000"/>
                <a:satMod val="135000"/>
              </a:schemeClr>
              <a:prstClr val="white"/>
            </a:duotone>
            <a:lum bright="-25000"/>
          </a:blip>
          <a:srcRect/>
          <a:stretch>
            <a:fillRect/>
          </a:stretch>
        </p:blipFill>
        <p:spPr bwMode="auto">
          <a:xfrm>
            <a:off x="0" y="0"/>
            <a:ext cx="9144000" cy="6948488"/>
          </a:xfrm>
          <a:prstGeom prst="rect">
            <a:avLst/>
          </a:prstGeom>
          <a:solidFill>
            <a:srgbClr val="007033"/>
          </a:solid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Jose Luis\Escritorio\tribu-africana-impresionate-3-102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Jose Luis\Escritorio\las-tribus-del-omo-fotos-hans-silvester-3-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Jose Luis\Escritorio\tribu-africana-impresionate-4-1024.jpg"/>
          <p:cNvPicPr>
            <a:picLocks noChangeAspect="1" noChangeArrowheads="1"/>
          </p:cNvPicPr>
          <p:nvPr/>
        </p:nvPicPr>
        <p:blipFill>
          <a:blip r:embed="rId3"/>
          <a:srcRect/>
          <a:stretch>
            <a:fillRect/>
          </a:stretch>
        </p:blipFill>
        <p:spPr bwMode="auto">
          <a:xfrm>
            <a:off x="1" y="0"/>
            <a:ext cx="9144000" cy="6857999"/>
          </a:xfrm>
          <a:prstGeom prst="rect">
            <a:avLst/>
          </a:prstGeom>
          <a:noFill/>
        </p:spPr>
      </p:pic>
    </p:spTree>
  </p:cSld>
  <p:clrMapOvr>
    <a:masterClrMapping/>
  </p:clrMapOvr>
  <p:transition spd="med" advTm="14000">
    <p:random/>
    <p:sndAc>
      <p:stSnd>
        <p:snd r:embed="rId2" name="lionel richie &amp; stevie wonder &amp; micheal jackson - we are the world.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Jose Luis\Escritorio\las-tribus-del-omo-fotos-hans-silvester-4-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tribu-africana-impresionate-5-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9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Jose Luis\Escritorio\images (6).jpg"/>
          <p:cNvPicPr>
            <a:picLocks noChangeAspect="1" noChangeArrowheads="1"/>
          </p:cNvPicPr>
          <p:nvPr/>
        </p:nvPicPr>
        <p:blipFill>
          <a:blip r:embed="rId2"/>
          <a:srcRect/>
          <a:stretch>
            <a:fillRect/>
          </a:stretch>
        </p:blipFill>
        <p:spPr bwMode="auto">
          <a:xfrm>
            <a:off x="0" y="0"/>
            <a:ext cx="91249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Jose Luis\Escritorio\las-tribus-del-omo-fotos-hans-silvester-7-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Jose Luis\Escritorio\tribu-africana-impresionate-6-102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C:\Documents and Settings\Jose Luis\Escritorio\las-tribus-del-omo-fotos-hans-silvester-6-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tribu-africana-impresionate-7-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descr="C:\Documents and Settings\Jose Luis\Escritorio\las-tribus-del-omo-fotos-hans-silvester-9-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se Luis\Escritorio\tribu-africana-impresionate-8-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Jose Luis\Escritorio\images (5).jpg"/>
          <p:cNvPicPr>
            <a:picLocks noChangeAspect="1" noChangeArrowheads="1"/>
          </p:cNvPicPr>
          <p:nvPr/>
        </p:nvPicPr>
        <p:blipFill>
          <a:blip r:embed="rId2"/>
          <a:srcRect/>
          <a:stretch>
            <a:fillRect/>
          </a:stretch>
        </p:blipFill>
        <p:spPr bwMode="auto">
          <a:xfrm>
            <a:off x="0" y="0"/>
            <a:ext cx="9190462"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Jose Luis\Escritorio\las-tribus-del-omo-fotos-hans-silvester-22-728.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tribu-africana-impresionate-9-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Jose Luis\Escritorio\tribu-africana-impresionate-10-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Jose Luis\Escritorio\tribu-africana-impresionate-11-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1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Jose Luis\Escritorio\images (12).jpg"/>
          <p:cNvPicPr>
            <a:picLocks noChangeAspect="1" noChangeArrowheads="1"/>
          </p:cNvPicPr>
          <p:nvPr/>
        </p:nvPicPr>
        <p:blipFill>
          <a:blip r:embed="rId2"/>
          <a:srcRect/>
          <a:stretch>
            <a:fillRect/>
          </a:stretch>
        </p:blipFill>
        <p:spPr bwMode="auto">
          <a:xfrm>
            <a:off x="0" y="0"/>
            <a:ext cx="1030573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C:\Documents and Settings\Jose Luis\Escritorio\tribu-africana-impresionate-12-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12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Jose Luis\Escritorio\las-tribus-del-omo-fotos-hans-silvester-28-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3" name="Cadre 3"/>
          <p:cNvSpPr>
            <a:spLocks/>
          </p:cNvSpPr>
          <p:nvPr/>
        </p:nvSpPr>
        <p:spPr bwMode="auto">
          <a:xfrm>
            <a:off x="0" y="0"/>
            <a:ext cx="4572000" cy="68580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7033"/>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
        <p:nvSpPr>
          <p:cNvPr id="4" name="Cadre 3"/>
          <p:cNvSpPr>
            <a:spLocks/>
          </p:cNvSpPr>
          <p:nvPr/>
        </p:nvSpPr>
        <p:spPr bwMode="auto">
          <a:xfrm>
            <a:off x="4572000" y="0"/>
            <a:ext cx="4572000" cy="68580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7033"/>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par>
                                <p:cTn id="8" presetID="8" presetClass="emph" presetSubtype="0" fill="hold" grpId="1" nodeType="withEffect">
                                  <p:stCondLst>
                                    <p:cond delay="0"/>
                                  </p:stCondLst>
                                  <p:childTnLst>
                                    <p:animRot by="21600000">
                                      <p:cBhvr>
                                        <p:cTn id="9" dur="5000" fill="hold"/>
                                        <p:tgtEl>
                                          <p:spTgt spid="3"/>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0-#ppt_w/2"/>
                                          </p:val>
                                        </p:tav>
                                        <p:tav tm="100000">
                                          <p:val>
                                            <p:strVal val="#ppt_x"/>
                                          </p:val>
                                        </p:tav>
                                      </p:tavLst>
                                    </p:anim>
                                    <p:anim calcmode="lin" valueType="num">
                                      <p:cBhvr additive="base">
                                        <p:cTn id="13" dur="5000" fill="hold"/>
                                        <p:tgtEl>
                                          <p:spTgt spid="3"/>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downLeft)">
                                      <p:cBhvr>
                                        <p:cTn id="16" dur="5000"/>
                                        <p:tgtEl>
                                          <p:spTgt spid="4"/>
                                        </p:tgtEl>
                                      </p:cBhvr>
                                    </p:animEffect>
                                  </p:childTnLst>
                                </p:cTn>
                              </p:par>
                              <p:par>
                                <p:cTn id="17" presetID="8" presetClass="emph" presetSubtype="0" fill="hold" grpId="1" nodeType="withEffect">
                                  <p:stCondLst>
                                    <p:cond delay="0"/>
                                  </p:stCondLst>
                                  <p:childTnLst>
                                    <p:animRot by="21600000">
                                      <p:cBhvr>
                                        <p:cTn id="18" dur="5000" fill="hold"/>
                                        <p:tgtEl>
                                          <p:spTgt spid="4"/>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0" fill="hold"/>
                                        <p:tgtEl>
                                          <p:spTgt spid="4"/>
                                        </p:tgtEl>
                                        <p:attrNameLst>
                                          <p:attrName>ppt_x</p:attrName>
                                        </p:attrNameLst>
                                      </p:cBhvr>
                                      <p:tavLst>
                                        <p:tav tm="0">
                                          <p:val>
                                            <p:strVal val="0-#ppt_w/2"/>
                                          </p:val>
                                        </p:tav>
                                        <p:tav tm="100000">
                                          <p:val>
                                            <p:strVal val="#ppt_x"/>
                                          </p:val>
                                        </p:tav>
                                      </p:tavLst>
                                    </p:anim>
                                    <p:anim calcmode="lin" valueType="num">
                                      <p:cBhvr additive="base">
                                        <p:cTn id="22"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Jose Luis\Escritorio\tribu-africana-impresionate-13-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10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Jose Luis\Escritorio\tribu-africana-impresionate-14-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Jose Luis\Escritorio\tribu-africana-impresionate-15-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3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Jose Luis\Escritorio\tribu-africana-impresionate-16-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Jose Luis\Escritorio\tribu-africana-impresionate-17-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Jose Luis\Escritorio\tribu-africana-impresionate-18-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1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Jose Luis\Escritorio\descarga.jpg"/>
          <p:cNvPicPr>
            <a:picLocks noChangeAspect="1" noChangeArrowheads="1"/>
          </p:cNvPicPr>
          <p:nvPr/>
        </p:nvPicPr>
        <p:blipFill>
          <a:blip r:embed="rId2"/>
          <a:srcRect/>
          <a:stretch>
            <a:fillRect/>
          </a:stretch>
        </p:blipFill>
        <p:spPr bwMode="auto">
          <a:xfrm>
            <a:off x="0" y="0"/>
            <a:ext cx="913785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Jose Luis\Escritorio\images (4).jpg"/>
          <p:cNvPicPr>
            <a:picLocks noChangeAspect="1" noChangeArrowheads="1"/>
          </p:cNvPicPr>
          <p:nvPr/>
        </p:nvPicPr>
        <p:blipFill>
          <a:blip r:embed="rId2"/>
          <a:srcRect/>
          <a:stretch>
            <a:fillRect/>
          </a:stretch>
        </p:blipFill>
        <p:spPr bwMode="auto">
          <a:xfrm>
            <a:off x="0" y="0"/>
            <a:ext cx="4563687" cy="6858000"/>
          </a:xfrm>
          <a:prstGeom prst="rect">
            <a:avLst/>
          </a:prstGeom>
          <a:noFill/>
        </p:spPr>
      </p:pic>
      <p:pic>
        <p:nvPicPr>
          <p:cNvPr id="3" name="Picture 2" descr="C:\Documents and Settings\Jose Luis\Escritorio\las-tribus-del-omo-fotos-hans-silvester-28-320.jpg"/>
          <p:cNvPicPr>
            <a:picLocks noChangeAspect="1" noChangeArrowheads="1"/>
          </p:cNvPicPr>
          <p:nvPr/>
        </p:nvPicPr>
        <p:blipFill>
          <a:blip r:embed="rId3"/>
          <a:srcRect l="50000"/>
          <a:stretch>
            <a:fillRect/>
          </a:stretch>
        </p:blipFill>
        <p:spPr bwMode="auto">
          <a:xfrm>
            <a:off x="4572032" y="0"/>
            <a:ext cx="4571968" cy="6858000"/>
          </a:xfrm>
          <a:prstGeom prst="rect">
            <a:avLst/>
          </a:prstGeom>
          <a:noFill/>
        </p:spPr>
      </p:pic>
      <p:sp>
        <p:nvSpPr>
          <p:cNvPr id="4" name="Cadre 3"/>
          <p:cNvSpPr>
            <a:spLocks/>
          </p:cNvSpPr>
          <p:nvPr/>
        </p:nvSpPr>
        <p:spPr bwMode="auto">
          <a:xfrm>
            <a:off x="0" y="0"/>
            <a:ext cx="4572000" cy="68580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7033"/>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
        <p:nvSpPr>
          <p:cNvPr id="5" name="Cadre 3"/>
          <p:cNvSpPr>
            <a:spLocks/>
          </p:cNvSpPr>
          <p:nvPr/>
        </p:nvSpPr>
        <p:spPr bwMode="auto">
          <a:xfrm>
            <a:off x="4572000" y="0"/>
            <a:ext cx="4572000" cy="68580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7033"/>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anchor="ctr"/>
          <a:lstStyle/>
          <a:p>
            <a:endParaRPr lang="es-ES"/>
          </a:p>
        </p:txBody>
      </p:sp>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0"/>
                                        <p:tgtEl>
                                          <p:spTgt spid="4"/>
                                        </p:tgtEl>
                                      </p:cBhvr>
                                    </p:animEffect>
                                  </p:childTnLst>
                                </p:cTn>
                              </p:par>
                              <p:par>
                                <p:cTn id="8" presetID="8" presetClass="emph" presetSubtype="0" fill="hold" grpId="1" nodeType="withEffect">
                                  <p:stCondLst>
                                    <p:cond delay="0"/>
                                  </p:stCondLst>
                                  <p:childTnLst>
                                    <p:animRot by="21600000">
                                      <p:cBhvr>
                                        <p:cTn id="9" dur="5000" fill="hold"/>
                                        <p:tgtEl>
                                          <p:spTgt spid="4"/>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0" fill="hold"/>
                                        <p:tgtEl>
                                          <p:spTgt spid="4"/>
                                        </p:tgtEl>
                                        <p:attrNameLst>
                                          <p:attrName>ppt_x</p:attrName>
                                        </p:attrNameLst>
                                      </p:cBhvr>
                                      <p:tavLst>
                                        <p:tav tm="0">
                                          <p:val>
                                            <p:strVal val="0-#ppt_w/2"/>
                                          </p:val>
                                        </p:tav>
                                        <p:tav tm="100000">
                                          <p:val>
                                            <p:strVal val="#ppt_x"/>
                                          </p:val>
                                        </p:tav>
                                      </p:tavLst>
                                    </p:anim>
                                    <p:anim calcmode="lin" valueType="num">
                                      <p:cBhvr additive="base">
                                        <p:cTn id="13" dur="5000" fill="hold"/>
                                        <p:tgtEl>
                                          <p:spTgt spid="4"/>
                                        </p:tgtEl>
                                        <p:attrNameLst>
                                          <p:attrName>ppt_y</p:attrName>
                                        </p:attrNameLst>
                                      </p:cBhvr>
                                      <p:tavLst>
                                        <p:tav tm="0">
                                          <p:val>
                                            <p:strVal val="#ppt_y"/>
                                          </p:val>
                                        </p:tav>
                                        <p:tav tm="100000">
                                          <p:val>
                                            <p:strVal val="#ppt_y"/>
                                          </p:val>
                                        </p:tav>
                                      </p:tavLst>
                                    </p:anim>
                                  </p:childTnLst>
                                </p:cTn>
                              </p:par>
                              <p:par>
                                <p:cTn id="14" presetID="18" presetClass="entr" presetSubtype="1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Left)">
                                      <p:cBhvr>
                                        <p:cTn id="16" dur="5000"/>
                                        <p:tgtEl>
                                          <p:spTgt spid="5"/>
                                        </p:tgtEl>
                                      </p:cBhvr>
                                    </p:animEffect>
                                  </p:childTnLst>
                                </p:cTn>
                              </p:par>
                              <p:par>
                                <p:cTn id="17" presetID="8" presetClass="emph" presetSubtype="0" fill="hold" grpId="1" nodeType="withEffect">
                                  <p:stCondLst>
                                    <p:cond delay="0"/>
                                  </p:stCondLst>
                                  <p:childTnLst>
                                    <p:animRot by="21600000">
                                      <p:cBhvr>
                                        <p:cTn id="18" dur="5000" fill="hold"/>
                                        <p:tgtEl>
                                          <p:spTgt spid="5"/>
                                        </p:tgtEl>
                                        <p:attrNameLst>
                                          <p:attrName>r</p:attrName>
                                        </p:attrNameLst>
                                      </p:cBhvr>
                                    </p:animRot>
                                  </p:childTnLst>
                                </p:cTn>
                              </p:par>
                              <p:par>
                                <p:cTn id="19" presetID="2" presetClass="entr" presetSubtype="8" fill="hold" grpId="2"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0-#ppt_w/2"/>
                                          </p:val>
                                        </p:tav>
                                        <p:tav tm="100000">
                                          <p:val>
                                            <p:strVal val="#ppt_x"/>
                                          </p:val>
                                        </p:tav>
                                      </p:tavLst>
                                    </p:anim>
                                    <p:anim calcmode="lin" valueType="num">
                                      <p:cBhvr additive="base">
                                        <p:cTn id="22"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Jose Luis\Escritorio\tribu-africana-impresionate-19-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3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Jose Luis\Escritorio\images (10).jpg"/>
          <p:cNvPicPr>
            <a:picLocks noChangeAspect="1" noChangeArrowheads="1"/>
          </p:cNvPicPr>
          <p:nvPr/>
        </p:nvPicPr>
        <p:blipFill>
          <a:blip r:embed="rId2"/>
          <a:srcRect/>
          <a:stretch>
            <a:fillRect/>
          </a:stretch>
        </p:blipFill>
        <p:spPr bwMode="auto">
          <a:xfrm>
            <a:off x="-1" y="0"/>
            <a:ext cx="1034321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C:\Documents and Settings\Jose Luis\Escritorio\images (3).jpg"/>
          <p:cNvPicPr>
            <a:picLocks noChangeAspect="1" noChangeArrowheads="1"/>
          </p:cNvPicPr>
          <p:nvPr/>
        </p:nvPicPr>
        <p:blipFill>
          <a:blip r:embed="rId2"/>
          <a:srcRect/>
          <a:stretch>
            <a:fillRect/>
          </a:stretch>
        </p:blipFill>
        <p:spPr bwMode="auto">
          <a:xfrm>
            <a:off x="0" y="0"/>
            <a:ext cx="92084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Jose Luis\Escritorio\tribu-africana-impresionate-20-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9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3" descr="C:\Documents and Settings\Jose Luis\Escritorio\images (2).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Jose Luis\Escritorio\las-tribus-del-omo-fotos-hans-silvester-21-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Jose Luis\Escritorio\tribu-africana-impresionate-21-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0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Jose Luis\Escritorio\tribu-africana-impresionate-30-728.jpg"/>
          <p:cNvPicPr>
            <a:picLocks noChangeAspect="1" noChangeArrowheads="1"/>
          </p:cNvPicPr>
          <p:nvPr/>
        </p:nvPicPr>
        <p:blipFill>
          <a:blip r:embed="rId2"/>
          <a:srcRect t="13000"/>
          <a:stretch>
            <a:fillRect/>
          </a:stretch>
        </p:blipFill>
        <p:spPr bwMode="auto">
          <a:xfrm>
            <a:off x="0" y="0"/>
            <a:ext cx="9144000" cy="714377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Jose Luis\Escritorio\tribu-africana-impresionate-22-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Jose Luis\Escritorio\tribu-africana-impresionate-23-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12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Jose Luis\Escritorio\tribu-africana-impresionate-24-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3" descr="C:\Documents and Settings\Jose Luis\Escritorio\las-tribus-del-omo-fotos-hans-silvester-12-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Jose Luis\Escritorio\tribu-africana-impresionate-25-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10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Jose Luis\Escritorio\tribu-africana-impresionate-26-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Jose Luis\Escritorio\las-tribus-del-omo-fotos-hans-silvester-26-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Jose Luis\Escritorio\tribu-africana-impresionate-27-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11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Jose Luis\Escritorio\las-tribus-del-omo-fotos-hans-silvester-5-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Jose Luis\Escritorio\tribu-africana-impresionate-28-72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med" advTm="9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Jose Luis\Escritorio\tribu-africana-impresionate-29-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Jose Luis\Escritorio\images (9).jpg"/>
          <p:cNvPicPr>
            <a:picLocks noChangeAspect="1" noChangeArrowheads="1"/>
          </p:cNvPicPr>
          <p:nvPr/>
        </p:nvPicPr>
        <p:blipFill>
          <a:blip r:embed="rId2"/>
          <a:srcRect/>
          <a:stretch>
            <a:fillRect/>
          </a:stretch>
        </p:blipFill>
        <p:spPr bwMode="auto">
          <a:xfrm>
            <a:off x="0" y="0"/>
            <a:ext cx="92084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Jose Luis\Escritorio\las-tribus-del-omo-fotos-hans-silvester-27-7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Jose Luis\Escritorio\images (8).jpg"/>
          <p:cNvPicPr>
            <a:picLocks noChangeAspect="1" noChangeArrowheads="1"/>
          </p:cNvPicPr>
          <p:nvPr/>
        </p:nvPicPr>
        <p:blipFill>
          <a:blip r:embed="rId2"/>
          <a:srcRect/>
          <a:stretch>
            <a:fillRect/>
          </a:stretch>
        </p:blipFill>
        <p:spPr bwMode="auto">
          <a:xfrm>
            <a:off x="0" y="0"/>
            <a:ext cx="4547152" cy="6858000"/>
          </a:xfrm>
          <a:prstGeom prst="rect">
            <a:avLst/>
          </a:prstGeom>
          <a:noFill/>
        </p:spPr>
      </p:pic>
      <p:pic>
        <p:nvPicPr>
          <p:cNvPr id="3" name="Picture 2" descr="C:\Documents and Settings\Jose Luis\Escritorio\images (11).jpg"/>
          <p:cNvPicPr>
            <a:picLocks noChangeAspect="1" noChangeArrowheads="1"/>
          </p:cNvPicPr>
          <p:nvPr/>
        </p:nvPicPr>
        <p:blipFill>
          <a:blip r:embed="rId3"/>
          <a:srcRect/>
          <a:stretch>
            <a:fillRect/>
          </a:stretch>
        </p:blipFill>
        <p:spPr bwMode="auto">
          <a:xfrm>
            <a:off x="4500562" y="0"/>
            <a:ext cx="464343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Jose Luis\Escritorio\las-tribus-del-omo-fotos-hans-silvester-23-7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med" advTm="6000">
    <p:random/>
    <p:sndAc>
      <p:stSnd>
        <p:snd r:embed="rId2" name="wav. (8-8)The_Brothers_Four-The_Green_Leaves_Of_Summer-(waldo).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Jose Luis\Escritorio\images (7).jpg"/>
          <p:cNvPicPr>
            <a:picLocks noChangeAspect="1" noChangeArrowheads="1"/>
          </p:cNvPicPr>
          <p:nvPr/>
        </p:nvPicPr>
        <p:blipFill>
          <a:blip r:embed="rId2"/>
          <a:srcRect/>
          <a:stretch>
            <a:fillRect/>
          </a:stretch>
        </p:blipFill>
        <p:spPr bwMode="auto">
          <a:xfrm>
            <a:off x="0" y="0"/>
            <a:ext cx="94202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9"/>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9"/>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3" y="5803933"/>
            <a:ext cx="60255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12 de febrero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11:38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RIBUS DEL RIO OM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TRIBUS DEL RIO OMO</Template>
  <TotalTime>66</TotalTime>
  <Words>155</Words>
  <Application>Microsoft Office PowerPoint</Application>
  <PresentationFormat>Presentación en pantalla (4:3)</PresentationFormat>
  <Paragraphs>19</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TRIBUS DEL RIO OMO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7</cp:revision>
  <dcterms:created xsi:type="dcterms:W3CDTF">2018-02-12T09:35:32Z</dcterms:created>
  <dcterms:modified xsi:type="dcterms:W3CDTF">2018-02-12T10:41:56Z</dcterms:modified>
</cp:coreProperties>
</file>