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5" r:id="rId4"/>
    <p:sldId id="297" r:id="rId5"/>
    <p:sldId id="295" r:id="rId6"/>
    <p:sldId id="268" r:id="rId7"/>
    <p:sldId id="294" r:id="rId8"/>
    <p:sldId id="296" r:id="rId9"/>
    <p:sldId id="298" r:id="rId10"/>
    <p:sldId id="293" r:id="rId11"/>
    <p:sldId id="300" r:id="rId12"/>
    <p:sldId id="266" r:id="rId13"/>
    <p:sldId id="29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64" r:id="rId37"/>
    <p:sldId id="302" r:id="rId38"/>
  </p:sldIdLst>
  <p:sldSz cx="12025313" cy="66611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K3/vuwAVG4X/fkkNJ+5XQ" hashData="be2EEnMsHoIfH3lOgCSar8ToA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104" y="-660"/>
      </p:cViewPr>
      <p:guideLst>
        <p:guide orient="horz" pos="2098"/>
        <p:guide pos="37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01901" y="2069276"/>
            <a:ext cx="10221516" cy="14278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03799" y="3774652"/>
            <a:ext cx="8417720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9918" y="4280408"/>
            <a:ext cx="10221516" cy="132297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9918" y="2823282"/>
            <a:ext cx="10221516" cy="14571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1266" y="1554270"/>
            <a:ext cx="5311180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12867" y="1554270"/>
            <a:ext cx="5311180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1266" y="1491050"/>
            <a:ext cx="5313268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1266" y="2112450"/>
            <a:ext cx="5313268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08696" y="1491050"/>
            <a:ext cx="5315355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08696" y="2112450"/>
            <a:ext cx="5315355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1267" y="265214"/>
            <a:ext cx="3956245" cy="11286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01565" y="265214"/>
            <a:ext cx="6722484" cy="56851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1267" y="1393909"/>
            <a:ext cx="3956245" cy="4556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57048" y="4662806"/>
            <a:ext cx="7215188" cy="5504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57048" y="595187"/>
            <a:ext cx="7215188" cy="39966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57048" y="5213277"/>
            <a:ext cx="7215188" cy="781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18355" y="266758"/>
            <a:ext cx="2705695" cy="568356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1267" y="266758"/>
            <a:ext cx="7916665" cy="568356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01899" y="2069274"/>
            <a:ext cx="10221516" cy="142783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03797" y="3774652"/>
            <a:ext cx="8417719" cy="170229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1266" y="266755"/>
            <a:ext cx="10822781" cy="1110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1266" y="1554270"/>
            <a:ext cx="10822781" cy="4396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1268" y="6173903"/>
            <a:ext cx="2805907" cy="354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08651" y="6173903"/>
            <a:ext cx="3808016" cy="354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8143" y="6173903"/>
            <a:ext cx="2805907" cy="354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1266" y="6065964"/>
            <a:ext cx="2805906" cy="46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84806" y="3284809"/>
            <a:ext cx="6661150" cy="9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648972" y="3284809"/>
            <a:ext cx="6661150" cy="9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2025313" cy="6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588607"/>
            <a:ext cx="12025313" cy="72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69707" y="5689757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9705" y="5550978"/>
            <a:ext cx="756605" cy="74497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04373" y="4440785"/>
            <a:ext cx="35405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352164" y="1248952"/>
            <a:ext cx="7385188" cy="423263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Tribus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Apartadas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de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</a:t>
            </a:r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Sociedad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97748" y="5330839"/>
            <a:ext cx="2641831" cy="9072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trips dir="ru"/>
    <p:sndAc>
      <p:stSnd>
        <p:snd r:embed="rId2" name="lionel richie &amp; stevie wonder &amp; micheal jackson - we are the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"/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8012" y="1830377"/>
            <a:ext cx="74295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Impresionantes fotografías de las tribus que están apartadas por completo de la sociedad.</a:t>
            </a:r>
            <a:endParaRPr lang="es-E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Picture 2" descr="C:\Documents and Settings\Jose Luis\Escritorio\Jimmy_Nelson_(photographer)_-_TEDxAMS_2014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178" y="187303"/>
            <a:ext cx="2560638" cy="228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Jose Luis\Escritorio\nelso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5313" cy="7334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Jose Luis\Escritorio\w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190635" cy="6661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012392" y="2473319"/>
            <a:ext cx="700685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lin Sans FB" pitchFamily="34" charset="0"/>
              </a:rPr>
              <a:t>Existen pueblos que viven aislados del resto del mundo y un fotógrafo británico se encargó de encontrarlos para compartir las imágenes de sus vidas.</a:t>
            </a:r>
          </a:p>
          <a:p>
            <a:r>
              <a:rPr lang="es-ES" sz="2400" dirty="0" smtClean="0">
                <a:latin typeface="Berlin Sans FB" pitchFamily="34" charset="0"/>
              </a:rPr>
              <a:t>Antes de que desaparezcan sin dejar rastro, el experto en imágenes Jimmy Nelson recorrió cinco continentes en busca de las tribus más apartadas de nuestras culturas dominantes de oriente y occidente, para retratar sus estilos de vida.</a:t>
            </a:r>
            <a:endParaRPr lang="es-ES" sz="2400" dirty="0">
              <a:latin typeface="Berlin Sans FB" pitchFamily="34" charset="0"/>
            </a:endParaRPr>
          </a:p>
        </p:txBody>
      </p:sp>
      <p:pic>
        <p:nvPicPr>
          <p:cNvPr id="3" name="Picture 2" descr="C:\Documents and Settings\Jose Luis\Escritorio\Jimmy_Nelson_(photographer)_-_TEDxAMS_201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525" y="654050"/>
            <a:ext cx="2560638" cy="2286000"/>
          </a:xfrm>
          <a:prstGeom prst="rect">
            <a:avLst/>
          </a:prstGeom>
          <a:noFill/>
        </p:spPr>
      </p:pic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"/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43010" name="Picture 2" descr="C:\Documents and Settings\Jose Luis\Escritorio\Jimmy_Nelson_(photographer)_-_TEDxAMS_2014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525" y="654050"/>
            <a:ext cx="2560638" cy="2286000"/>
          </a:xfrm>
          <a:prstGeom prst="rect">
            <a:avLst/>
          </a:prstGeom>
          <a:noFill/>
        </p:spPr>
      </p:pic>
      <p:pic>
        <p:nvPicPr>
          <p:cNvPr id="43011" name="Picture 3" descr="C:\Documents and Settings\Jose Luis\Escritorio\Jimmy_Nelson_en_Áfri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3829" y="0"/>
            <a:ext cx="5686143" cy="666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Jose Luis\Escritorio\banna-ethi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025313" cy="67819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Jose Luis\Escritorio\maxresdefault.jpg"/>
          <p:cNvPicPr>
            <a:picLocks noChangeAspect="1" noChangeArrowheads="1"/>
          </p:cNvPicPr>
          <p:nvPr/>
        </p:nvPicPr>
        <p:blipFill>
          <a:blip r:embed="rId2"/>
          <a:srcRect l="3418" r="3027"/>
          <a:stretch>
            <a:fillRect/>
          </a:stretch>
        </p:blipFill>
        <p:spPr bwMode="auto">
          <a:xfrm>
            <a:off x="0" y="-196851"/>
            <a:ext cx="1202531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40888" y="1187435"/>
            <a:ext cx="807249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/>
              <a:t>Jimmy Nelson nació en </a:t>
            </a:r>
            <a:r>
              <a:rPr lang="es-ES" sz="1600" dirty="0" err="1" smtClean="0"/>
              <a:t>Sevenoaks</a:t>
            </a:r>
            <a:r>
              <a:rPr lang="es-ES" sz="1600" dirty="0" smtClean="0"/>
              <a:t>, un condado de Kent, Inglaterra. Vivió toda su niñez en África, Asia y Suramérica, hasta que fue internado en un colegio religioso de </a:t>
            </a:r>
            <a:r>
              <a:rPr lang="es-ES" sz="1600" dirty="0" err="1" smtClean="0"/>
              <a:t>Stonyhurst</a:t>
            </a:r>
            <a:r>
              <a:rPr lang="es-ES" sz="1600" dirty="0" smtClean="0"/>
              <a:t>, a los 8 años porque sus padres tenían que trabajar en el extranjero. Cuando tenía 16 años cayo enfermo debido al estrés, y esto le producía una perdida de cabello. </a:t>
            </a:r>
          </a:p>
          <a:p>
            <a:r>
              <a:rPr lang="es-ES" sz="1600" dirty="0" smtClean="0"/>
              <a:t>Abandonó el internado en 1985, y a los 19 años, comenzó uno de sus primeros viajes, caminar por el </a:t>
            </a:r>
            <a:r>
              <a:rPr lang="es-ES" sz="1600" dirty="0" err="1" smtClean="0"/>
              <a:t>Tibet</a:t>
            </a:r>
            <a:r>
              <a:rPr lang="es-ES" sz="1600" dirty="0" smtClean="0"/>
              <a:t>. Durante este viaje tomo una pequeña cámara, y fotografió cada uno de sus mejores lugares y momentos durante el viaje. Este viaje duro aproximadamente un año. Después en su regreso, Nelson comenzó a trabajar como fotoperiodista profesional y se encargo de cubrir los gastos producidos durante el viaje. </a:t>
            </a:r>
          </a:p>
          <a:p>
            <a:r>
              <a:rPr lang="es-ES" sz="1600" dirty="0" smtClean="0"/>
              <a:t>En sus primeros trabajos como fotoperiodista, la variedad de temas que utilizo, van desde la participación de Rusia en </a:t>
            </a:r>
            <a:r>
              <a:rPr lang="es-ES" sz="1600" dirty="0" err="1" smtClean="0"/>
              <a:t>Afganistá</a:t>
            </a:r>
            <a:r>
              <a:rPr lang="es-ES" sz="1600" dirty="0" smtClean="0"/>
              <a:t> y la contienda en curso entre la India y Pakistán en Cachemira hasta el comienzo de la guerra en la ex Yugoslavia. </a:t>
            </a:r>
          </a:p>
          <a:p>
            <a:r>
              <a:rPr lang="es-ES" sz="1600" dirty="0" smtClean="0"/>
              <a:t>En 1992 Nelson fue contratado por Royal Dutch Shell </a:t>
            </a:r>
            <a:r>
              <a:rPr lang="es-ES" sz="1600" dirty="0" err="1" smtClean="0"/>
              <a:t>Shell</a:t>
            </a:r>
            <a:r>
              <a:rPr lang="es-ES" sz="1600" dirty="0" smtClean="0"/>
              <a:t> </a:t>
            </a:r>
            <a:r>
              <a:rPr lang="es-ES" sz="1600" dirty="0" err="1" smtClean="0"/>
              <a:t>Oil</a:t>
            </a:r>
            <a:r>
              <a:rPr lang="es-ES" sz="1600" dirty="0" smtClean="0"/>
              <a:t>, para crear y producir el libro “Retratos </a:t>
            </a:r>
            <a:r>
              <a:rPr lang="es-ES" sz="1600" dirty="0" err="1" smtClean="0"/>
              <a:t>leterarios</a:t>
            </a:r>
            <a:r>
              <a:rPr lang="es-ES" sz="1600" dirty="0" smtClean="0"/>
              <a:t> de China” y viajó por el país durante 36 meses, junto a su esposa </a:t>
            </a:r>
            <a:r>
              <a:rPr lang="es-ES" sz="1600" dirty="0" err="1" smtClean="0"/>
              <a:t>Ashkaine</a:t>
            </a:r>
            <a:r>
              <a:rPr lang="es-ES" sz="1600" dirty="0" smtClean="0"/>
              <a:t> Hora Adema. </a:t>
            </a:r>
            <a:r>
              <a:rPr lang="es-ES" sz="1600" dirty="0" err="1" smtClean="0"/>
              <a:t>Ashkaine</a:t>
            </a:r>
            <a:r>
              <a:rPr lang="es-ES" sz="1600" dirty="0" smtClean="0"/>
              <a:t> Hora Adema, se convirtió en el socio comercial de Nelson. A continuación, después de su finalización, las imágenes fueron expuestas en el Palacio de los niños en la Plaza de </a:t>
            </a:r>
            <a:r>
              <a:rPr lang="es-ES" sz="1600" dirty="0" err="1" smtClean="0"/>
              <a:t>Tiananmen</a:t>
            </a:r>
            <a:r>
              <a:rPr lang="es-ES" sz="1600" dirty="0" smtClean="0"/>
              <a:t>, en Beijing, esto creo un giro mundial en la vida de este gran fotógrafo </a:t>
            </a:r>
            <a:r>
              <a:rPr lang="es-ES" sz="1600" dirty="0" err="1" smtClean="0"/>
              <a:t>Jemy</a:t>
            </a:r>
            <a:r>
              <a:rPr lang="es-ES" sz="1600" dirty="0" smtClean="0"/>
              <a:t> Nelson. A partir de 1997,Nelson comenzó a trabajar en publicidad comercial. Un tiempo después se caso, y se fue a vivir con su esposa y sus tres hijos en Ámsterdam e Ibiza. </a:t>
            </a:r>
            <a:endParaRPr lang="es-ES" sz="1600" dirty="0"/>
          </a:p>
        </p:txBody>
      </p:sp>
      <p:pic>
        <p:nvPicPr>
          <p:cNvPr id="3" name="Picture 2" descr="C:\Documents and Settings\Jose Luis\Escritorio\Jimmy_Nelson_(photographer)_-_TEDxAMS_201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492" y="473055"/>
            <a:ext cx="2560638" cy="2286000"/>
          </a:xfrm>
          <a:prstGeom prst="rect">
            <a:avLst/>
          </a:prstGeom>
          <a:noFill/>
        </p:spPr>
      </p:pic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"/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49154" name="Picture 2" descr="C:\Documents and Settings\Jose Luis\Escritorio\índic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96803">
            <a:off x="400897" y="317858"/>
            <a:ext cx="4787432" cy="5848322"/>
          </a:xfrm>
          <a:prstGeom prst="rect">
            <a:avLst/>
          </a:prstGeom>
          <a:noFill/>
        </p:spPr>
      </p:pic>
      <p:pic>
        <p:nvPicPr>
          <p:cNvPr id="3" name="Picture 3" descr="C:\Documents and Settings\Jose Luis\Escritorio\Jimmy_Nelson_en_Áfri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32638">
            <a:off x="6766857" y="615908"/>
            <a:ext cx="4916441" cy="57594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55268" y="1187435"/>
            <a:ext cx="7143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/>
              <a:t>En total, el fotógrafo originario de </a:t>
            </a:r>
            <a:r>
              <a:rPr lang="es-ES" sz="2400" dirty="0" err="1" smtClean="0"/>
              <a:t>Sevenoaks</a:t>
            </a:r>
            <a:r>
              <a:rPr lang="es-ES" sz="2400" dirty="0" smtClean="0"/>
              <a:t>, Reino Unido, visitó 34 culturas indígenas desde Mongolia hasta Indonesia y al concluir su viaje publicó su proyecto titulado </a:t>
            </a:r>
            <a:r>
              <a:rPr lang="es-ES" sz="2400" i="1" dirty="0" smtClean="0"/>
              <a:t>Homenaje a la Humanidad. </a:t>
            </a:r>
            <a:r>
              <a:rPr lang="es-ES" sz="2400" dirty="0" smtClean="0"/>
              <a:t>Su objetivo principal fue cambiar la percepción acerca de las tribus recluidas en los rincones del mundo y para él fue una gran experiencia:</a:t>
            </a:r>
          </a:p>
          <a:p>
            <a:r>
              <a:rPr lang="es-ES" sz="2400" b="1" i="1" dirty="0" smtClean="0"/>
              <a:t>“Cuando tenía 17 años, comencé un viaje y todavía es el viaje en el que estoy hoy. Se trata de reconectarme y encontrarme a mí mismo. Lo vestí y lo disfracé con fotografía, tribus y culturas indígenas, pero en última instancia es un viaje muy personal de querer sentir, sobrevivir y estar vivo.”</a:t>
            </a:r>
            <a:endParaRPr lang="es-ES" sz="2400" dirty="0"/>
          </a:p>
        </p:txBody>
      </p:sp>
      <p:pic>
        <p:nvPicPr>
          <p:cNvPr id="3" name="Picture 2" descr="C:\Documents and Settings\Jose Luis\Escritorio\Jimmy_Nelson_(photographer)_-_TEDxAMS_201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616" y="401617"/>
            <a:ext cx="2560638" cy="2286000"/>
          </a:xfrm>
          <a:prstGeom prst="rect">
            <a:avLst/>
          </a:prstGeom>
          <a:noFill/>
        </p:spPr>
      </p:pic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"/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48130" name="Picture 2" descr="C:\Documents and Settings\Jose Luis\Escritorio\image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0624" y="330179"/>
            <a:ext cx="9072626" cy="59044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20482" name="Picture 2" descr="C:\Documents and Settings\Jose Luis\Escritorio\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806" y="473055"/>
            <a:ext cx="10568521" cy="51435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55214" y="5773200"/>
            <a:ext cx="7043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Berlin Sans FB" pitchFamily="34" charset="0"/>
              </a:rPr>
              <a:t>Estas son las mejores imágenes de 21 tribus indígenas que Jimmy recopiló en su salvaje travesía:</a:t>
            </a:r>
            <a:endParaRPr lang="es-ES" b="1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c-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025313" cy="66611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12458" y="401617"/>
            <a:ext cx="4377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Tribu </a:t>
            </a:r>
            <a:r>
              <a:rPr lang="es-ES" b="1" dirty="0" err="1" smtClean="0"/>
              <a:t>Hakamou’i</a:t>
            </a:r>
            <a:r>
              <a:rPr lang="es-ES" b="1" dirty="0" smtClean="0"/>
              <a:t>, </a:t>
            </a:r>
            <a:r>
              <a:rPr lang="es-ES" b="1" dirty="0" err="1" smtClean="0"/>
              <a:t>Ua</a:t>
            </a:r>
            <a:r>
              <a:rPr lang="es-ES" b="1" dirty="0" smtClean="0"/>
              <a:t> </a:t>
            </a:r>
            <a:r>
              <a:rPr lang="es-ES" b="1" dirty="0" err="1" smtClean="0"/>
              <a:t>Pou</a:t>
            </a:r>
            <a:r>
              <a:rPr lang="es-ES" b="1" dirty="0" smtClean="0"/>
              <a:t>, Polinesia francesa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se Luis\Escritorio\d-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025313" cy="67761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11996" y="473055"/>
            <a:ext cx="3318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Cormoranes de Yang </a:t>
            </a:r>
            <a:r>
              <a:rPr lang="es-ES" b="1" dirty="0" err="1" smtClean="0"/>
              <a:t>Shuo</a:t>
            </a:r>
            <a:r>
              <a:rPr lang="es-ES" b="1" dirty="0" smtClean="0"/>
              <a:t>, China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Jose Luis\Escritorio\e-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"/>
            <a:ext cx="12025314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2194" y="258741"/>
            <a:ext cx="3937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 Danzarines enmascarados, Paro, Bután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Jose Luis\Escritorio\f-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025313" cy="6773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69120" y="637425"/>
            <a:ext cx="2230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Tribu </a:t>
            </a:r>
            <a:r>
              <a:rPr lang="es-ES" b="1" dirty="0" err="1" smtClean="0"/>
              <a:t>Samburu</a:t>
            </a:r>
            <a:r>
              <a:rPr lang="es-ES" b="1" dirty="0" smtClean="0"/>
              <a:t>, Kenia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Jose Luis\Escritorio\g-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184487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492" y="330179"/>
            <a:ext cx="4824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Mujeres Perak, Monasterio </a:t>
            </a:r>
            <a:r>
              <a:rPr lang="es-ES" b="1" dirty="0" err="1" smtClean="0"/>
              <a:t>Thikse</a:t>
            </a:r>
            <a:r>
              <a:rPr lang="es-ES" b="1" dirty="0" smtClean="0"/>
              <a:t>, </a:t>
            </a:r>
            <a:r>
              <a:rPr lang="es-ES" b="1" dirty="0" err="1" smtClean="0"/>
              <a:t>Ladakh</a:t>
            </a:r>
            <a:r>
              <a:rPr lang="es-ES" b="1" dirty="0" smtClean="0"/>
              <a:t>, India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h-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30815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12458" y="330179"/>
            <a:ext cx="3369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err="1" smtClean="0"/>
              <a:t>Atuona</a:t>
            </a:r>
            <a:r>
              <a:rPr lang="pt-BR" b="1" dirty="0" smtClean="0"/>
              <a:t>, </a:t>
            </a:r>
            <a:r>
              <a:rPr lang="pt-BR" b="1" dirty="0" err="1" smtClean="0"/>
              <a:t>Hiva</a:t>
            </a:r>
            <a:r>
              <a:rPr lang="pt-BR" b="1" dirty="0" smtClean="0"/>
              <a:t> </a:t>
            </a:r>
            <a:r>
              <a:rPr lang="pt-BR" b="1" dirty="0" err="1" smtClean="0"/>
              <a:t>Oa</a:t>
            </a:r>
            <a:r>
              <a:rPr lang="pt-BR" b="1" dirty="0" smtClean="0"/>
              <a:t>, </a:t>
            </a:r>
            <a:r>
              <a:rPr lang="pt-BR" b="1" dirty="0" err="1" smtClean="0"/>
              <a:t>Islas</a:t>
            </a:r>
            <a:r>
              <a:rPr lang="pt-BR" b="1" dirty="0" smtClean="0"/>
              <a:t> Marquesas</a:t>
            </a:r>
            <a:endParaRPr lang="pt-BR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Jose Luis\Escritorio\i-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18492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3368" y="330179"/>
            <a:ext cx="3460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Colina De </a:t>
            </a:r>
            <a:r>
              <a:rPr lang="es-ES" b="1" dirty="0" err="1" smtClean="0"/>
              <a:t>Khoyor</a:t>
            </a:r>
            <a:r>
              <a:rPr lang="es-ES" b="1" dirty="0" smtClean="0"/>
              <a:t> </a:t>
            </a:r>
            <a:r>
              <a:rPr lang="es-ES" b="1" dirty="0" err="1" smtClean="0"/>
              <a:t>Tolgoi</a:t>
            </a:r>
            <a:r>
              <a:rPr lang="es-ES" b="1" dirty="0" smtClean="0"/>
              <a:t>, Mongolia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Jose Luis\Escritorio\j-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75092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492" y="544493"/>
            <a:ext cx="527061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Huli</a:t>
            </a:r>
            <a:r>
              <a:rPr lang="es-ES" b="1" dirty="0" smtClean="0"/>
              <a:t> </a:t>
            </a:r>
            <a:r>
              <a:rPr lang="es-ES" b="1" dirty="0" err="1" smtClean="0"/>
              <a:t>Wigmen</a:t>
            </a:r>
            <a:r>
              <a:rPr lang="es-ES" b="1" dirty="0" smtClean="0"/>
              <a:t>, Cataratas </a:t>
            </a:r>
            <a:r>
              <a:rPr lang="es-ES" b="1" dirty="0" err="1" smtClean="0"/>
              <a:t>Ambua</a:t>
            </a:r>
            <a:r>
              <a:rPr lang="es-ES" b="1" dirty="0" smtClean="0"/>
              <a:t>, </a:t>
            </a:r>
            <a:r>
              <a:rPr lang="es-ES" b="1" dirty="0" err="1" smtClean="0"/>
              <a:t>Papua</a:t>
            </a:r>
            <a:r>
              <a:rPr lang="es-ES" b="1" dirty="0" smtClean="0"/>
              <a:t> Nueva Guinea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Jose Luis\Escritorio\k-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4227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492" y="401617"/>
            <a:ext cx="245342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Ganges, </a:t>
            </a:r>
            <a:r>
              <a:rPr lang="es-ES" b="1" dirty="0" err="1" smtClean="0"/>
              <a:t>Haridwar</a:t>
            </a:r>
            <a:r>
              <a:rPr lang="es-ES" b="1" dirty="0" smtClean="0"/>
              <a:t>, India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Jose Luis\Escritorio\l-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194934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9054" y="258741"/>
            <a:ext cx="3975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Tarangire</a:t>
            </a:r>
            <a:r>
              <a:rPr lang="es-ES" b="1" dirty="0" smtClean="0"/>
              <a:t>, Escarpadura de </a:t>
            </a:r>
            <a:r>
              <a:rPr lang="es-ES" b="1" dirty="0" err="1" smtClean="0"/>
              <a:t>Rift</a:t>
            </a:r>
            <a:r>
              <a:rPr lang="es-ES" b="1" dirty="0" smtClean="0"/>
              <a:t>, Tanzania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Jose Luis\Escritorio\m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081826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55136" y="401617"/>
            <a:ext cx="4643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Isla de lava Ni Vanuatu </a:t>
            </a:r>
            <a:r>
              <a:rPr lang="es-ES" b="1" dirty="0" err="1" smtClean="0"/>
              <a:t>Men</a:t>
            </a:r>
            <a:r>
              <a:rPr lang="es-ES" b="1" dirty="0" smtClean="0"/>
              <a:t> </a:t>
            </a:r>
            <a:r>
              <a:rPr lang="es-ES" b="1" dirty="0" err="1" smtClean="0"/>
              <a:t>Rah</a:t>
            </a:r>
            <a:r>
              <a:rPr lang="es-ES" b="1" dirty="0" smtClean="0"/>
              <a:t>, Islas Vanuatu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n-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68112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1930" y="401617"/>
            <a:ext cx="2399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Cordillera </a:t>
            </a:r>
            <a:r>
              <a:rPr lang="es-ES" b="1" dirty="0" err="1" smtClean="0"/>
              <a:t>Ndoto</a:t>
            </a:r>
            <a:r>
              <a:rPr lang="es-ES" b="1" dirty="0" smtClean="0"/>
              <a:t>, Kenia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Jose Luis\Escritorio\o-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210520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1930" y="330179"/>
            <a:ext cx="5683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Tribu </a:t>
            </a:r>
            <a:r>
              <a:rPr lang="es-ES" b="1" dirty="0" err="1" smtClean="0"/>
              <a:t>Likekaipia</a:t>
            </a:r>
            <a:r>
              <a:rPr lang="es-ES" b="1" dirty="0" smtClean="0"/>
              <a:t> en Montañas </a:t>
            </a:r>
            <a:r>
              <a:rPr lang="es-ES" b="1" dirty="0" err="1" smtClean="0"/>
              <a:t>Jalibu</a:t>
            </a:r>
            <a:r>
              <a:rPr lang="es-ES" b="1" dirty="0" smtClean="0"/>
              <a:t>, </a:t>
            </a:r>
            <a:r>
              <a:rPr lang="es-ES" b="1" dirty="0" err="1" smtClean="0"/>
              <a:t>Papua</a:t>
            </a:r>
            <a:r>
              <a:rPr lang="es-ES" b="1" dirty="0" smtClean="0"/>
              <a:t> Nueva Guinea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Jose Luis\Escritorio\p-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076343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1930" y="401617"/>
            <a:ext cx="3125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Pueblo </a:t>
            </a:r>
            <a:r>
              <a:rPr lang="es-ES" b="1" dirty="0" err="1" smtClean="0"/>
              <a:t>Angge</a:t>
            </a:r>
            <a:r>
              <a:rPr lang="es-ES" b="1" dirty="0" smtClean="0"/>
              <a:t>, </a:t>
            </a:r>
            <a:r>
              <a:rPr lang="es-ES" b="1" dirty="0" err="1" smtClean="0"/>
              <a:t>Mustang</a:t>
            </a:r>
            <a:r>
              <a:rPr lang="es-ES" b="1" dirty="0" smtClean="0"/>
              <a:t>, Nepal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Jose Luis\Escritorio\q-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62795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492" y="401617"/>
            <a:ext cx="518007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Te </a:t>
            </a:r>
            <a:r>
              <a:rPr lang="es-ES" b="1" dirty="0" err="1" smtClean="0"/>
              <a:t>Aroha</a:t>
            </a:r>
            <a:r>
              <a:rPr lang="es-ES" b="1" dirty="0" smtClean="0"/>
              <a:t> </a:t>
            </a:r>
            <a:r>
              <a:rPr lang="es-ES" b="1" dirty="0" err="1" smtClean="0"/>
              <a:t>Mikaka</a:t>
            </a:r>
            <a:r>
              <a:rPr lang="es-ES" b="1" dirty="0" smtClean="0"/>
              <a:t> &amp; Bahía de las islas, Nueva Zelanda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Jose Luis\Escritorio\r-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227820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492" y="544493"/>
            <a:ext cx="2089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Paso de Paro, Bután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s-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063957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9054" y="330179"/>
            <a:ext cx="507991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fi-FI" b="1" dirty="0" smtClean="0"/>
              <a:t>Clan Uramana, Amuioan, Tufi, Papua Nueva Guinea</a:t>
            </a:r>
            <a:endParaRPr lang="fi-FI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Jose Luis\Escritorio\t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030811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9054" y="330179"/>
            <a:ext cx="2337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Pueblo de </a:t>
            </a:r>
            <a:r>
              <a:rPr lang="es-ES" b="1" dirty="0" err="1" smtClean="0"/>
              <a:t>Miao</a:t>
            </a:r>
            <a:r>
              <a:rPr lang="es-ES" b="1" dirty="0" smtClean="0"/>
              <a:t>, China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Jose Luis\Escritorio\u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059971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3368" y="324268"/>
            <a:ext cx="478951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it-IT" b="1" dirty="0" smtClean="0"/>
              <a:t>Catarata del monte Bosavi, Papua Nueva Guinea</a:t>
            </a:r>
            <a:endParaRPr lang="it-IT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Jose Luis\Escritorio\v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071917" cy="6661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9055" y="324268"/>
            <a:ext cx="3693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Cerro Cristal en Patagonia, Argentina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Jose Luis\Escritorio\w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2270663" cy="66611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54873" y="574793"/>
            <a:ext cx="4017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Pueblo de </a:t>
            </a:r>
            <a:r>
              <a:rPr lang="es-ES" b="1" dirty="0" err="1" smtClean="0"/>
              <a:t>Korcho</a:t>
            </a:r>
            <a:r>
              <a:rPr lang="es-ES" b="1" dirty="0" smtClean="0"/>
              <a:t>, Valle de </a:t>
            </a:r>
            <a:r>
              <a:rPr lang="es-ES" b="1" dirty="0" err="1" smtClean="0"/>
              <a:t>Omo</a:t>
            </a:r>
            <a:r>
              <a:rPr lang="es-ES" b="1" dirty="0" smtClean="0"/>
              <a:t>, Etiopia</a:t>
            </a:r>
            <a:endParaRPr lang="es-ES" b="1" dirty="0"/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2025314" cy="66611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84805" y="3284816"/>
            <a:ext cx="6661150" cy="9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648973" y="3284816"/>
            <a:ext cx="6661150" cy="9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0"/>
            <a:ext cx="12025313" cy="6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6588611"/>
            <a:ext cx="12025313" cy="72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2787" y="5637338"/>
            <a:ext cx="717837" cy="66486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04379" y="4440785"/>
            <a:ext cx="3540555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47208" y="486839"/>
            <a:ext cx="3683939" cy="305647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003623" y="5"/>
            <a:ext cx="4600495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16 de diciembre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16:14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667662" y="5450299"/>
            <a:ext cx="2641831" cy="9072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54269"/>
            <a:ext cx="12025313" cy="22203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76308"/>
            <a:ext cx="12025313" cy="488484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5485" y="0"/>
            <a:ext cx="6413500" cy="151726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50320"/>
            <a:ext cx="120253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03164" y="4588793"/>
            <a:ext cx="3507383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15611" y="4070703"/>
            <a:ext cx="3106539" cy="229439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11180" y="4736818"/>
            <a:ext cx="1603375" cy="96216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886500"/>
            <a:ext cx="701477" cy="51808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404589"/>
            <a:ext cx="701477" cy="51808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922677"/>
            <a:ext cx="701477" cy="51808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440768"/>
            <a:ext cx="701477" cy="5180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BUS APARTADAS DE LA SOCIE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TRIBUS APARTADAS DE LA SOCIEDAD</Template>
  <TotalTime>17</TotalTime>
  <Words>631</Words>
  <Application>Microsoft Office PowerPoint</Application>
  <PresentationFormat>Personalizado</PresentationFormat>
  <Paragraphs>44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TRIBUS APARTADAS DE LA SOCIEDAD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2018-12-16T15:03:27Z</dcterms:created>
  <dcterms:modified xsi:type="dcterms:W3CDTF">2018-12-16T15:21:06Z</dcterms:modified>
</cp:coreProperties>
</file>