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75"/>
  </p:notesMasterIdLst>
  <p:sldIdLst>
    <p:sldId id="257" r:id="rId4"/>
    <p:sldId id="330" r:id="rId5"/>
    <p:sldId id="339" r:id="rId6"/>
    <p:sldId id="274" r:id="rId7"/>
    <p:sldId id="303" r:id="rId8"/>
    <p:sldId id="265" r:id="rId9"/>
    <p:sldId id="305" r:id="rId10"/>
    <p:sldId id="309" r:id="rId11"/>
    <p:sldId id="302" r:id="rId12"/>
    <p:sldId id="298" r:id="rId13"/>
    <p:sldId id="307" r:id="rId14"/>
    <p:sldId id="308" r:id="rId15"/>
    <p:sldId id="306" r:id="rId16"/>
    <p:sldId id="275" r:id="rId17"/>
    <p:sldId id="290" r:id="rId18"/>
    <p:sldId id="333" r:id="rId19"/>
    <p:sldId id="291" r:id="rId20"/>
    <p:sldId id="318" r:id="rId21"/>
    <p:sldId id="292" r:id="rId22"/>
    <p:sldId id="282" r:id="rId23"/>
    <p:sldId id="276" r:id="rId24"/>
    <p:sldId id="281" r:id="rId25"/>
    <p:sldId id="316" r:id="rId26"/>
    <p:sldId id="283" r:id="rId27"/>
    <p:sldId id="317" r:id="rId28"/>
    <p:sldId id="334" r:id="rId29"/>
    <p:sldId id="285" r:id="rId30"/>
    <p:sldId id="286" r:id="rId31"/>
    <p:sldId id="288" r:id="rId32"/>
    <p:sldId id="289" r:id="rId33"/>
    <p:sldId id="287" r:id="rId34"/>
    <p:sldId id="284" r:id="rId35"/>
    <p:sldId id="299" r:id="rId36"/>
    <p:sldId id="300" r:id="rId37"/>
    <p:sldId id="304" r:id="rId38"/>
    <p:sldId id="335" r:id="rId39"/>
    <p:sldId id="301" r:id="rId40"/>
    <p:sldId id="293" r:id="rId41"/>
    <p:sldId id="294" r:id="rId42"/>
    <p:sldId id="295" r:id="rId43"/>
    <p:sldId id="296" r:id="rId44"/>
    <p:sldId id="297" r:id="rId45"/>
    <p:sldId id="310" r:id="rId46"/>
    <p:sldId id="311" r:id="rId47"/>
    <p:sldId id="312" r:id="rId48"/>
    <p:sldId id="336" r:id="rId49"/>
    <p:sldId id="313" r:id="rId50"/>
    <p:sldId id="314" r:id="rId51"/>
    <p:sldId id="315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26" r:id="rId60"/>
    <p:sldId id="327" r:id="rId61"/>
    <p:sldId id="328" r:id="rId62"/>
    <p:sldId id="337" r:id="rId63"/>
    <p:sldId id="329" r:id="rId64"/>
    <p:sldId id="331" r:id="rId65"/>
    <p:sldId id="332" r:id="rId66"/>
    <p:sldId id="338" r:id="rId67"/>
    <p:sldId id="340" r:id="rId68"/>
    <p:sldId id="341" r:id="rId69"/>
    <p:sldId id="342" r:id="rId70"/>
    <p:sldId id="343" r:id="rId71"/>
    <p:sldId id="344" r:id="rId72"/>
    <p:sldId id="352" r:id="rId73"/>
    <p:sldId id="353" r:id="rId7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1bcN8kWQuCTzqfKMpuPxA==" hashData="Dg/r3k3tIndAVTde+8bU+chjg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97BD58-8EB5-4C72-AA00-204DD4896F73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2BD1-7A96-45F1-A5BC-EEF6E29381A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037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24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46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87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652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653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0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224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76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85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76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6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624EA-576A-4CD6-8BF3-87CAA64671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714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062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3000">
              <a:srgbClr val="FFA800"/>
            </a:gs>
            <a:gs pos="28000">
              <a:schemeClr val="accent6">
                <a:lumMod val="60000"/>
                <a:lumOff val="40000"/>
              </a:schemeClr>
            </a:gs>
            <a:gs pos="42999">
              <a:srgbClr val="FFA800"/>
            </a:gs>
            <a:gs pos="58000">
              <a:schemeClr val="accent6">
                <a:lumMod val="60000"/>
                <a:lumOff val="40000"/>
              </a:schemeClr>
            </a:gs>
            <a:gs pos="72000">
              <a:srgbClr val="FFA800"/>
            </a:gs>
            <a:gs pos="87000">
              <a:schemeClr val="accent6">
                <a:lumMod val="60000"/>
                <a:lumOff val="40000"/>
              </a:schemeClr>
            </a:gs>
            <a:gs pos="100000">
              <a:srgbClr val="FFA8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2B6CF-C560-4F1E-9F31-9426CFD2FD04}" type="datetimeFigureOut">
              <a:rPr lang="es-ES" smtClean="0"/>
              <a:t>28/06/2020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98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gif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6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4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60" y="4572029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3071" y="1052736"/>
            <a:ext cx="657897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TORMENTAS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ARENA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7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050" y="764704"/>
            <a:ext cx="1281022" cy="9042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75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>
            <p:snd r:embed="rId2" name="sound008.wav"/>
          </p:stSnd>
        </p:sndAc>
      </p:transition>
    </mc:Choice>
    <mc:Fallback xmlns="">
      <p:transition spd="slow" advTm="5000">
        <p:fade/>
        <p:sndAc>
          <p:stSnd>
            <p:snd r:embed="rId8" name="sound00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opy of Redsea_sandstorm_May13-2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5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TORMENTA DE ARENA. COL.LECTIU CAMÍ FONDO (W. Carmen Téllez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5" b="13522"/>
          <a:stretch/>
        </p:blipFill>
        <p:spPr bwMode="auto">
          <a:xfrm>
            <a:off x="0" y="0"/>
            <a:ext cx="93405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18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Tormenta de polvo azota New South Wales en Australia | The Weather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57"/>
          <a:stretch/>
        </p:blipFill>
        <p:spPr bwMode="auto">
          <a:xfrm>
            <a:off x="0" y="-35678"/>
            <a:ext cx="9144000" cy="689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6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Approaching%20Sandst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66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95736" y="1219105"/>
            <a:ext cx="5065545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¿Cómo se forma una tormenta de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arena?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Normalmente ocurren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tras el paso de una tormenta normal. El motivo se debe a que las grandes y potentes cantidades de agua chocan contra el suelo levantando polvo y arena. Lo más increíble es su avance, que suele convertirse en una nube de polvo inmensa y veloz. Esto produce la impresión de que pudiera, literalmente, tragarte la tierra.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3" y="5306266"/>
            <a:ext cx="144073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472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agerpres_54398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4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O-furtuna-de-nisip-a-redus-vizibilitatea-la-zero-in-China--Video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41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gpw-20061106-original-UnitedStatesMarineCorps-20050426-M-0502A-018-massive-sandstorm-Al-Asad-Ir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01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iyadh-sandstorm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13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SandstormSaudiArabi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08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hoenixfurtunadenisip2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1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54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ini-incredibile-cu-o-furtuna-de-nisip-langa-stadionul-din-phoenix-foto-video_12_siz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94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ESCENARIO MUNDIAL: Dios creó una Inmensa Tormenta de Polvo par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58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63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35696" y="1219105"/>
            <a:ext cx="648072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Algunas de las tormentas de arena más feroces registradas en la historia ocurrieron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en: </a:t>
            </a:r>
            <a:r>
              <a:rPr lang="es-ES" altLang="es-ES" sz="2000" b="1" i="1" dirty="0" err="1" smtClean="0">
                <a:solidFill>
                  <a:srgbClr val="FF0000"/>
                </a:solidFill>
                <a:latin typeface="+mj-lt"/>
              </a:rPr>
              <a:t>Sidney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, Australia, 1942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.--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La mayor tormenta de polvo de la historia de la ciudad redujo a 500 metros apenas la visibilidad del aeropuerto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local. --Phoenix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, EEUU, 2011. La ciudad completa fue cubierta por una nube de polvo de 3 mil metros de altura y 80 km de ancho, que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impidió todo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tipo de vuelos desde y hacia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la ciudad estadounidense.-- China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, 2014. Una de las peores tormentas de polvo de la región, obligó a suspender clases y arrancó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árboles y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farolas del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suelo.-- India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,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2018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Más de 125 personas muertas dejó una tormenta de polvo y arena, que impactó durante la noche y produjo el derrumbe de muchos edificios.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3" y="5306266"/>
            <a:ext cx="144073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57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000">
        <p14:vortex dir="r"/>
        <p:sndAc>
          <p:stSnd>
            <p:snd r:embed="rId2" name="09 Forever in Love愛到永恆.wav"/>
          </p:stSnd>
        </p:sndAc>
      </p:transition>
    </mc:Choice>
    <mc:Fallback xmlns="">
      <p:transition spd="slow" advTm="29000">
        <p:fade/>
        <p:sndAc>
          <p:stSnd>
            <p:snd r:embed="rId4" name="09 Forever in Love愛到永恆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11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sandstorm-china-vide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4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05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 descr="image_124057340658532900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41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Cambio climático azota a Austr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" y="0"/>
            <a:ext cx="91926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05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1_11787830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29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Sandstorm_Prayer_Ira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14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ubai-are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452" name="Picture 4" descr="Las imágenes más espectaculares de la tormenta de arena en Arizon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824"/>
            <a:ext cx="9386239" cy="701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58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Sandstorm_of_Longjing_Township_,Taichung_County_in_Taiwan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68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95736" y="1988840"/>
            <a:ext cx="554461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Alertas de tormenta de arena y de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polvo Desde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2004 la OMM lleva a cabo un proyecto de previsión y alerta sobre las tormentas de arena o polvo, y desde 2007 emplea en ello un sistema de evaluación y asesoramiento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especial. Así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, se puede mantener un rastreo sobre las posibles tormentas de arena y alertar a la población lo suficientemente antes para tomar previsiones.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3" y="5306266"/>
            <a:ext cx="144073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15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Sandstorm%20Sud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5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Sandstorm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69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175147-sandst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92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raq-sandst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49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598_8609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59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copy-of-sandstorm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9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riyadh-sandstorm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53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91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Picture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24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23728" y="2142435"/>
            <a:ext cx="6192688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Ante una tormenta de este arena, conviene tomar </a:t>
            </a: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ciertas previsiones: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Si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se está en un automóvil, lo más conveniente es detenerse y alejarse de la vía a esperar que la tormenta pase, aunque ello traiga el inconveniente de quedar atrapado dentro del vehículo con el aire de alrededor totalmente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oscurecido. En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caso de que se viaje por la carretera y se le pueda dejar atrás, conviene atravesar la “pared” de arena o polvo solo cuando se pueda predecir lo que habrá del otro lado, ya que se conducirá a ciegas.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3" y="5306266"/>
            <a:ext cx="144073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933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sandstorm431x2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99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sandstorm9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14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andstorm7458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0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sandstormonrowofhou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38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saudi-sand-storm-ap-abc-db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33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sand-st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>
            <p:snd r:embed="rId2" name="Te he visto pasar.wav"/>
          </p:stSnd>
        </p:sndAc>
      </p:transition>
    </mc:Choice>
    <mc:Fallback xmlns="">
      <p:transition spd="slow" advTm="5000">
        <p:fade/>
        <p:sndAc>
          <p:stSnd>
            <p:snd r:embed="rId4" name="Te he visto pas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mage_122424584471755000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67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55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Australia--afectata-de-o-furtuna-de-nis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50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95736" y="2420887"/>
            <a:ext cx="5976664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La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población de las ciudades debe taparse la boca y nariz con paños o telas que filtren los sólidos del aire. También pueden colocarse algún humectante en la nariz para impedir la resequedad o la irritación por el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aire. En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las ciudades se debe buscar refugio, manteniéndose alejados de los objetos que puedan caer y de las ventanas o árboles En este sentido conviene recordar que el peligro no es únicamente el polvo, sino los vientos huracanados.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3" y="5306266"/>
            <a:ext cx="1440735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46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060410_ch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8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furtun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75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sandstor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84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sandstorms-originating-from-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02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image_122009517541168300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78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7" name="Picture 3" descr="probleme%20pe%20circuitul%20din%20sakhir_%20marele-921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51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 descr="Saudi_Arabia_Sandstorm9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91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La tormenta de arena en Australia que convirtió el día en no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" y="0"/>
            <a:ext cx="9324195" cy="6993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8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 descr="sandstor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74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na espectacular tormenta de arena engulle una ciudad de Ch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0" y="-73073"/>
            <a:ext cx="9122660" cy="693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83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Impresionante tormenta de arena golpea China / Stunning sand stor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179511"/>
            <a:ext cx="9324528" cy="87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50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image_123063049328476800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5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sandstorm2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82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a tormenta de arena sacude a la capital de Níger | MARCA Claro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94"/>
            <a:ext cx="9267742" cy="683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94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r"/>
        <p:sndAc>
          <p:stSnd>
            <p:snd r:embed="rId2" name="18 The Platers.wma.WAV"/>
          </p:stSnd>
        </p:sndAc>
      </p:transition>
    </mc:Choice>
    <mc:Fallback>
      <p:transition spd="slow" advTm="5000">
        <p:fade/>
        <p:sndAc>
          <p:stSnd>
            <p:snd r:embed="rId2" name="18 The Platers.wm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sandstorm7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42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Tormenta de arena cubre una localidad de Australia | El Sum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15" y="0"/>
            <a:ext cx="915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07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sandstorm2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61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ormentas de arena en dubai en el desierto hoy | Rascacielo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7" y="0"/>
            <a:ext cx="9143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10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tormenta-arena-phoenix-arizona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99" y="-171400"/>
            <a:ext cx="10451976" cy="704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03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0_9d492_73ee1c78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40"/>
            <a:ext cx="9388963" cy="684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33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tormenta-de-arena-web-590x3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48" y="-12042"/>
            <a:ext cx="9220050" cy="687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66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75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272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1325280357_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" t="6746" r="6177" b="22068"/>
          <a:stretch/>
        </p:blipFill>
        <p:spPr bwMode="auto">
          <a:xfrm>
            <a:off x="0" y="-23696"/>
            <a:ext cx="9265168" cy="688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40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3000">
              <a:srgbClr val="FFA800"/>
            </a:gs>
            <a:gs pos="28000">
              <a:schemeClr val="accent6">
                <a:lumMod val="60000"/>
                <a:lumOff val="40000"/>
              </a:schemeClr>
            </a:gs>
            <a:gs pos="42999">
              <a:srgbClr val="FFA800"/>
            </a:gs>
            <a:gs pos="58000">
              <a:schemeClr val="accent6">
                <a:lumMod val="60000"/>
                <a:lumOff val="40000"/>
              </a:schemeClr>
            </a:gs>
            <a:gs pos="72000">
              <a:srgbClr val="FFA800"/>
            </a:gs>
            <a:gs pos="87000">
              <a:schemeClr val="accent6">
                <a:lumMod val="60000"/>
                <a:lumOff val="40000"/>
              </a:schemeClr>
            </a:gs>
            <a:gs pos="100000">
              <a:srgbClr val="FFA800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394197" y="3394208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680199" y="3394208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0"/>
            <a:ext cx="9144000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" y="6783317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9604" y="5803933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3" y="501227"/>
            <a:ext cx="402836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28 de junio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09:23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88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RMENTAS DE ARE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TORMENTAS DE ARENA</Template>
  <TotalTime>21</TotalTime>
  <Words>506</Words>
  <Application>Microsoft Office PowerPoint</Application>
  <PresentationFormat>Presentación en pantalla (4:3)</PresentationFormat>
  <Paragraphs>19</Paragraphs>
  <Slides>71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71</vt:i4>
      </vt:variant>
    </vt:vector>
  </HeadingPairs>
  <TitlesOfParts>
    <vt:vector size="74" baseType="lpstr">
      <vt:lpstr>TORMENTAS DE ARENA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2020-06-28T07:23:14Z</dcterms:created>
  <dcterms:modified xsi:type="dcterms:W3CDTF">2020-06-28T07:44:20Z</dcterms:modified>
</cp:coreProperties>
</file>