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2" r:id="rId3"/>
    <p:sldId id="274" r:id="rId4"/>
    <p:sldId id="273" r:id="rId5"/>
    <p:sldId id="277" r:id="rId6"/>
    <p:sldId id="278" r:id="rId7"/>
    <p:sldId id="269" r:id="rId8"/>
    <p:sldId id="275" r:id="rId9"/>
    <p:sldId id="276" r:id="rId10"/>
    <p:sldId id="271" r:id="rId11"/>
    <p:sldId id="270" r:id="rId12"/>
    <p:sldId id="279" r:id="rId13"/>
    <p:sldId id="280" r:id="rId14"/>
    <p:sldId id="281" r:id="rId15"/>
    <p:sldId id="257" r:id="rId16"/>
    <p:sldId id="268" r:id="rId17"/>
    <p:sldId id="266" r:id="rId18"/>
    <p:sldId id="256" r:id="rId19"/>
    <p:sldId id="267" r:id="rId20"/>
    <p:sldId id="258" r:id="rId21"/>
    <p:sldId id="259" r:id="rId22"/>
    <p:sldId id="260" r:id="rId23"/>
    <p:sldId id="261" r:id="rId24"/>
    <p:sldId id="262" r:id="rId25"/>
    <p:sldId id="263" r:id="rId26"/>
    <p:sldId id="264" r:id="rId27"/>
    <p:sldId id="265" r:id="rId28"/>
    <p:sldId id="283" r:id="rId29"/>
    <p:sldId id="272" r:id="rId30"/>
  </p:sldIdLst>
  <p:sldSz cx="111982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J7h3Yw2bBptXxeIyG4MAA" hashData="HMfS2D0Vr+FfCByyqXeyWQfLNN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330" y="-96"/>
      </p:cViewPr>
      <p:guideLst>
        <p:guide orient="horz" pos="2160"/>
        <p:guide pos="352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9867" y="2130426"/>
            <a:ext cx="951849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79734" y="3886200"/>
            <a:ext cx="783875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84583" y="4406901"/>
            <a:ext cx="951849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84583" y="2906713"/>
            <a:ext cx="951849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9911" y="1600201"/>
            <a:ext cx="494588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92431" y="1600201"/>
            <a:ext cx="494588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9911" y="1535113"/>
            <a:ext cx="49478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9911" y="2174875"/>
            <a:ext cx="49478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688543" y="1535113"/>
            <a:ext cx="494977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688543" y="2174875"/>
            <a:ext cx="494977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9912" y="273050"/>
            <a:ext cx="3684139"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78195" y="273051"/>
            <a:ext cx="626011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9912" y="1435101"/>
            <a:ext cx="368413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94930" y="4800600"/>
            <a:ext cx="671893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94930" y="612775"/>
            <a:ext cx="671893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94930" y="5367338"/>
            <a:ext cx="671893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18713" y="274639"/>
            <a:ext cx="251960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9911" y="274639"/>
            <a:ext cx="7372165"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9C8D771-7350-47C1-B7A2-B0AC7859E3C8}" type="datetimeFigureOut">
              <a:rPr lang="es-ES" smtClean="0"/>
              <a:pPr/>
              <a:t>01/04/2016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6807A25-2553-4592-BB0C-D8418DCDE21F}" type="slidenum">
              <a:rPr lang="es-ES" smtClean="0"/>
              <a:pPr/>
              <a:t>‹Nº›</a:t>
            </a:fld>
            <a:endParaRPr lang="es-ES"/>
          </a:p>
        </p:txBody>
      </p:sp>
    </p:spTree>
  </p:cSld>
  <p:clrMapOvr>
    <a:masterClrMapping/>
  </p:clrMapOvr>
  <p:transition spd="med" advTm="11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9867" y="2130428"/>
            <a:ext cx="951849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79734" y="3886200"/>
            <a:ext cx="783875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59911" y="274638"/>
            <a:ext cx="1007840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9911" y="1600201"/>
            <a:ext cx="1007840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59911" y="6356351"/>
            <a:ext cx="261291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C8D771-7350-47C1-B7A2-B0AC7859E3C8}" type="datetimeFigureOut">
              <a:rPr lang="es-ES" smtClean="0"/>
              <a:pPr/>
              <a:t>01/04/2016</a:t>
            </a:fld>
            <a:endParaRPr lang="es-ES"/>
          </a:p>
        </p:txBody>
      </p:sp>
      <p:sp>
        <p:nvSpPr>
          <p:cNvPr id="5" name="4 Marcador de pie de página"/>
          <p:cNvSpPr>
            <a:spLocks noGrp="1"/>
          </p:cNvSpPr>
          <p:nvPr>
            <p:ph type="ftr" sz="quarter" idx="3"/>
          </p:nvPr>
        </p:nvSpPr>
        <p:spPr>
          <a:xfrm>
            <a:off x="3826060" y="6356351"/>
            <a:ext cx="354610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25395" y="6356351"/>
            <a:ext cx="261291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807A25-2553-4592-BB0C-D8418DCDE21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11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9911" y="6245225"/>
            <a:ext cx="2612919"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8.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www.nacion.com/vivir/Dinosaurio-argentino-completo-hallado-fecha_LNCIMA20140904_0076_5.jpg"/>
          <p:cNvPicPr>
            <a:picLocks noChangeAspect="1" noChangeArrowheads="1"/>
          </p:cNvPicPr>
          <p:nvPr/>
        </p:nvPicPr>
        <p:blipFill>
          <a:blip r:embed="rId3"/>
          <a:srcRect/>
          <a:stretch>
            <a:fillRect/>
          </a:stretch>
        </p:blipFill>
        <p:spPr bwMode="auto">
          <a:xfrm>
            <a:off x="-1" y="0"/>
            <a:ext cx="11198225"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2">
                <a:shade val="45000"/>
                <a:satMod val="135000"/>
              </a:schemeClr>
              <a:prstClr val="white"/>
            </a:duotone>
            <a:lum bright="60000"/>
          </a:blip>
          <a:srcRect/>
          <a:stretch>
            <a:fillRect/>
          </a:stretch>
        </p:blipFill>
        <p:spPr bwMode="auto">
          <a:xfrm>
            <a:off x="1" y="0"/>
            <a:ext cx="11198226"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6378" y="3386379"/>
            <a:ext cx="6858000" cy="85243"/>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726603" y="3386379"/>
            <a:ext cx="6858000" cy="85243"/>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0" y="0"/>
            <a:ext cx="111982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0" y="6783312"/>
            <a:ext cx="11198225" cy="74688"/>
          </a:xfrm>
          <a:prstGeom prst="rect">
            <a:avLst/>
          </a:prstGeom>
          <a:noFill/>
          <a:ln w="9525">
            <a:noFill/>
            <a:miter lim="800000"/>
            <a:headEnd/>
            <a:tailEnd/>
          </a:ln>
        </p:spPr>
      </p:pic>
      <p:pic>
        <p:nvPicPr>
          <p:cNvPr id="155656" name="Picture 8"/>
          <p:cNvPicPr>
            <a:picLocks noChangeAspect="1" noChangeArrowheads="1"/>
          </p:cNvPicPr>
          <p:nvPr/>
        </p:nvPicPr>
        <p:blipFill>
          <a:blip r:embed="rId6" cstate="print"/>
          <a:srcRect/>
          <a:stretch>
            <a:fillRect/>
          </a:stretch>
        </p:blipFill>
        <p:spPr bwMode="auto">
          <a:xfrm>
            <a:off x="262421" y="285728"/>
            <a:ext cx="1255463" cy="723958"/>
          </a:xfrm>
          <a:prstGeom prst="rect">
            <a:avLst/>
          </a:prstGeom>
          <a:noFill/>
          <a:ln w="9525">
            <a:noFill/>
            <a:round/>
            <a:headEnd/>
            <a:tailEnd/>
          </a:ln>
          <a:effectLst/>
        </p:spPr>
      </p:pic>
      <p:sp>
        <p:nvSpPr>
          <p:cNvPr id="155661" name="Text Box 13"/>
          <p:cNvSpPr txBox="1">
            <a:spLocks noChangeArrowheads="1"/>
          </p:cNvSpPr>
          <p:nvPr/>
        </p:nvSpPr>
        <p:spPr bwMode="auto">
          <a:xfrm>
            <a:off x="437395"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437395"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437395" y="5715017"/>
            <a:ext cx="842739" cy="766985"/>
          </a:xfrm>
          <a:prstGeom prst="rect">
            <a:avLst/>
          </a:prstGeom>
          <a:noFill/>
          <a:ln w="38100">
            <a:solidFill>
              <a:srgbClr val="1CDEF8"/>
            </a:solidFill>
            <a:miter lim="800000"/>
            <a:headEnd/>
            <a:tailEnd/>
          </a:ln>
        </p:spPr>
      </p:pic>
      <p:sp>
        <p:nvSpPr>
          <p:cNvPr id="19" name="18 Rectángulo"/>
          <p:cNvSpPr/>
          <p:nvPr/>
        </p:nvSpPr>
        <p:spPr>
          <a:xfrm>
            <a:off x="4839188" y="2500307"/>
            <a:ext cx="3297041"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1328" y="2071678"/>
            <a:ext cx="9858444" cy="2286016"/>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TITANOSAURUS</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1487236" y="6072207"/>
            <a:ext cx="1714252" cy="369332"/>
          </a:xfrm>
          <a:prstGeom prst="rect">
            <a:avLst/>
          </a:prstGeom>
        </p:spPr>
        <p:txBody>
          <a:bodyPr wrap="none">
            <a:spAutoFit/>
          </a:bodyPr>
          <a:lstStyle/>
          <a:p>
            <a:pPr algn="ctr">
              <a:defRPr/>
            </a:pPr>
            <a:r>
              <a:rPr lang="es-ES"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spd="slow" advTm="11000">
    <p:zoom/>
    <p:sndAc>
      <p:stSnd loop="1">
        <p:snd r:embed="rId2" name="ernesto cortazar - our love never di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098914" y="2714620"/>
            <a:ext cx="5156216" cy="2308324"/>
          </a:xfrm>
          <a:prstGeom prst="rect">
            <a:avLst/>
          </a:prstGeom>
        </p:spPr>
        <p:txBody>
          <a:bodyPr wrap="square">
            <a:spAutoFit/>
          </a:bodyPr>
          <a:lstStyle/>
          <a:p>
            <a:r>
              <a:rPr lang="es-ES" sz="3600" b="1" dirty="0"/>
              <a:t>Hallan los restos de un </a:t>
            </a:r>
            <a:r>
              <a:rPr lang="es-ES" sz="3600" b="1" dirty="0" err="1" smtClean="0"/>
              <a:t>titanosaurus</a:t>
            </a:r>
            <a:r>
              <a:rPr lang="es-ES" sz="3600" b="1" dirty="0" smtClean="0"/>
              <a:t>, el </a:t>
            </a:r>
            <a:r>
              <a:rPr lang="es-ES" sz="3600" b="1" dirty="0"/>
              <a:t>animal más grande encontrado hasta </a:t>
            </a:r>
            <a:r>
              <a:rPr lang="es-ES" sz="3600" b="1" dirty="0" smtClean="0"/>
              <a:t>ahora.</a:t>
            </a:r>
            <a:endParaRPr lang="es-ES" sz="3600" b="1" dirty="0"/>
          </a:p>
        </p:txBody>
      </p:sp>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0" y="0"/>
            <a:ext cx="11198225" cy="6858000"/>
          </a:xfrm>
          <a:prstGeom prst="rect">
            <a:avLst/>
          </a:prstGeom>
          <a:noFill/>
          <a:ln w="9525">
            <a:noFill/>
            <a:miter lim="800000"/>
            <a:headEnd/>
            <a:tailEnd/>
          </a:ln>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Descubren un dinosauro gigante en Argentina"/>
          <p:cNvPicPr>
            <a:picLocks noChangeAspect="1" noChangeArrowheads="1"/>
          </p:cNvPicPr>
          <p:nvPr/>
        </p:nvPicPr>
        <p:blipFill>
          <a:blip r:embed="rId2"/>
          <a:srcRect/>
          <a:stretch>
            <a:fillRect/>
          </a:stretch>
        </p:blipFill>
        <p:spPr bwMode="auto">
          <a:xfrm>
            <a:off x="0" y="0"/>
            <a:ext cx="11201400"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nacion.com/vivir/Dinosaurio-argentino-completo-hallado-fecha_LNCIMA20140904_0078_27.jpg"/>
          <p:cNvPicPr>
            <a:picLocks noChangeAspect="1" noChangeArrowheads="1"/>
          </p:cNvPicPr>
          <p:nvPr/>
        </p:nvPicPr>
        <p:blipFill>
          <a:blip r:embed="rId2"/>
          <a:srcRect/>
          <a:stretch>
            <a:fillRect/>
          </a:stretch>
        </p:blipFill>
        <p:spPr bwMode="auto">
          <a:xfrm>
            <a:off x="0" y="-1657351"/>
            <a:ext cx="11361738" cy="8515351"/>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41526" y="2143116"/>
            <a:ext cx="7858180" cy="3539430"/>
          </a:xfrm>
          <a:prstGeom prst="rect">
            <a:avLst/>
          </a:prstGeom>
        </p:spPr>
        <p:txBody>
          <a:bodyPr wrap="square">
            <a:spAutoFit/>
          </a:bodyPr>
          <a:lstStyle/>
          <a:p>
            <a:r>
              <a:rPr lang="es-ES" sz="3200" b="1" dirty="0"/>
              <a:t>El reptil vivió hace 77 millones de años en la </a:t>
            </a:r>
            <a:r>
              <a:rPr lang="es-ES" sz="3200" b="1" dirty="0" smtClean="0"/>
              <a:t>Patagonia.</a:t>
            </a:r>
            <a:endParaRPr lang="es-ES" sz="3200" b="1" dirty="0"/>
          </a:p>
          <a:p>
            <a:r>
              <a:rPr lang="es-ES" sz="3200" b="1" dirty="0"/>
              <a:t>Un equipo de paleontólogos presentó </a:t>
            </a:r>
            <a:r>
              <a:rPr lang="es-ES" sz="3200" b="1" dirty="0" smtClean="0"/>
              <a:t>a </a:t>
            </a:r>
            <a:r>
              <a:rPr lang="es-ES" sz="3200" b="1" dirty="0"/>
              <a:t>un dinosaurio gigantesco que vivía hace 77 millones de años en la Patagonia argentina, cuyo esqueleto es el más completo que se ha encontrado hasta la fecha.</a:t>
            </a:r>
          </a:p>
        </p:txBody>
      </p:sp>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0" y="0"/>
            <a:ext cx="11198225" cy="6858000"/>
          </a:xfrm>
          <a:prstGeom prst="rect">
            <a:avLst/>
          </a:prstGeom>
          <a:noFill/>
          <a:ln w="9525">
            <a:noFill/>
            <a:miter lim="800000"/>
            <a:headEnd/>
            <a:tailEnd/>
          </a:ln>
        </p:spPr>
      </p:pic>
    </p:spTree>
  </p:cSld>
  <p:clrMapOvr>
    <a:masterClrMapping/>
  </p:clrMapOvr>
  <p:transition spd="med" advTm="1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i3.mirror.co.uk/incoming/article7214144.ece/ALTERNATES/s615b/Attenborough-and-the-Giant-Dinosaur.jpg"/>
          <p:cNvPicPr>
            <a:picLocks noChangeAspect="1" noChangeArrowheads="1"/>
          </p:cNvPicPr>
          <p:nvPr/>
        </p:nvPicPr>
        <p:blipFill>
          <a:blip r:embed="rId2"/>
          <a:srcRect/>
          <a:stretch>
            <a:fillRect/>
          </a:stretch>
        </p:blipFill>
        <p:spPr bwMode="auto">
          <a:xfrm>
            <a:off x="-1" y="0"/>
            <a:ext cx="1119822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descr="http://i.dailymail.co.uk/i/pix/2014/05/17/article-2631309-1DF1C86E00000578-256_634x321.jpg"/>
          <p:cNvPicPr>
            <a:picLocks noChangeAspect="1" noChangeArrowheads="1"/>
          </p:cNvPicPr>
          <p:nvPr/>
        </p:nvPicPr>
        <p:blipFill>
          <a:blip r:embed="rId2"/>
          <a:srcRect l="9731"/>
          <a:stretch>
            <a:fillRect/>
          </a:stretch>
        </p:blipFill>
        <p:spPr bwMode="auto">
          <a:xfrm>
            <a:off x="0" y="0"/>
            <a:ext cx="11336996" cy="6858000"/>
          </a:xfrm>
          <a:prstGeom prst="rect">
            <a:avLst/>
          </a:prstGeom>
          <a:noFill/>
        </p:spPr>
      </p:pic>
    </p:spTree>
  </p:cSld>
  <p:clrMapOvr>
    <a:masterClrMapping/>
  </p:clrMapOvr>
  <p:transition spd="med" advTm="11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rack.1.mshcdn.com/media/ZgkyMDE0LzA1LzE3L2YwL3RpdGFub3NhdXJ0LjFkZWUzLmdpZgpwCXRodW1iCTEyMDB4OTYwMD4/d8cc7eaa/bdf/titanosaur-thigh-bone.gif"/>
          <p:cNvPicPr>
            <a:picLocks noChangeAspect="1" noChangeArrowheads="1" noCrop="1"/>
          </p:cNvPicPr>
          <p:nvPr/>
        </p:nvPicPr>
        <p:blipFill>
          <a:blip r:embed="rId2"/>
          <a:srcRect/>
          <a:stretch>
            <a:fillRect/>
          </a:stretch>
        </p:blipFill>
        <p:spPr bwMode="auto">
          <a:xfrm>
            <a:off x="-1" y="0"/>
            <a:ext cx="12469091" cy="6858000"/>
          </a:xfrm>
          <a:prstGeom prst="rect">
            <a:avLst/>
          </a:prstGeom>
          <a:noFill/>
        </p:spPr>
      </p:pic>
    </p:spTree>
  </p:cSld>
  <p:clrMapOvr>
    <a:masterClrMapping/>
  </p:clrMapOvr>
  <p:transition spd="med" advTm="11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nhm.ac.uk/natureplus/servlet/JiveServlet/showImage/38-3330-61157/T-Rex-Jaw008-260913-arriving-1500.jpg"/>
          <p:cNvPicPr>
            <a:picLocks noChangeAspect="1" noChangeArrowheads="1"/>
          </p:cNvPicPr>
          <p:nvPr/>
        </p:nvPicPr>
        <p:blipFill>
          <a:blip r:embed="rId2"/>
          <a:srcRect/>
          <a:stretch>
            <a:fillRect/>
          </a:stretch>
        </p:blipFill>
        <p:spPr bwMode="auto">
          <a:xfrm>
            <a:off x="-276225" y="0"/>
            <a:ext cx="1147445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cdnph.upi.com/sv/ph/og/upi/7751452789005/2016/1/f27ec5801b0f2e2d83ca75df5fe1379d/v2.1/American-Museum-of-Natural-History-unveils-giant-titanosaur.jpg"/>
          <p:cNvPicPr>
            <a:picLocks noChangeAspect="1" noChangeArrowheads="1"/>
          </p:cNvPicPr>
          <p:nvPr/>
        </p:nvPicPr>
        <p:blipFill>
          <a:blip r:embed="rId2"/>
          <a:srcRect/>
          <a:stretch>
            <a:fillRect/>
          </a:stretch>
        </p:blipFill>
        <p:spPr bwMode="auto">
          <a:xfrm>
            <a:off x="-1" y="0"/>
            <a:ext cx="1119822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nacion.com/vivir/Dinosaurio-argentino-completo-hallado-fecha_LNCIMA20140904_0076_5.jpg"/>
          <p:cNvPicPr>
            <a:picLocks noChangeAspect="1" noChangeArrowheads="1"/>
          </p:cNvPicPr>
          <p:nvPr/>
        </p:nvPicPr>
        <p:blipFill>
          <a:blip r:embed="rId2"/>
          <a:srcRect/>
          <a:stretch>
            <a:fillRect/>
          </a:stretch>
        </p:blipFill>
        <p:spPr bwMode="auto">
          <a:xfrm>
            <a:off x="-1" y="0"/>
            <a:ext cx="1119822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nacion.com/vivir/Dinosaurio-argentino-completo-hallado-fecha_LNCIMA20140904_0077_5.jpg"/>
          <p:cNvPicPr>
            <a:picLocks noChangeAspect="1" noChangeArrowheads="1"/>
          </p:cNvPicPr>
          <p:nvPr/>
        </p:nvPicPr>
        <p:blipFill>
          <a:blip r:embed="rId2"/>
          <a:srcRect/>
          <a:stretch>
            <a:fillRect/>
          </a:stretch>
        </p:blipFill>
        <p:spPr bwMode="auto">
          <a:xfrm>
            <a:off x="-1" y="0"/>
            <a:ext cx="1119822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nacion.com/vivir/Dinosaurio-argentino-completo-hallado-fecha_LNCIMA20140904_0079_5.jpg"/>
          <p:cNvPicPr>
            <a:picLocks noChangeAspect="1" noChangeArrowheads="1"/>
          </p:cNvPicPr>
          <p:nvPr/>
        </p:nvPicPr>
        <p:blipFill>
          <a:blip r:embed="rId2"/>
          <a:srcRect/>
          <a:stretch>
            <a:fillRect/>
          </a:stretch>
        </p:blipFill>
        <p:spPr bwMode="auto">
          <a:xfrm>
            <a:off x="-1" y="0"/>
            <a:ext cx="11198225"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384666" y="2428868"/>
            <a:ext cx="5599113" cy="3170099"/>
          </a:xfrm>
          <a:prstGeom prst="rect">
            <a:avLst/>
          </a:prstGeom>
        </p:spPr>
        <p:txBody>
          <a:bodyPr>
            <a:spAutoFit/>
          </a:bodyPr>
          <a:lstStyle/>
          <a:p>
            <a:r>
              <a:rPr lang="es-ES" sz="2000" b="1" dirty="0" smtClean="0"/>
              <a:t>Recientemente</a:t>
            </a:r>
            <a:r>
              <a:rPr lang="es-ES" sz="2000" b="1" dirty="0"/>
              <a:t>, </a:t>
            </a:r>
            <a:r>
              <a:rPr lang="es-ES" sz="2000" b="1" dirty="0" smtClean="0"/>
              <a:t>el </a:t>
            </a:r>
            <a:r>
              <a:rPr lang="es-ES" sz="2000" b="1" dirty="0"/>
              <a:t>famoso científico llamado David </a:t>
            </a:r>
            <a:r>
              <a:rPr lang="es-ES" sz="2000" b="1" dirty="0" err="1"/>
              <a:t>Attenborough</a:t>
            </a:r>
            <a:r>
              <a:rPr lang="es-ES" sz="2000" b="1" dirty="0"/>
              <a:t> hizo algo con lo que muchos hemos soñado desde que éramos niños y vivíamos obsesionados con “</a:t>
            </a:r>
            <a:r>
              <a:rPr lang="es-ES" sz="2000" b="1" dirty="0" err="1"/>
              <a:t>Jurassic</a:t>
            </a:r>
            <a:r>
              <a:rPr lang="es-ES" sz="2000" b="1" dirty="0"/>
              <a:t> Park”. ¡</a:t>
            </a:r>
            <a:r>
              <a:rPr lang="es-ES" sz="2000" b="1" dirty="0" err="1" smtClean="0"/>
              <a:t>Attenboroug</a:t>
            </a:r>
            <a:r>
              <a:rPr lang="es-ES" sz="2000" b="1" dirty="0" smtClean="0"/>
              <a:t> </a:t>
            </a:r>
            <a:r>
              <a:rPr lang="es-ES" sz="2000" b="1" dirty="0" err="1" smtClean="0"/>
              <a:t>habrió</a:t>
            </a:r>
            <a:r>
              <a:rPr lang="es-ES" sz="2000" b="1" dirty="0" smtClean="0"/>
              <a:t> </a:t>
            </a:r>
            <a:r>
              <a:rPr lang="es-ES" sz="2000" b="1" dirty="0"/>
              <a:t>un huevo de dinosaurio! Al analizar el pequeño cráneo que había dentro del huevo, notó que aquel pequeño dinosaurio que alguna vez pudo haber existido era un titanosaurus (un cuadrúpedo de cuello largo y dientes en forma de lápiz). ¿No es INCREÍBLE?</a:t>
            </a:r>
          </a:p>
        </p:txBody>
      </p:sp>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0" y="0"/>
            <a:ext cx="11198225" cy="6858000"/>
          </a:xfrm>
          <a:prstGeom prst="rect">
            <a:avLst/>
          </a:prstGeom>
          <a:noFill/>
          <a:ln w="9525">
            <a:noFill/>
            <a:miter lim="800000"/>
            <a:headEnd/>
            <a:tailEnd/>
          </a:ln>
        </p:spPr>
      </p:pic>
    </p:spTree>
  </p:cSld>
  <p:clrMapOvr>
    <a:masterClrMapping/>
  </p:clrMapOvr>
  <p:transition spd="med"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i.dailymail.co.uk/i/pix/2013/09/20/article-2425320-1BEAB2D6000005DC-596_634x342.jpg"/>
          <p:cNvPicPr>
            <a:picLocks noChangeAspect="1" noChangeArrowheads="1"/>
          </p:cNvPicPr>
          <p:nvPr/>
        </p:nvPicPr>
        <p:blipFill>
          <a:blip r:embed="rId2"/>
          <a:srcRect/>
          <a:stretch>
            <a:fillRect/>
          </a:stretch>
        </p:blipFill>
        <p:spPr bwMode="auto">
          <a:xfrm>
            <a:off x="0" y="0"/>
            <a:ext cx="11391442" cy="7072338"/>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riseofanimals.com/wp-content/uploads/2013/09/David-investigates-dinosaur-eggs-Lufeng-Dinosaur-National-Geopark..jpg"/>
          <p:cNvPicPr>
            <a:picLocks noChangeAspect="1" noChangeArrowheads="1"/>
          </p:cNvPicPr>
          <p:nvPr/>
        </p:nvPicPr>
        <p:blipFill>
          <a:blip r:embed="rId2"/>
          <a:srcRect/>
          <a:stretch>
            <a:fillRect/>
          </a:stretch>
        </p:blipFill>
        <p:spPr bwMode="auto">
          <a:xfrm>
            <a:off x="0" y="0"/>
            <a:ext cx="1138559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670286" y="2500306"/>
            <a:ext cx="4357717" cy="3170099"/>
          </a:xfrm>
          <a:prstGeom prst="rect">
            <a:avLst/>
          </a:prstGeom>
        </p:spPr>
        <p:txBody>
          <a:bodyPr wrap="square">
            <a:spAutoFit/>
          </a:bodyPr>
          <a:lstStyle/>
          <a:p>
            <a:r>
              <a:rPr lang="es-ES" sz="4000" b="1" dirty="0"/>
              <a:t>A</a:t>
            </a:r>
            <a:r>
              <a:rPr lang="es-ES" sz="4000" b="1" dirty="0" smtClean="0"/>
              <a:t>brió </a:t>
            </a:r>
            <a:r>
              <a:rPr lang="es-ES" sz="4000" b="1" dirty="0"/>
              <a:t>un huevo de dinosaurio de 300 millones de años y lo que encontró te dejara sin </a:t>
            </a:r>
            <a:r>
              <a:rPr lang="es-ES" sz="4000" b="1" dirty="0" smtClean="0"/>
              <a:t>palabras.</a:t>
            </a:r>
            <a:endParaRPr lang="es-ES" sz="4000" b="1" dirty="0"/>
          </a:p>
        </p:txBody>
      </p:sp>
      <p:sp>
        <p:nvSpPr>
          <p:cNvPr id="3" name="2 Rectángulo"/>
          <p:cNvSpPr/>
          <p:nvPr/>
        </p:nvSpPr>
        <p:spPr>
          <a:xfrm>
            <a:off x="455576" y="285728"/>
            <a:ext cx="3644844" cy="830997"/>
          </a:xfrm>
          <a:prstGeom prst="rect">
            <a:avLst/>
          </a:prstGeom>
        </p:spPr>
        <p:txBody>
          <a:bodyPr wrap="none">
            <a:spAutoFit/>
          </a:bodyPr>
          <a:lstStyle/>
          <a:p>
            <a:r>
              <a:rPr lang="es-ES" sz="4800" b="1" dirty="0" smtClean="0"/>
              <a:t>¡Que envidia!</a:t>
            </a:r>
            <a:endParaRPr lang="es-ES" sz="4800" b="1" dirty="0"/>
          </a:p>
        </p:txBody>
      </p:sp>
      <p:pic>
        <p:nvPicPr>
          <p:cNvPr id="5" name="Picture 3" descr="illusion-010"/>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0" y="0"/>
            <a:ext cx="11198225" cy="6858000"/>
          </a:xfrm>
          <a:prstGeom prst="rect">
            <a:avLst/>
          </a:prstGeom>
          <a:noFill/>
          <a:ln w="9525">
            <a:noFill/>
            <a:miter lim="800000"/>
            <a:headEnd/>
            <a:tailEnd/>
          </a:ln>
        </p:spPr>
      </p:pic>
    </p:spTree>
  </p:cSld>
  <p:clrMapOvr>
    <a:masterClrMapping/>
  </p:clrMapOvr>
  <p:transition spd="med" advTm="1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tbivision.com/wp-content/uploads/2013/09/David-Attenboroughs-Rise-of-Animals.jpg"/>
          <p:cNvPicPr>
            <a:picLocks noChangeAspect="1" noChangeArrowheads="1"/>
          </p:cNvPicPr>
          <p:nvPr/>
        </p:nvPicPr>
        <p:blipFill>
          <a:blip r:embed="rId2"/>
          <a:srcRect/>
          <a:stretch>
            <a:fillRect/>
          </a:stretch>
        </p:blipFill>
        <p:spPr bwMode="auto">
          <a:xfrm>
            <a:off x="0" y="-742950"/>
            <a:ext cx="11430000" cy="760095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0COGLmGQ1bv0xFNC"/>
          <p:cNvPicPr>
            <a:picLocks noChangeAspect="1" noChangeArrowheads="1" noCrop="1"/>
          </p:cNvPicPr>
          <p:nvPr/>
        </p:nvPicPr>
        <p:blipFill>
          <a:blip r:embed="rId2"/>
          <a:srcRect/>
          <a:stretch>
            <a:fillRect/>
          </a:stretch>
        </p:blipFill>
        <p:spPr bwMode="auto">
          <a:xfrm>
            <a:off x="0" y="0"/>
            <a:ext cx="11198252" cy="6858000"/>
          </a:xfrm>
          <a:prstGeom prst="rect">
            <a:avLst/>
          </a:prstGeom>
          <a:noFill/>
        </p:spPr>
      </p:pic>
    </p:spTree>
  </p:cSld>
  <p:clrMapOvr>
    <a:masterClrMapping/>
  </p:clrMapOvr>
  <p:transition spd="med" advTm="11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3o6gb70MTxQT7dnRlu"/>
          <p:cNvPicPr>
            <a:picLocks noChangeAspect="1" noChangeArrowheads="1" noCrop="1"/>
          </p:cNvPicPr>
          <p:nvPr/>
        </p:nvPicPr>
        <p:blipFill>
          <a:blip r:embed="rId2"/>
          <a:srcRect/>
          <a:stretch>
            <a:fillRect/>
          </a:stretch>
        </p:blipFill>
        <p:spPr bwMode="auto">
          <a:xfrm>
            <a:off x="0" y="0"/>
            <a:ext cx="11198225" cy="6858000"/>
          </a:xfrm>
          <a:prstGeom prst="rect">
            <a:avLst/>
          </a:prstGeom>
          <a:noFill/>
        </p:spPr>
      </p:pic>
      <p:sp>
        <p:nvSpPr>
          <p:cNvPr id="3" name="2 Rectángulo"/>
          <p:cNvSpPr/>
          <p:nvPr/>
        </p:nvSpPr>
        <p:spPr>
          <a:xfrm>
            <a:off x="874828" y="714356"/>
            <a:ext cx="4642746" cy="461665"/>
          </a:xfrm>
          <a:prstGeom prst="rect">
            <a:avLst/>
          </a:prstGeom>
        </p:spPr>
        <p:txBody>
          <a:bodyPr wrap="none">
            <a:spAutoFit/>
          </a:bodyPr>
          <a:lstStyle/>
          <a:p>
            <a:r>
              <a:rPr lang="es-ES" sz="2400" b="1" dirty="0">
                <a:solidFill>
                  <a:srgbClr val="FFFF00"/>
                </a:solidFill>
              </a:rPr>
              <a:t>El titanosaurus era algo como esto</a:t>
            </a:r>
            <a:r>
              <a:rPr lang="es-ES" sz="2400" dirty="0">
                <a:solidFill>
                  <a:srgbClr val="FFFF00"/>
                </a:solidFill>
              </a:rPr>
              <a:t>:</a:t>
            </a:r>
          </a:p>
        </p:txBody>
      </p:sp>
    </p:spTree>
  </p:cSld>
  <p:clrMapOvr>
    <a:masterClrMapping/>
  </p:clrMapOvr>
  <p:transition spd="med" advTm="11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4KhU2Jv8vOw1PR72"/>
          <p:cNvPicPr>
            <a:picLocks noChangeAspect="1" noChangeArrowheads="1" noCrop="1"/>
          </p:cNvPicPr>
          <p:nvPr/>
        </p:nvPicPr>
        <p:blipFill>
          <a:blip r:embed="rId2"/>
          <a:srcRect/>
          <a:stretch>
            <a:fillRect/>
          </a:stretch>
        </p:blipFill>
        <p:spPr bwMode="auto">
          <a:xfrm>
            <a:off x="0" y="0"/>
            <a:ext cx="11303031" cy="6858000"/>
          </a:xfrm>
          <a:prstGeom prst="rect">
            <a:avLst/>
          </a:prstGeom>
          <a:noFill/>
        </p:spPr>
      </p:pic>
      <p:sp>
        <p:nvSpPr>
          <p:cNvPr id="3" name="2 Rectángulo"/>
          <p:cNvSpPr/>
          <p:nvPr/>
        </p:nvSpPr>
        <p:spPr>
          <a:xfrm>
            <a:off x="241262" y="357166"/>
            <a:ext cx="3357585" cy="1015663"/>
          </a:xfrm>
          <a:prstGeom prst="rect">
            <a:avLst/>
          </a:prstGeom>
        </p:spPr>
        <p:txBody>
          <a:bodyPr wrap="square">
            <a:spAutoFit/>
          </a:bodyPr>
          <a:lstStyle/>
          <a:p>
            <a:r>
              <a:rPr lang="es-ES" sz="2000" b="1" dirty="0">
                <a:solidFill>
                  <a:srgbClr val="FFFF00"/>
                </a:solidFill>
              </a:rPr>
              <a:t>Esto que estás viendo aquí es precisamente el cráneo del pequeño dinosaurio:</a:t>
            </a:r>
          </a:p>
        </p:txBody>
      </p:sp>
    </p:spTree>
  </p:cSld>
  <p:clrMapOvr>
    <a:masterClrMapping/>
  </p:clrMapOvr>
  <p:transition spd="med" advTm="13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4KhIA1b4oO7YHRcY"/>
          <p:cNvPicPr>
            <a:picLocks noChangeAspect="1" noChangeArrowheads="1" noCrop="1"/>
          </p:cNvPicPr>
          <p:nvPr/>
        </p:nvPicPr>
        <p:blipFill>
          <a:blip r:embed="rId2"/>
          <a:srcRect/>
          <a:stretch>
            <a:fillRect/>
          </a:stretch>
        </p:blipFill>
        <p:spPr bwMode="auto">
          <a:xfrm>
            <a:off x="0" y="0"/>
            <a:ext cx="11176030" cy="6858000"/>
          </a:xfrm>
          <a:prstGeom prst="rect">
            <a:avLst/>
          </a:prstGeom>
          <a:noFill/>
        </p:spPr>
      </p:pic>
      <p:sp>
        <p:nvSpPr>
          <p:cNvPr id="3" name="2 Rectángulo"/>
          <p:cNvSpPr/>
          <p:nvPr/>
        </p:nvSpPr>
        <p:spPr>
          <a:xfrm>
            <a:off x="169825" y="357166"/>
            <a:ext cx="3929089" cy="1323439"/>
          </a:xfrm>
          <a:prstGeom prst="rect">
            <a:avLst/>
          </a:prstGeom>
        </p:spPr>
        <p:txBody>
          <a:bodyPr wrap="square">
            <a:spAutoFit/>
          </a:bodyPr>
          <a:lstStyle/>
          <a:p>
            <a:r>
              <a:rPr lang="es-ES" sz="2000" b="1" dirty="0">
                <a:solidFill>
                  <a:srgbClr val="FFFF00"/>
                </a:solidFill>
              </a:rPr>
              <a:t>Esa punta que señala el científico está en el cráneo del dinosaurio y la utilizaban para romper el huevo cuando ya era hora de salir:</a:t>
            </a:r>
          </a:p>
        </p:txBody>
      </p:sp>
    </p:spTree>
  </p:cSld>
  <p:clrMapOvr>
    <a:masterClrMapping/>
  </p:clrMapOvr>
  <p:transition spd="med" advTm="11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4KhVTfq7jplMPBAI"/>
          <p:cNvPicPr>
            <a:picLocks noChangeAspect="1" noChangeArrowheads="1" noCrop="1"/>
          </p:cNvPicPr>
          <p:nvPr/>
        </p:nvPicPr>
        <p:blipFill>
          <a:blip r:embed="rId2"/>
          <a:srcRect/>
          <a:stretch>
            <a:fillRect/>
          </a:stretch>
        </p:blipFill>
        <p:spPr bwMode="auto">
          <a:xfrm>
            <a:off x="-1" y="0"/>
            <a:ext cx="11303031" cy="6858000"/>
          </a:xfrm>
          <a:prstGeom prst="rect">
            <a:avLst/>
          </a:prstGeom>
          <a:noFill/>
        </p:spPr>
      </p:pic>
      <p:sp>
        <p:nvSpPr>
          <p:cNvPr id="3" name="2 Rectángulo"/>
          <p:cNvSpPr/>
          <p:nvPr/>
        </p:nvSpPr>
        <p:spPr>
          <a:xfrm>
            <a:off x="1241394" y="357166"/>
            <a:ext cx="4857784" cy="707886"/>
          </a:xfrm>
          <a:prstGeom prst="rect">
            <a:avLst/>
          </a:prstGeom>
        </p:spPr>
        <p:txBody>
          <a:bodyPr wrap="square">
            <a:spAutoFit/>
          </a:bodyPr>
          <a:lstStyle/>
          <a:p>
            <a:r>
              <a:rPr lang="es-ES" sz="2000" b="1" dirty="0">
                <a:solidFill>
                  <a:srgbClr val="FFFF00"/>
                </a:solidFill>
              </a:rPr>
              <a:t>Y eso que está sosteniendo </a:t>
            </a:r>
            <a:r>
              <a:rPr lang="es-ES" sz="2000" b="1" dirty="0" err="1">
                <a:solidFill>
                  <a:srgbClr val="FFFF00"/>
                </a:solidFill>
              </a:rPr>
              <a:t>Attenborough</a:t>
            </a:r>
            <a:r>
              <a:rPr lang="es-ES" sz="2000" b="1" dirty="0">
                <a:solidFill>
                  <a:srgbClr val="FFFF00"/>
                </a:solidFill>
              </a:rPr>
              <a:t> no es precisamente el huevo, es una réplica:</a:t>
            </a:r>
          </a:p>
        </p:txBody>
      </p:sp>
    </p:spTree>
  </p:cSld>
  <p:clrMapOvr>
    <a:masterClrMapping/>
  </p:clrMapOvr>
  <p:transition spd="med" advTm="11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l4KhOPzWfcfBHf5n2"/>
          <p:cNvPicPr>
            <a:picLocks noChangeAspect="1" noChangeArrowheads="1" noCrop="1"/>
          </p:cNvPicPr>
          <p:nvPr/>
        </p:nvPicPr>
        <p:blipFill>
          <a:blip r:embed="rId2"/>
          <a:srcRect/>
          <a:stretch>
            <a:fillRect/>
          </a:stretch>
        </p:blipFill>
        <p:spPr bwMode="auto">
          <a:xfrm>
            <a:off x="-1" y="0"/>
            <a:ext cx="11303031" cy="6858000"/>
          </a:xfrm>
          <a:prstGeom prst="rect">
            <a:avLst/>
          </a:prstGeom>
          <a:noFill/>
        </p:spPr>
      </p:pic>
      <p:sp>
        <p:nvSpPr>
          <p:cNvPr id="3" name="2 Rectángulo"/>
          <p:cNvSpPr/>
          <p:nvPr/>
        </p:nvSpPr>
        <p:spPr>
          <a:xfrm>
            <a:off x="455576" y="357166"/>
            <a:ext cx="4643470" cy="1569660"/>
          </a:xfrm>
          <a:prstGeom prst="rect">
            <a:avLst/>
          </a:prstGeom>
        </p:spPr>
        <p:txBody>
          <a:bodyPr wrap="square">
            <a:spAutoFit/>
          </a:bodyPr>
          <a:lstStyle/>
          <a:p>
            <a:r>
              <a:rPr lang="es-ES" sz="2400" b="1" dirty="0">
                <a:solidFill>
                  <a:srgbClr val="FFFF00"/>
                </a:solidFill>
              </a:rPr>
              <a:t>¿Cómo se vería por dentro si el </a:t>
            </a:r>
            <a:r>
              <a:rPr lang="es-ES" sz="2400" b="1" dirty="0" err="1">
                <a:solidFill>
                  <a:srgbClr val="FFFF00"/>
                </a:solidFill>
              </a:rPr>
              <a:t>tintanosaurus</a:t>
            </a:r>
            <a:r>
              <a:rPr lang="es-ES" sz="2400" b="1" dirty="0">
                <a:solidFill>
                  <a:srgbClr val="FFFF00"/>
                </a:solidFill>
              </a:rPr>
              <a:t> estuviera creciendo para convertirse en un gran dinosaurio?</a:t>
            </a:r>
          </a:p>
        </p:txBody>
      </p:sp>
    </p:spTree>
  </p:cSld>
  <p:clrMapOvr>
    <a:masterClrMapping/>
  </p:clrMapOvr>
  <p:transition spd="med" advTm="13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4Ki0wTTTxonxSz1S"/>
          <p:cNvPicPr>
            <a:picLocks noChangeAspect="1" noChangeArrowheads="1" noCrop="1"/>
          </p:cNvPicPr>
          <p:nvPr/>
        </p:nvPicPr>
        <p:blipFill>
          <a:blip r:embed="rId2"/>
          <a:srcRect/>
          <a:stretch>
            <a:fillRect/>
          </a:stretch>
        </p:blipFill>
        <p:spPr bwMode="auto">
          <a:xfrm>
            <a:off x="0" y="0"/>
            <a:ext cx="11176030" cy="6858000"/>
          </a:xfrm>
          <a:prstGeom prst="rect">
            <a:avLst/>
          </a:prstGeom>
          <a:noFill/>
        </p:spPr>
      </p:pic>
      <p:sp>
        <p:nvSpPr>
          <p:cNvPr id="3" name="2 Rectángulo"/>
          <p:cNvSpPr/>
          <p:nvPr/>
        </p:nvSpPr>
        <p:spPr>
          <a:xfrm>
            <a:off x="527014" y="500042"/>
            <a:ext cx="2096921" cy="523220"/>
          </a:xfrm>
          <a:prstGeom prst="rect">
            <a:avLst/>
          </a:prstGeom>
        </p:spPr>
        <p:txBody>
          <a:bodyPr wrap="none">
            <a:spAutoFit/>
          </a:bodyPr>
          <a:lstStyle/>
          <a:p>
            <a:r>
              <a:rPr lang="es-ES" sz="2800" b="1" dirty="0">
                <a:solidFill>
                  <a:srgbClr val="FFFF00"/>
                </a:solidFill>
              </a:rPr>
              <a:t>¡Así se vería!</a:t>
            </a:r>
          </a:p>
        </p:txBody>
      </p:sp>
    </p:spTree>
  </p:cSld>
  <p:clrMapOvr>
    <a:masterClrMapping/>
  </p:clrMapOvr>
  <p:transition spd="med" advTm="11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98453" y="5857892"/>
            <a:ext cx="4000528" cy="646331"/>
          </a:xfrm>
          <a:prstGeom prst="rect">
            <a:avLst/>
          </a:prstGeom>
        </p:spPr>
        <p:txBody>
          <a:bodyPr wrap="square">
            <a:spAutoFit/>
          </a:bodyPr>
          <a:lstStyle/>
          <a:p>
            <a:r>
              <a:rPr lang="es-ES" b="1" dirty="0"/>
              <a:t>¿Quién no querría ver un huevo de dinosaurio por dentro? ¡Envidiable!</a:t>
            </a:r>
          </a:p>
        </p:txBody>
      </p:sp>
      <p:pic>
        <p:nvPicPr>
          <p:cNvPr id="6146" name="Picture 2" descr="David Attenborough (cropped).jpg"/>
          <p:cNvPicPr>
            <a:picLocks noChangeAspect="1" noChangeArrowheads="1"/>
          </p:cNvPicPr>
          <p:nvPr/>
        </p:nvPicPr>
        <p:blipFill>
          <a:blip r:embed="rId2"/>
          <a:srcRect/>
          <a:stretch>
            <a:fillRect/>
          </a:stretch>
        </p:blipFill>
        <p:spPr bwMode="auto">
          <a:xfrm>
            <a:off x="384138" y="428604"/>
            <a:ext cx="2286000" cy="2743201"/>
          </a:xfrm>
          <a:prstGeom prst="rect">
            <a:avLst/>
          </a:prstGeom>
          <a:noFill/>
        </p:spPr>
      </p:pic>
      <p:sp>
        <p:nvSpPr>
          <p:cNvPr id="4" name="3 Rectángulo"/>
          <p:cNvSpPr/>
          <p:nvPr/>
        </p:nvSpPr>
        <p:spPr>
          <a:xfrm>
            <a:off x="4098914" y="1000108"/>
            <a:ext cx="5597525" cy="4462760"/>
          </a:xfrm>
          <a:prstGeom prst="rect">
            <a:avLst/>
          </a:prstGeom>
        </p:spPr>
        <p:txBody>
          <a:bodyPr>
            <a:spAutoFit/>
          </a:bodyPr>
          <a:lstStyle/>
          <a:p>
            <a:pPr algn="ctr"/>
            <a:r>
              <a:rPr lang="es-ES" sz="3200" b="1" dirty="0"/>
              <a:t>David Frederick </a:t>
            </a:r>
            <a:r>
              <a:rPr lang="es-ES" sz="3200" b="1" dirty="0" err="1"/>
              <a:t>Attenborough</a:t>
            </a:r>
            <a:r>
              <a:rPr lang="es-ES" sz="3200" b="1" dirty="0"/>
              <a:t>, </a:t>
            </a:r>
            <a:endParaRPr lang="es-ES" sz="3200" b="1" dirty="0" smtClean="0"/>
          </a:p>
          <a:p>
            <a:pPr algn="ctr"/>
            <a:r>
              <a:rPr lang="es-ES" b="1" dirty="0" smtClean="0"/>
              <a:t> (</a:t>
            </a:r>
            <a:r>
              <a:rPr lang="es-ES" b="1" dirty="0"/>
              <a:t>Londres, Inglaterra, 8 de mayo de1926) es uno de los científicos divulgadores naturalistas más conocidos de la televisión. Considerado uno de los pioneros en documentales sobre la naturaleza, ha escrito y presentado ocho series (llegó a producir una novena), e hizo posible que se vea prácticamente cualquier aspecto de la vida en la tierra. También ocupó puestos en la gerencia de la BBC, donde ejerció como gerente de distribución de recursos humanos para la BBC2 y también como director de programación de la BBC en los años 1960 y 1970. Era hermano menor del fallecido actor y director Lord Richard </a:t>
            </a:r>
            <a:r>
              <a:rPr lang="es-ES" b="1" dirty="0" err="1"/>
              <a:t>Attenborough</a:t>
            </a:r>
            <a:r>
              <a:rPr lang="es-ES" b="1" dirty="0"/>
              <a:t>.</a:t>
            </a:r>
          </a:p>
          <a:p>
            <a:pPr algn="ctr"/>
            <a:r>
              <a:rPr lang="es-ES" b="1" dirty="0"/>
              <a:t>Fue galardonado con el Premio Príncipe de Asturias de Ciencias Sociales, el 23 de octubre de 2009, en Oviedo.</a:t>
            </a:r>
          </a:p>
        </p:txBody>
      </p:sp>
      <p:pic>
        <p:nvPicPr>
          <p:cNvPr id="5" name="Picture 3" descr="illusion-010"/>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0" y="0"/>
            <a:ext cx="11198225" cy="6858000"/>
          </a:xfrm>
          <a:prstGeom prst="rect">
            <a:avLst/>
          </a:prstGeom>
          <a:noFill/>
          <a:ln w="9525">
            <a:noFill/>
            <a:miter lim="800000"/>
            <a:headEnd/>
            <a:tailEnd/>
          </a:ln>
        </p:spPr>
      </p:pic>
    </p:spTree>
  </p:cSld>
  <p:clrMapOvr>
    <a:masterClrMapping/>
  </p:clrMapOvr>
  <p:transition spd="med" advTm="5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www.nacion.com/vivir/Dinosaurio-argentino-completo-hallado-fecha_LNCIMA20140904_0076_5.jpg"/>
          <p:cNvPicPr>
            <a:picLocks noChangeAspect="1" noChangeArrowheads="1"/>
          </p:cNvPicPr>
          <p:nvPr/>
        </p:nvPicPr>
        <p:blipFill>
          <a:blip r:embed="rId2"/>
          <a:srcRect/>
          <a:stretch>
            <a:fillRect/>
          </a:stretch>
        </p:blipFill>
        <p:spPr bwMode="auto">
          <a:xfrm>
            <a:off x="-1" y="0"/>
            <a:ext cx="11198225"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2">
                <a:shade val="45000"/>
                <a:satMod val="135000"/>
              </a:schemeClr>
              <a:prstClr val="white"/>
            </a:duotone>
            <a:lum bright="60000"/>
          </a:blip>
          <a:srcRect/>
          <a:stretch>
            <a:fillRect/>
          </a:stretch>
        </p:blipFill>
        <p:spPr bwMode="auto">
          <a:xfrm>
            <a:off x="-1" y="0"/>
            <a:ext cx="11198226"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6378" y="3386379"/>
            <a:ext cx="6858000" cy="8524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726603" y="3386379"/>
            <a:ext cx="6858000" cy="8524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0" y="0"/>
            <a:ext cx="111982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0" y="6783312"/>
            <a:ext cx="11198225" cy="74688"/>
          </a:xfrm>
          <a:prstGeom prst="rect">
            <a:avLst/>
          </a:prstGeom>
          <a:noFill/>
          <a:ln w="9525">
            <a:noFill/>
            <a:miter lim="800000"/>
            <a:headEnd/>
            <a:tailEnd/>
          </a:ln>
        </p:spPr>
      </p:pic>
      <p:pic>
        <p:nvPicPr>
          <p:cNvPr id="155656" name="Picture 8"/>
          <p:cNvPicPr>
            <a:picLocks noChangeAspect="1" noChangeArrowheads="1"/>
          </p:cNvPicPr>
          <p:nvPr/>
        </p:nvPicPr>
        <p:blipFill>
          <a:blip r:embed="rId5" cstate="print"/>
          <a:srcRect/>
          <a:stretch>
            <a:fillRect/>
          </a:stretch>
        </p:blipFill>
        <p:spPr bwMode="auto">
          <a:xfrm>
            <a:off x="262421" y="285728"/>
            <a:ext cx="1255463" cy="723958"/>
          </a:xfrm>
          <a:prstGeom prst="rect">
            <a:avLst/>
          </a:prstGeom>
          <a:noFill/>
          <a:ln w="9525">
            <a:noFill/>
            <a:round/>
            <a:headEnd/>
            <a:tailEnd/>
          </a:ln>
          <a:effectLst/>
        </p:spPr>
      </p:pic>
      <p:sp>
        <p:nvSpPr>
          <p:cNvPr id="155661" name="Text Box 13"/>
          <p:cNvSpPr txBox="1">
            <a:spLocks noChangeArrowheads="1"/>
          </p:cNvSpPr>
          <p:nvPr/>
        </p:nvSpPr>
        <p:spPr bwMode="auto">
          <a:xfrm>
            <a:off x="437395"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437395"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37395" y="5715017"/>
            <a:ext cx="842739" cy="766985"/>
          </a:xfrm>
          <a:prstGeom prst="rect">
            <a:avLst/>
          </a:prstGeom>
          <a:noFill/>
          <a:ln w="38100">
            <a:solidFill>
              <a:srgbClr val="1CDEF8"/>
            </a:solidFill>
            <a:miter lim="800000"/>
            <a:headEnd/>
            <a:tailEnd/>
          </a:ln>
        </p:spPr>
      </p:pic>
      <p:sp>
        <p:nvSpPr>
          <p:cNvPr id="19" name="18 Rectángulo"/>
          <p:cNvSpPr/>
          <p:nvPr/>
        </p:nvSpPr>
        <p:spPr>
          <a:xfrm>
            <a:off x="4839188" y="2500307"/>
            <a:ext cx="3297041"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455840" y="1214422"/>
            <a:ext cx="6000792" cy="3929090"/>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 </a:t>
            </a:r>
          </a:p>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BUEN  DIA</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1487236" y="6072207"/>
            <a:ext cx="1714252" cy="369332"/>
          </a:xfrm>
          <a:prstGeom prst="rect">
            <a:avLst/>
          </a:prstGeom>
        </p:spPr>
        <p:txBody>
          <a:bodyPr wrap="none">
            <a:spAutoFit/>
          </a:bodyPr>
          <a:lstStyle/>
          <a:p>
            <a:pPr algn="ctr">
              <a:defRPr/>
            </a:pPr>
            <a:r>
              <a:rPr lang="es-ES"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198225"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1198225"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26282" y="0"/>
            <a:ext cx="5972387" cy="1562100"/>
          </a:xfrm>
          <a:prstGeom prst="rect">
            <a:avLst/>
          </a:prstGeom>
          <a:noFill/>
        </p:spPr>
      </p:pic>
      <p:sp>
        <p:nvSpPr>
          <p:cNvPr id="4104" name="Text Box 8"/>
          <p:cNvSpPr txBox="1">
            <a:spLocks noChangeArrowheads="1"/>
          </p:cNvSpPr>
          <p:nvPr/>
        </p:nvSpPr>
        <p:spPr bwMode="auto">
          <a:xfrm>
            <a:off x="0" y="1905001"/>
            <a:ext cx="11198225"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99778" y="4724402"/>
            <a:ext cx="3266149"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05572" y="4191000"/>
            <a:ext cx="2892875"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45884" y="4876800"/>
            <a:ext cx="1493097"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5323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5323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5323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5323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ITANOSAURU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TITANOSAURUS</Template>
  <TotalTime>4</TotalTime>
  <Words>190</Words>
  <Application>Microsoft Office PowerPoint</Application>
  <PresentationFormat>Personalizado</PresentationFormat>
  <Paragraphs>27</Paragraphs>
  <Slides>28</Slides>
  <Notes>0</Notes>
  <HiddenSlides>0</HiddenSlides>
  <MMClips>0</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TITANOSAURUS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2016-04-01T13:40:26Z</dcterms:created>
  <dcterms:modified xsi:type="dcterms:W3CDTF">2016-04-01T13:44:33Z</dcterms:modified>
</cp:coreProperties>
</file>