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45" r:id="rId92"/>
    <p:sldId id="346" r:id="rId93"/>
    <p:sldId id="347" r:id="rId94"/>
    <p:sldId id="348" r:id="rId95"/>
    <p:sldId id="349" r:id="rId96"/>
    <p:sldId id="350" r:id="rId97"/>
    <p:sldId id="351" r:id="rId98"/>
    <p:sldId id="352" r:id="rId99"/>
    <p:sldId id="353" r:id="rId100"/>
    <p:sldId id="354" r:id="rId10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/bsQfmg5lgwArZM/cYe5A==" hashData="9brcJHNpBzLvKy2b79np5LsVhb4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0" autoAdjust="0"/>
    <p:restoredTop sz="94660"/>
  </p:normalViewPr>
  <p:slideViewPr>
    <p:cSldViewPr snapToGrid="0">
      <p:cViewPr varScale="1">
        <p:scale>
          <a:sx n="42" d="100"/>
          <a:sy n="42" d="100"/>
        </p:scale>
        <p:origin x="-108" y="-15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86A9A-4F13-4101-8605-3FB347202CDF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C171E-9C24-440C-8A24-E687F80099C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00052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86A9A-4F13-4101-8605-3FB347202CDF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C171E-9C24-440C-8A24-E687F80099C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70244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86A9A-4F13-4101-8605-3FB347202CDF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C171E-9C24-440C-8A24-E687F80099C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00917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86A9A-4F13-4101-8605-3FB347202CDF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C171E-9C24-440C-8A24-E687F80099C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26220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86A9A-4F13-4101-8605-3FB347202CDF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C171E-9C24-440C-8A24-E687F80099C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97388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86A9A-4F13-4101-8605-3FB347202CDF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C171E-9C24-440C-8A24-E687F80099C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78201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86A9A-4F13-4101-8605-3FB347202CDF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C171E-9C24-440C-8A24-E687F80099C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37308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86A9A-4F13-4101-8605-3FB347202CDF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C171E-9C24-440C-8A24-E687F80099C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56481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86A9A-4F13-4101-8605-3FB347202CDF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C171E-9C24-440C-8A24-E687F80099C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59191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86A9A-4F13-4101-8605-3FB347202CDF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C171E-9C24-440C-8A24-E687F80099C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60912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86A9A-4F13-4101-8605-3FB347202CDF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C171E-9C24-440C-8A24-E687F80099C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52452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86A9A-4F13-4101-8605-3FB347202CDF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C171E-9C24-440C-8A24-E687F80099C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3434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1.png"/><Relationship Id="rId10" Type="http://schemas.openxmlformats.org/officeDocument/2006/relationships/image" Target="../media/image10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pic>
        <p:nvPicPr>
          <p:cNvPr id="2" name="LEONARDO_FAVIO_-_HOY_CORTE_UNA_FLOR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756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1029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0238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9573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1275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4229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088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7348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4965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4348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43925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98804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1138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0581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15267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72942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18956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73761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9573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82213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31788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88010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38715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12420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6916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09971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17385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27023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79658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59877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90226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47081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25257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33304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59341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43089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17056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4608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74874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61889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91680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52134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123501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411028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843397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39894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372653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12915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295" y="95250"/>
            <a:ext cx="12079705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229956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872020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750428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696274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868535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118465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372704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494243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673153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473171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045427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837661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336444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228526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807903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571539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999555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42067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283418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915473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837875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017246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579094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233851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136033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105499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862284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218849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925275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492535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848158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725052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963140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132408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770932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683790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440188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53968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4725905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827685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903046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99545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2791388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219552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084675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682287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7490866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8457171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744610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19200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9764990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16</Words>
  <Application>Microsoft Office PowerPoint</Application>
  <PresentationFormat>Personalizado</PresentationFormat>
  <Paragraphs>2</Paragraphs>
  <Slides>99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99</vt:i4>
      </vt:variant>
    </vt:vector>
  </HeadingPairs>
  <TitlesOfParts>
    <vt:vector size="10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2016-06-28T21:55:59Z</dcterms:created>
  <dcterms:modified xsi:type="dcterms:W3CDTF">2016-06-29T16:29:45Z</dcterms:modified>
</cp:coreProperties>
</file>