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69" r:id="rId4"/>
    <p:sldId id="267" r:id="rId5"/>
    <p:sldId id="271" r:id="rId6"/>
    <p:sldId id="293" r:id="rId7"/>
    <p:sldId id="292" r:id="rId8"/>
    <p:sldId id="291" r:id="rId9"/>
    <p:sldId id="262" r:id="rId10"/>
    <p:sldId id="288" r:id="rId11"/>
    <p:sldId id="265" r:id="rId12"/>
    <p:sldId id="276" r:id="rId13"/>
    <p:sldId id="264" r:id="rId14"/>
    <p:sldId id="268" r:id="rId15"/>
    <p:sldId id="274" r:id="rId16"/>
    <p:sldId id="261" r:id="rId17"/>
    <p:sldId id="258" r:id="rId18"/>
    <p:sldId id="287" r:id="rId19"/>
    <p:sldId id="270" r:id="rId20"/>
    <p:sldId id="286" r:id="rId21"/>
    <p:sldId id="281" r:id="rId22"/>
    <p:sldId id="266" r:id="rId23"/>
    <p:sldId id="263" r:id="rId24"/>
    <p:sldId id="275" r:id="rId25"/>
    <p:sldId id="277" r:id="rId26"/>
    <p:sldId id="259" r:id="rId27"/>
    <p:sldId id="279" r:id="rId28"/>
    <p:sldId id="283" r:id="rId29"/>
    <p:sldId id="285" r:id="rId30"/>
    <p:sldId id="282" r:id="rId31"/>
    <p:sldId id="290" r:id="rId32"/>
    <p:sldId id="260" r:id="rId33"/>
    <p:sldId id="289" r:id="rId34"/>
    <p:sldId id="280" r:id="rId35"/>
    <p:sldId id="284" r:id="rId36"/>
    <p:sldId id="278" r:id="rId37"/>
    <p:sldId id="272" r:id="rId38"/>
    <p:sldId id="256" r:id="rId3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E8FC"/>
    <a:srgbClr val="40F903"/>
    <a:srgbClr val="0066FF"/>
    <a:srgbClr val="281E74"/>
    <a:srgbClr val="34495E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Tiburon tema de sonido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621">
        <p15:prstTrans prst="curtains"/>
      </p:transition>
    </mc:Choice>
    <mc:Fallback>
      <p:transition spd="slow" advTm="56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89"/>
            <a:ext cx="9144000" cy="687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48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416">
        <p14:honeycomb/>
      </p:transition>
    </mc:Choice>
    <mc:Fallback>
      <p:transition spd="slow" advTm="64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790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552">
        <p14:ripple/>
      </p:transition>
    </mc:Choice>
    <mc:Fallback>
      <p:transition spd="slow" advTm="65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4722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7226"/>
            <a:ext cx="9144000" cy="5310774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962650" y="5105400"/>
            <a:ext cx="3200400" cy="1143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solidFill>
                  <a:srgbClr val="B6E8FC"/>
                </a:solidFill>
                <a:latin typeface="BankGothic Md BT" panose="020B0807020203060204" pitchFamily="34" charset="0"/>
              </a:rPr>
              <a:t>TIBURON</a:t>
            </a:r>
            <a:endParaRPr lang="es-VE" sz="4400" b="1" dirty="0">
              <a:solidFill>
                <a:srgbClr val="B6E8FC"/>
              </a:solidFill>
              <a:latin typeface="BankGothic Md BT" panose="020B080702020306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23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9806">
        <p14:ripple/>
      </p:transition>
    </mc:Choice>
    <mc:Fallback>
      <p:transition spd="slow" advTm="19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013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573">
        <p15:prstTrans prst="peelOff"/>
      </p:transition>
    </mc:Choice>
    <mc:Fallback>
      <p:transition spd="slow" advTm="95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38" y="0"/>
            <a:ext cx="91588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7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453">
        <p:split orient="vert"/>
      </p:transition>
    </mc:Choice>
    <mc:Fallback>
      <p:transition spd="slow" advTm="1545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66344"/>
      </p:ext>
    </p:extLst>
  </p:cSld>
  <p:clrMapOvr>
    <a:masterClrMapping/>
  </p:clrMapOvr>
  <p:transition spd="slow" advTm="7356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09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7862">
        <p:circle/>
      </p:transition>
    </mc:Choice>
    <mc:Fallback>
      <p:transition spd="slow" advTm="786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294004"/>
      </p:ext>
    </p:extLst>
  </p:cSld>
  <p:clrMapOvr>
    <a:masterClrMapping/>
  </p:clrMapOvr>
  <p:transition spd="slow" advTm="9205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37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7130">
        <p:blinds dir="vert"/>
      </p:transition>
    </mc:Choice>
    <mc:Fallback>
      <p:transition spd="slow" advTm="1713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-23813"/>
            <a:ext cx="9187444" cy="688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254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625">
        <p14:ripple dir="ru"/>
      </p:transition>
    </mc:Choice>
    <mc:Fallback>
      <p:transition spd="slow" advTm="66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01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352">
        <p14:ripple/>
      </p:transition>
    </mc:Choice>
    <mc:Fallback>
      <p:transition spd="slow" advTm="63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9144000" cy="690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720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711">
        <p14:ripple dir="lu"/>
      </p:transition>
    </mc:Choice>
    <mc:Fallback>
      <p:transition spd="slow" advTm="67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163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614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151">
        <p14:ripple dir="ld"/>
      </p:transition>
    </mc:Choice>
    <mc:Fallback>
      <p:transition spd="slow" advTm="71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55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918">
        <p14:ripple dir="rd"/>
      </p:transition>
    </mc:Choice>
    <mc:Fallback>
      <p:transition spd="slow" advTm="69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87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162">
        <p14:ripple/>
      </p:transition>
    </mc:Choice>
    <mc:Fallback>
      <p:transition spd="slow" advTm="71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4762"/>
            <a:ext cx="9120188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93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720">
        <p14:ripple dir="rd"/>
      </p:transition>
    </mc:Choice>
    <mc:Fallback>
      <p:transition spd="slow" advTm="67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34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985">
        <p14:ripple dir="lu"/>
      </p:transition>
    </mc:Choice>
    <mc:Fallback>
      <p:transition spd="slow" advTm="69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4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46">
        <p14:ripple dir="lu"/>
      </p:transition>
    </mc:Choice>
    <mc:Fallback>
      <p:transition spd="slow" advTm="70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05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490">
        <p14:ripple dir="lu"/>
      </p:transition>
    </mc:Choice>
    <mc:Fallback>
      <p:transition spd="slow" advTm="74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8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719">
        <p14:ripple/>
      </p:transition>
    </mc:Choice>
    <mc:Fallback>
      <p:transition spd="slow" advTm="67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6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935">
        <p14:ripple dir="ru"/>
      </p:transition>
    </mc:Choice>
    <mc:Fallback>
      <p:transition spd="slow" advTm="69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23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246">
        <p14:ripple dir="ld"/>
      </p:transition>
    </mc:Choice>
    <mc:Fallback>
      <p:transition spd="slow" advTm="62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01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99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9">
        <p14:ripple dir="rd"/>
      </p:transition>
    </mc:Choice>
    <mc:Fallback>
      <p:transition spd="slow" advTm="70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53"/>
            <a:ext cx="9144000" cy="684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0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835">
        <p14:ripple/>
      </p:transition>
    </mc:Choice>
    <mc:Fallback>
      <p:transition spd="slow" advTm="68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9144000" cy="687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005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173">
        <p14:ripple dir="lu"/>
      </p:transition>
    </mc:Choice>
    <mc:Fallback>
      <p:transition spd="slow" advTm="71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69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892">
        <p14:ripple dir="ru"/>
      </p:transition>
    </mc:Choice>
    <mc:Fallback>
      <p:transition spd="slow" advTm="68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956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37">
        <p14:ripple dir="lu"/>
      </p:transition>
    </mc:Choice>
    <mc:Fallback>
      <p:transition spd="slow" advTm="70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68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637">
        <p14:ripple/>
      </p:transition>
    </mc:Choice>
    <mc:Fallback>
      <p:transition spd="slow" advTm="66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4" y="0"/>
            <a:ext cx="9167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138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967">
        <p14:ripple dir="ld"/>
      </p:transition>
    </mc:Choice>
    <mc:Fallback>
      <p:transition spd="slow" advTm="69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20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205">
        <p14:ripple dir="rd"/>
      </p:transition>
    </mc:Choice>
    <mc:Fallback>
      <p:transition spd="slow" advTm="72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6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13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794">
        <p14:ripple dir="ld"/>
      </p:transition>
    </mc:Choice>
    <mc:Fallback>
      <p:transition spd="slow" advTm="67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-14288"/>
            <a:ext cx="9139238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127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863">
        <p14:ripple dir="lu"/>
      </p:transition>
    </mc:Choice>
    <mc:Fallback>
      <p:transition spd="slow" advTm="68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46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58">
        <p14:ripple dir="rd"/>
      </p:transition>
    </mc:Choice>
    <mc:Fallback>
      <p:transition spd="slow" advTm="70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61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972">
        <p14:ripple dir="ld"/>
      </p:transition>
    </mc:Choice>
    <mc:Fallback>
      <p:transition spd="slow" advTm="69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3"/>
            <a:ext cx="9144000" cy="688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27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35">
        <p14:ripple dir="ru"/>
      </p:transition>
    </mc:Choice>
    <mc:Fallback>
      <p:transition spd="slow" advTm="70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1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178">
        <p14:ripple/>
      </p:transition>
    </mc:Choice>
    <mc:Fallback>
      <p:transition spd="slow" advTm="71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584">
        <p14:vortex dir="r"/>
      </p:transition>
    </mc:Choice>
    <mc:Fallback>
      <p:transition spd="slow" advTm="135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5.9|4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1042</TotalTime>
  <Words>17</Words>
  <Application>Microsoft Office PowerPoint</Application>
  <PresentationFormat>Presentación en pantalla (4:3)</PresentationFormat>
  <Paragraphs>3</Paragraphs>
  <Slides>38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Arial</vt:lpstr>
      <vt:lpstr>BankGothic Md BT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50</cp:revision>
  <cp:lastPrinted>1601-01-01T00:00:00Z</cp:lastPrinted>
  <dcterms:created xsi:type="dcterms:W3CDTF">2015-02-14T17:45:45Z</dcterms:created>
  <dcterms:modified xsi:type="dcterms:W3CDTF">2015-08-25T16:18:59Z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