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4"/>
  </p:notesMasterIdLst>
  <p:sldIdLst>
    <p:sldId id="377" r:id="rId3"/>
    <p:sldId id="509" r:id="rId4"/>
    <p:sldId id="517" r:id="rId5"/>
    <p:sldId id="514" r:id="rId6"/>
    <p:sldId id="491" r:id="rId7"/>
    <p:sldId id="494" r:id="rId8"/>
    <p:sldId id="531" r:id="rId9"/>
    <p:sldId id="493" r:id="rId10"/>
    <p:sldId id="507" r:id="rId11"/>
    <p:sldId id="534" r:id="rId12"/>
    <p:sldId id="529" r:id="rId13"/>
    <p:sldId id="416" r:id="rId14"/>
    <p:sldId id="535" r:id="rId15"/>
    <p:sldId id="510" r:id="rId16"/>
    <p:sldId id="527" r:id="rId17"/>
    <p:sldId id="526" r:id="rId18"/>
    <p:sldId id="524" r:id="rId19"/>
    <p:sldId id="522" r:id="rId20"/>
    <p:sldId id="520" r:id="rId21"/>
    <p:sldId id="513" r:id="rId22"/>
    <p:sldId id="503" r:id="rId23"/>
    <p:sldId id="500" r:id="rId24"/>
    <p:sldId id="498" r:id="rId25"/>
    <p:sldId id="538" r:id="rId26"/>
    <p:sldId id="518" r:id="rId27"/>
    <p:sldId id="515" r:id="rId28"/>
    <p:sldId id="403" r:id="rId29"/>
    <p:sldId id="487" r:id="rId30"/>
    <p:sldId id="481" r:id="rId31"/>
    <p:sldId id="492" r:id="rId32"/>
    <p:sldId id="504" r:id="rId33"/>
    <p:sldId id="480" r:id="rId34"/>
    <p:sldId id="499" r:id="rId35"/>
    <p:sldId id="516" r:id="rId36"/>
    <p:sldId id="489" r:id="rId37"/>
    <p:sldId id="505" r:id="rId38"/>
    <p:sldId id="488" r:id="rId39"/>
    <p:sldId id="542" r:id="rId40"/>
    <p:sldId id="543" r:id="rId41"/>
    <p:sldId id="418" r:id="rId42"/>
    <p:sldId id="497" r:id="rId43"/>
    <p:sldId id="496" r:id="rId44"/>
    <p:sldId id="511" r:id="rId45"/>
    <p:sldId id="541" r:id="rId46"/>
    <p:sldId id="512" r:id="rId47"/>
    <p:sldId id="540" r:id="rId48"/>
    <p:sldId id="537" r:id="rId49"/>
    <p:sldId id="539" r:id="rId50"/>
    <p:sldId id="544" r:id="rId51"/>
    <p:sldId id="378" r:id="rId52"/>
    <p:sldId id="448" r:id="rId53"/>
  </p:sldIdLst>
  <p:sldSz cx="11269663" cy="63373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ldVbP3j3OP8qCNw4Vcu3w==" hashData="7+Y6Ihk7eB/0Tej+jA1x1PdJjg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F39B"/>
    <a:srgbClr val="FF00FF"/>
    <a:srgbClr val="1F0ABE"/>
    <a:srgbClr val="E65CCC"/>
    <a:srgbClr val="0F5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84" y="-72"/>
      </p:cViewPr>
      <p:guideLst>
        <p:guide orient="horz" pos="1997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28/09/2020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184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6" y="1968671"/>
            <a:ext cx="9579215" cy="135841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3591141"/>
            <a:ext cx="7888764" cy="161953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7" y="4072305"/>
            <a:ext cx="9579215" cy="125865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7" y="2686020"/>
            <a:ext cx="9579215" cy="138628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478708"/>
            <a:ext cx="497743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478708"/>
            <a:ext cx="497743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418560"/>
            <a:ext cx="4979392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009745"/>
            <a:ext cx="4979392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9" y="1418560"/>
            <a:ext cx="4981347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9" y="2009745"/>
            <a:ext cx="4981347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28/09/2020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28/09/2020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28/09/2020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252322"/>
            <a:ext cx="3707642" cy="10738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252320"/>
            <a:ext cx="6300056" cy="540871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326143"/>
            <a:ext cx="3707642" cy="433488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4436111"/>
            <a:ext cx="6761798" cy="5237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566250"/>
            <a:ext cx="6761798" cy="380238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4959819"/>
            <a:ext cx="6761798" cy="7437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2" y="253787"/>
            <a:ext cx="2535675" cy="540724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253787"/>
            <a:ext cx="7419194" cy="540724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1968672"/>
            <a:ext cx="9579214" cy="1358412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3591138"/>
            <a:ext cx="7888764" cy="1619532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5" y="253789"/>
            <a:ext cx="10142697" cy="10562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5" y="1478708"/>
            <a:ext cx="10142697" cy="4182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5873740"/>
            <a:ext cx="2629588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28/09/2020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5" y="5873740"/>
            <a:ext cx="3568727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5873740"/>
            <a:ext cx="2629588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5771051"/>
            <a:ext cx="2629588" cy="440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jpeg"/><Relationship Id="rId4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3.wav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72.jpe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4.png"/><Relationship Id="rId10" Type="http://schemas.openxmlformats.org/officeDocument/2006/relationships/image" Target="../media/image7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2" y="0"/>
            <a:ext cx="11269663" cy="635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25756" y="3125763"/>
            <a:ext cx="63373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058122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0"/>
            <a:ext cx="11269663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6268287"/>
            <a:ext cx="11269663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0381" y="5185318"/>
            <a:ext cx="762419" cy="70875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4224884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178447" y="1242578"/>
            <a:ext cx="7632848" cy="465149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TE </a:t>
            </a:r>
            <a:r>
              <a:rPr lang="es-ES" sz="9600" kern="1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PARECERÁ</a:t>
            </a:r>
            <a:endParaRPr lang="es-ES" sz="96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IRREAL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5126004"/>
            <a:ext cx="2475822" cy="863145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5" y="706643"/>
            <a:ext cx="1263923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5" y="174320"/>
            <a:ext cx="962617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  <p:sndAc>
          <p:stSnd>
            <p:snd r:embed="rId2" name="ernesto cortazar - our love never dies.wav"/>
          </p:stSnd>
        </p:sndAc>
      </p:transition>
    </mc:Choice>
    <mc:Fallback xmlns="">
      <p:transition spd="slow" advTm="8000">
        <p:checker/>
        <p:sndAc>
          <p:stSnd>
            <p:snd r:embed="rId9" name="ernesto cortazar - our love never di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48fde7da611d80fb30e33385942be6f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835"/>
            <a:ext cx="6138887" cy="659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Jose Luis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8887" y="32027"/>
            <a:ext cx="5164517" cy="6544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0317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Jose Luis\Desktop\Nueva carpeta (2)\13321667_1160307107365735_403400308205109436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7" y="-81129"/>
            <a:ext cx="7158608" cy="6414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Jose Luis\Desktop\Nueva carpeta (2)\Nueva carpeta (3)\13325704_1160307834032329_7637729640914310860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4105" y="0"/>
            <a:ext cx="4436110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4938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F39B">
            <a:alpha val="5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3" descr="C:\Users\Jose Luis\Desktop\Nueva carpeta (2)\13325704_1160307660699013_786996190814705690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170" y="461607"/>
            <a:ext cx="5109717" cy="5493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5" descr="C:\Users\Jose Luis\Desktop\Nueva carpeta (2)\13343071_1160307047365741_3519467063023676095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35" y="329438"/>
            <a:ext cx="4878370" cy="5678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Marco"/>
          <p:cNvSpPr/>
          <p:nvPr/>
        </p:nvSpPr>
        <p:spPr>
          <a:xfrm>
            <a:off x="0" y="-215726"/>
            <a:ext cx="11269663" cy="6592914"/>
          </a:xfrm>
          <a:prstGeom prst="frame">
            <a:avLst>
              <a:gd name="adj1" fmla="val 4902"/>
            </a:avLst>
          </a:prstGeom>
          <a:solidFill>
            <a:srgbClr val="19F3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Paralelogramo"/>
          <p:cNvSpPr/>
          <p:nvPr/>
        </p:nvSpPr>
        <p:spPr>
          <a:xfrm>
            <a:off x="440224" y="461606"/>
            <a:ext cx="1498709" cy="844974"/>
          </a:xfrm>
          <a:prstGeom prst="parallelogram">
            <a:avLst>
              <a:gd name="adj" fmla="val 15873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Marco"/>
          <p:cNvSpPr/>
          <p:nvPr/>
        </p:nvSpPr>
        <p:spPr>
          <a:xfrm>
            <a:off x="264135" y="197553"/>
            <a:ext cx="5194609" cy="5942197"/>
          </a:xfrm>
          <a:prstGeom prst="frame">
            <a:avLst>
              <a:gd name="adj1" fmla="val 6035"/>
            </a:avLst>
          </a:prstGeom>
          <a:solidFill>
            <a:srgbClr val="1F0AB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456788" y="197553"/>
            <a:ext cx="5503743" cy="5942197"/>
          </a:xfrm>
          <a:prstGeom prst="frame">
            <a:avLst>
              <a:gd name="adj1" fmla="val 5979"/>
            </a:avLst>
          </a:prstGeom>
          <a:solidFill>
            <a:srgbClr val="1F0AB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2" name="10 Rectángulo"/>
          <p:cNvGrpSpPr>
            <a:grpSpLocks/>
          </p:cNvGrpSpPr>
          <p:nvPr/>
        </p:nvGrpSpPr>
        <p:grpSpPr bwMode="auto">
          <a:xfrm>
            <a:off x="330657" y="1824911"/>
            <a:ext cx="209349" cy="105621"/>
            <a:chOff x="169" y="933"/>
            <a:chExt cx="107" cy="54"/>
          </a:xfrm>
        </p:grpSpPr>
        <p:pic>
          <p:nvPicPr>
            <p:cNvPr id="57351" name="10 Rectángulo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69" y="933"/>
              <a:ext cx="107" cy="54"/>
            </a:xfrm>
            <a:prstGeom prst="rect">
              <a:avLst/>
            </a:prstGeom>
            <a:noFill/>
          </p:spPr>
        </p:pic>
        <p:sp>
          <p:nvSpPr>
            <p:cNvPr id="57352" name="Text Box 8"/>
            <p:cNvSpPr txBox="1">
              <a:spLocks noChangeArrowheads="1"/>
            </p:cNvSpPr>
            <p:nvPr/>
          </p:nvSpPr>
          <p:spPr bwMode="auto">
            <a:xfrm rot="10800000">
              <a:off x="180" y="945"/>
              <a:ext cx="90" cy="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10800000" anchor="ctr"/>
            <a:lstStyle/>
            <a:p>
              <a:pPr algn="ctr"/>
              <a:endParaRPr lang="es-ES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12" name="11 Rectángulo"/>
          <p:cNvSpPr/>
          <p:nvPr/>
        </p:nvSpPr>
        <p:spPr>
          <a:xfrm>
            <a:off x="528229" y="4092846"/>
            <a:ext cx="4666378" cy="264056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 flipH="1">
            <a:off x="2641328" y="725661"/>
            <a:ext cx="264134" cy="8449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540005" y="461605"/>
            <a:ext cx="4654601" cy="542300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5706839" y="461608"/>
            <a:ext cx="5046681" cy="5423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0863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Jose Luis\Desktop\Nueva carpeta (2)\13347016_1160307640699015_56569785724726698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9742"/>
            <a:ext cx="5994871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Jose Luis\Desktop\Nueva carpeta (2)\13339685_1160307160699063_366884389499018834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871" y="0"/>
            <a:ext cx="5275215" cy="6741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693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6" descr="C:\Users\Jose Luis\Desktop\Nueva carpeta (2)\13344552_1160307027365743_755850349746941543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2564"/>
            <a:ext cx="5786438" cy="6940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Jose Luis\Desktop\Nueva carpeta (2)\13310479_1160307637365682_300734761646800542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437" y="-3201"/>
            <a:ext cx="5645299" cy="6441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409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Jose Luis\Desktop\Nueva carpeta (2)\13310581_1160307327365713_439386459874395794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4688"/>
            <a:ext cx="11467480" cy="6447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6492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7" descr="C:\Users\Jose Luis\Desktop\Nueva carpeta (2)\13344641_1160307420699037_807729807921905444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" y="-1"/>
            <a:ext cx="11268516" cy="6588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2238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e265cd8c771b5b35afa55a1e05b1ab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3" y="-35924"/>
            <a:ext cx="6591300" cy="659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Jose Luis\Desktop\Nueva carpeta (2)\13312791_1160307687365677_88003610049484779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262" y="-35924"/>
            <a:ext cx="4763041" cy="637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132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Jose Luis\Desktop\Nueva carpeta (2)\13307351_1160307174032395_45351859291919602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673" y="-1"/>
            <a:ext cx="11295336" cy="6488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7363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Jose Luis\Desktop\Nueva carpeta (2)\13310584_1160307717365674_25377889601645851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43718"/>
            <a:ext cx="11539488" cy="6490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3156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Rectángulo"/>
          <p:cNvSpPr/>
          <p:nvPr/>
        </p:nvSpPr>
        <p:spPr>
          <a:xfrm>
            <a:off x="0" y="0"/>
            <a:ext cx="11269663" cy="63373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4 Anillo"/>
          <p:cNvSpPr/>
          <p:nvPr/>
        </p:nvSpPr>
        <p:spPr>
          <a:xfrm flipH="1">
            <a:off x="13911048" y="2706553"/>
            <a:ext cx="56348" cy="66014"/>
          </a:xfrm>
          <a:prstGeom prst="donut">
            <a:avLst>
              <a:gd name="adj" fmla="val 14524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3911049" y="3894804"/>
            <a:ext cx="88045" cy="42247"/>
          </a:xfrm>
          <a:prstGeom prst="donut">
            <a:avLst>
              <a:gd name="adj" fmla="val 1247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" y="4752975"/>
            <a:ext cx="2201107" cy="1584325"/>
          </a:xfrm>
          <a:prstGeom prst="donut">
            <a:avLst>
              <a:gd name="adj" fmla="val 14524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 flipH="1">
            <a:off x="-3962058" y="-1122259"/>
            <a:ext cx="88045" cy="42247"/>
          </a:xfrm>
          <a:prstGeom prst="donut">
            <a:avLst>
              <a:gd name="adj" fmla="val 1247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>
              <a:defRPr/>
            </a:pPr>
            <a:endParaRPr lang="es-ES" dirty="0"/>
          </a:p>
        </p:txBody>
      </p:sp>
      <p:sp>
        <p:nvSpPr>
          <p:cNvPr id="10" name="9 Anillo"/>
          <p:cNvSpPr/>
          <p:nvPr/>
        </p:nvSpPr>
        <p:spPr>
          <a:xfrm>
            <a:off x="2" y="3234665"/>
            <a:ext cx="2201107" cy="1650338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9156603" y="0"/>
            <a:ext cx="2113061" cy="1571124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" y="1638604"/>
            <a:ext cx="2201107" cy="1650338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" y="1"/>
            <a:ext cx="2201107" cy="1650339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9156603" y="1571124"/>
            <a:ext cx="2113061" cy="1597526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9156603" y="3168650"/>
            <a:ext cx="2113061" cy="1597528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9156603" y="4766178"/>
            <a:ext cx="2113061" cy="1571122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6" name="Picture 16" descr="C:\Users\Jose Luis\Desktop\Nueva carpeta (2)\13315717_1160307320699047_5939178269122759364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522" y="1"/>
            <a:ext cx="6876766" cy="6656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Jose Luis\Desktop\Nueva carpeta (2)\13346817_1160307234032389_842120650387511112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109" y="-287733"/>
            <a:ext cx="11290772" cy="6789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7530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paisajes-digitales-fantasticos-martina-stipan-porta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3653"/>
            <a:ext cx="11269663" cy="6327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2720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Jose Luis\Desktop\Nueva carpeta (2)\13312843_1160307387365707_269348247341144133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89" y="0"/>
            <a:ext cx="11277452" cy="6415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623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Jose Luis\Desktop\Nueva carpeta (2)\13312849_1160307480699031_231021695559284312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57" y="-1"/>
            <a:ext cx="11439822" cy="6652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3027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Jose Luis\Desktop\Nueva carpeta (2)\13315477_1160307140699065_362119121553285367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4982"/>
            <a:ext cx="11269664" cy="6662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664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Jose Luis\Desktop\Nueva carpeta (2)\13319806_1160307067365739_892785824061039885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1269664" cy="654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0151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Jose Luis\Desktop\Nueva carpeta (2)\13319875_1160307777365668_707449700328033335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719782"/>
            <a:ext cx="11269663" cy="8352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9364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8" descr="C:\Users\Jose Luis\Desktop\Nueva carpeta (2)\13332727_1160307484032364_83992498931919150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560" y="626759"/>
            <a:ext cx="4577803" cy="5201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4" descr="C:\Users\Jose Luis\Desktop\Nueva carpeta (2)\13339685_1160307074032405_283221745435402960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3523" y="725661"/>
            <a:ext cx="4667933" cy="5256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Marco"/>
          <p:cNvSpPr/>
          <p:nvPr/>
        </p:nvSpPr>
        <p:spPr>
          <a:xfrm>
            <a:off x="2" y="0"/>
            <a:ext cx="11269663" cy="6337300"/>
          </a:xfrm>
          <a:prstGeom prst="frame">
            <a:avLst>
              <a:gd name="adj1" fmla="val 4902"/>
            </a:avLst>
          </a:prstGeom>
          <a:solidFill>
            <a:srgbClr val="CC7C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Paralelogramo"/>
          <p:cNvSpPr/>
          <p:nvPr/>
        </p:nvSpPr>
        <p:spPr>
          <a:xfrm>
            <a:off x="440224" y="461606"/>
            <a:ext cx="1498709" cy="844974"/>
          </a:xfrm>
          <a:prstGeom prst="parallelogram">
            <a:avLst>
              <a:gd name="adj" fmla="val 15873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Marco"/>
          <p:cNvSpPr/>
          <p:nvPr/>
        </p:nvSpPr>
        <p:spPr>
          <a:xfrm>
            <a:off x="264135" y="197553"/>
            <a:ext cx="5194609" cy="5942197"/>
          </a:xfrm>
          <a:prstGeom prst="frame">
            <a:avLst>
              <a:gd name="adj1" fmla="val 6035"/>
            </a:avLst>
          </a:prstGeom>
          <a:solidFill>
            <a:srgbClr val="DBA27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456788" y="197553"/>
            <a:ext cx="5503743" cy="5942197"/>
          </a:xfrm>
          <a:prstGeom prst="frame">
            <a:avLst>
              <a:gd name="adj1" fmla="val 5979"/>
            </a:avLst>
          </a:prstGeom>
          <a:solidFill>
            <a:srgbClr val="DBA27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2" name="10 Rectángulo"/>
          <p:cNvGrpSpPr>
            <a:grpSpLocks/>
          </p:cNvGrpSpPr>
          <p:nvPr/>
        </p:nvGrpSpPr>
        <p:grpSpPr bwMode="auto">
          <a:xfrm>
            <a:off x="330657" y="1824911"/>
            <a:ext cx="209349" cy="105621"/>
            <a:chOff x="169" y="933"/>
            <a:chExt cx="107" cy="54"/>
          </a:xfrm>
        </p:grpSpPr>
        <p:pic>
          <p:nvPicPr>
            <p:cNvPr id="57351" name="10 Rectángulo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69" y="933"/>
              <a:ext cx="107" cy="54"/>
            </a:xfrm>
            <a:prstGeom prst="rect">
              <a:avLst/>
            </a:prstGeom>
            <a:noFill/>
          </p:spPr>
        </p:pic>
        <p:sp>
          <p:nvSpPr>
            <p:cNvPr id="57352" name="Text Box 8"/>
            <p:cNvSpPr txBox="1">
              <a:spLocks noChangeArrowheads="1"/>
            </p:cNvSpPr>
            <p:nvPr/>
          </p:nvSpPr>
          <p:spPr bwMode="auto">
            <a:xfrm rot="10800000">
              <a:off x="180" y="945"/>
              <a:ext cx="90" cy="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10800000" anchor="ctr"/>
            <a:lstStyle/>
            <a:p>
              <a:pPr algn="ctr"/>
              <a:endParaRPr lang="es-ES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12" name="11 Rectángulo"/>
          <p:cNvSpPr/>
          <p:nvPr/>
        </p:nvSpPr>
        <p:spPr>
          <a:xfrm>
            <a:off x="528229" y="4092846"/>
            <a:ext cx="4666378" cy="264056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 flipH="1">
            <a:off x="2641328" y="725661"/>
            <a:ext cx="264134" cy="8449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570201" y="572064"/>
            <a:ext cx="4707432" cy="5357375"/>
          </a:xfrm>
          <a:prstGeom prst="rect">
            <a:avLst/>
          </a:prstGeom>
          <a:solidFill>
            <a:srgbClr val="E65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5663797" y="572064"/>
            <a:ext cx="5089724" cy="5383209"/>
          </a:xfrm>
          <a:prstGeom prst="rect">
            <a:avLst/>
          </a:prstGeom>
          <a:solidFill>
            <a:srgbClr val="E65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264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6" descr="C:\Users\Jose Luis\Desktop\Nueva carpeta (2)\13327582_1160307284032384_789418306524661359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2565"/>
            <a:ext cx="11269664" cy="6780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509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9" descr="C:\Users\Jose Luis\Desktop\Nueva carpeta (2)\13332839_1160307330699046_680126933563287650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269664" cy="6409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718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1" descr="C:\Users\Jose Luis\Desktop\Nueva carpeta (2)\13332993_1160307527365693_616744244438743330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1269664" cy="6681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857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Documents and Settings\Jose Luis\Escritorio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11269663" cy="6337300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-1" y="0"/>
            <a:ext cx="11269663" cy="63373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4 Anillo"/>
          <p:cNvSpPr/>
          <p:nvPr/>
        </p:nvSpPr>
        <p:spPr>
          <a:xfrm flipH="1">
            <a:off x="13911048" y="2706553"/>
            <a:ext cx="56348" cy="66014"/>
          </a:xfrm>
          <a:prstGeom prst="donut">
            <a:avLst>
              <a:gd name="adj" fmla="val 14524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3911049" y="3894804"/>
            <a:ext cx="88045" cy="42247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" y="4752975"/>
            <a:ext cx="2201107" cy="1584325"/>
          </a:xfrm>
          <a:prstGeom prst="donut">
            <a:avLst>
              <a:gd name="adj" fmla="val 14524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 flipH="1">
            <a:off x="-3962058" y="-1122259"/>
            <a:ext cx="88045" cy="42247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>
              <a:defRPr/>
            </a:pPr>
            <a:endParaRPr lang="es-ES" dirty="0"/>
          </a:p>
        </p:txBody>
      </p:sp>
      <p:sp>
        <p:nvSpPr>
          <p:cNvPr id="10" name="9 Anillo"/>
          <p:cNvSpPr/>
          <p:nvPr/>
        </p:nvSpPr>
        <p:spPr>
          <a:xfrm>
            <a:off x="2" y="3234665"/>
            <a:ext cx="2201107" cy="1650338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9156603" y="0"/>
            <a:ext cx="2113061" cy="1571124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" y="1638604"/>
            <a:ext cx="2201107" cy="1650338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" y="1"/>
            <a:ext cx="2201107" cy="1650339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9156603" y="1571124"/>
            <a:ext cx="2113061" cy="1597526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9156603" y="3168650"/>
            <a:ext cx="2113061" cy="1597528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9156603" y="4766178"/>
            <a:ext cx="2113061" cy="1571122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6" name="Picture 11" descr="C:\Users\Jose Luis\Desktop\Nueva carpeta (2)\13312801_1160307610699018_23579417931396214_n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40" t="10703" r="6371" b="11764"/>
          <a:stretch/>
        </p:blipFill>
        <p:spPr bwMode="auto">
          <a:xfrm>
            <a:off x="2201109" y="-143718"/>
            <a:ext cx="6955494" cy="651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448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Jose Luis\Desktop\Nueva carpeta (2)\13319922_1160307217365724_738159949598004832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7" y="-298794"/>
            <a:ext cx="11291889" cy="6636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621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  <p:sndAc>
          <p:stSnd>
            <p:snd r:embed="rId2" name="RED SAILS IN THE SUNSET.wav"/>
          </p:stSnd>
        </p:sndAc>
      </p:transition>
    </mc:Choice>
    <mc:Fallback xmlns="">
      <p:transition spd="slow" advTm="8000">
        <p:checker/>
        <p:sndAc>
          <p:stSnd>
            <p:snd r:embed="rId4" name="RED SAILS IN THE SUNSE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Jose Luis\Desktop\Nueva carpeta (2)\13322049_1160307184032394_295498733709292265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109" y="-215727"/>
            <a:ext cx="11290772" cy="6726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394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Nueva carpeta (2)\Nueva carpeta (3)\13319713_1160307987365647_6158524463951068770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4300"/>
            <a:ext cx="11901631" cy="688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6337300"/>
          </a:xfrm>
          <a:prstGeom prst="rect">
            <a:avLst/>
          </a:prstGeom>
          <a:noFill/>
        </p:spPr>
      </p:pic>
      <p:pic>
        <p:nvPicPr>
          <p:cNvPr id="2" name="Picture 7" descr="C:\Users\Jose Luis\Desktop\Nueva carpeta (2)\13332798_1160307470699032_131496055990339411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927" y="-29096"/>
            <a:ext cx="4505325" cy="666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C:\Users\Jose Luis\Desktop\Nueva carpeta (2)\13315240_1160307747365671_854593241288218735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6879" y="-377825"/>
            <a:ext cx="455295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4010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Nueva carpeta (2)\Nueva carpeta (3)\13322189_1160308027365643_564993226185391591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3758"/>
            <a:ext cx="11269663" cy="7466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548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5" descr="C:\Users\Jose Luis\Desktop\Nueva carpeta (2)\13343071_1160307047365741_351946706302367609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431751"/>
            <a:ext cx="5922863" cy="6894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Jose Luis\Desktop\Nueva carpeta (2)\Nueva carpeta (3)\13331092_1160307924032320_874943052120727993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862" y="-361632"/>
            <a:ext cx="53468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65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5" descr="C:\Users\Jose Luis\Desktop\Nueva carpeta (2)\13327416_1160307534032359_370945348701830957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19462"/>
            <a:ext cx="11269664" cy="6756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345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Nueva carpeta (2)\Nueva carpeta (3)\13319983_1160307930698986_632443147151047120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724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Jose Luis\Desktop\Nueva carpeta (2)\13346466_1160307127365733_6920153469662369700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4651" y="-19174"/>
            <a:ext cx="4547940" cy="6335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3749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0" descr="C:\Users\Jose Luis\Desktop\Nueva carpeta (2)\13332857_1160307760699003_123173248182062389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3747"/>
            <a:ext cx="11269664" cy="6371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5722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Jose Luis\Desktop\Nueva carpeta (2)\13321994_1160307427365703_649302454984970291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770" y="-1511870"/>
            <a:ext cx="603885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Jose Luis\Desktop\Nueva carpeta (2)\13346645_1160307590699020_503102174715344978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3715" y="-93042"/>
            <a:ext cx="52359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6093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Jose Luis\Desktop\Nueva carpeta (2)\13315775_1160307214032391_83358106499520434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" y="0"/>
            <a:ext cx="11267790" cy="6430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418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6337300"/>
          </a:xfrm>
          <a:prstGeom prst="rect">
            <a:avLst/>
          </a:prstGeom>
          <a:noFill/>
        </p:spPr>
      </p:pic>
      <p:pic>
        <p:nvPicPr>
          <p:cNvPr id="2" name="Picture 24" descr="C:\Users\Jose Luis\Desktop\Nueva carpeta (2)\13327416_1160307084032404_6775463822945506520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-10795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158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Jose Luis\Desktop\Nueva carpeta (2)\13325504_1160307200699059_972849325875315270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269664" cy="67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8027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  <p:sndAc>
          <p:stSnd>
            <p:snd r:embed="rId2" name="314-beautifulword.wav"/>
          </p:stSnd>
        </p:sndAc>
      </p:transition>
    </mc:Choice>
    <mc:Fallback xmlns="">
      <p:transition spd="slow" advTm="8000">
        <p:checker/>
        <p:sndAc>
          <p:stSnd>
            <p:snd r:embed="rId4" name="314-beautifulwor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 País de los Jóve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4463"/>
            <a:ext cx="11269663" cy="6595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7790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7 Lugares Más Raros del Mundo | El Blog de Luggary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15726"/>
            <a:ext cx="11269664" cy="6939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5962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9000">
        <p:checker/>
      </p:transition>
    </mc:Choice>
    <mc:Fallback xmlns="">
      <p:transition spd="slow" advTm="9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C:\Users\Jose Luis\Desktop\Nueva carpeta (2)\Nueva carpeta (3)\13307239_1160308024032310_151020598381296488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06" y="461606"/>
            <a:ext cx="4723268" cy="5466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Jose Luis\Desktop\Nueva carpeta (2)\Nueva carpeta (3)\13312728_1160307874032325_4167949016176429185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923" y="409212"/>
            <a:ext cx="4612460" cy="5518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Marco"/>
          <p:cNvSpPr/>
          <p:nvPr/>
        </p:nvSpPr>
        <p:spPr>
          <a:xfrm>
            <a:off x="2" y="0"/>
            <a:ext cx="11269663" cy="6337300"/>
          </a:xfrm>
          <a:prstGeom prst="frame">
            <a:avLst>
              <a:gd name="adj1" fmla="val 4902"/>
            </a:avLst>
          </a:prstGeom>
          <a:solidFill>
            <a:srgbClr val="CC7C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Paralelogramo"/>
          <p:cNvSpPr/>
          <p:nvPr/>
        </p:nvSpPr>
        <p:spPr>
          <a:xfrm>
            <a:off x="440224" y="461606"/>
            <a:ext cx="1498709" cy="844974"/>
          </a:xfrm>
          <a:prstGeom prst="parallelogram">
            <a:avLst>
              <a:gd name="adj" fmla="val 15873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Marco"/>
          <p:cNvSpPr/>
          <p:nvPr/>
        </p:nvSpPr>
        <p:spPr>
          <a:xfrm>
            <a:off x="264135" y="197553"/>
            <a:ext cx="5194609" cy="5942197"/>
          </a:xfrm>
          <a:prstGeom prst="frame">
            <a:avLst>
              <a:gd name="adj1" fmla="val 6035"/>
            </a:avLst>
          </a:prstGeom>
          <a:solidFill>
            <a:srgbClr val="DBA27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456788" y="197553"/>
            <a:ext cx="5503743" cy="5942197"/>
          </a:xfrm>
          <a:prstGeom prst="frame">
            <a:avLst>
              <a:gd name="adj1" fmla="val 5979"/>
            </a:avLst>
          </a:prstGeom>
          <a:solidFill>
            <a:srgbClr val="DBA27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2" name="10 Rectángulo"/>
          <p:cNvGrpSpPr>
            <a:grpSpLocks/>
          </p:cNvGrpSpPr>
          <p:nvPr/>
        </p:nvGrpSpPr>
        <p:grpSpPr bwMode="auto">
          <a:xfrm>
            <a:off x="330657" y="1824911"/>
            <a:ext cx="209349" cy="105621"/>
            <a:chOff x="169" y="933"/>
            <a:chExt cx="107" cy="54"/>
          </a:xfrm>
        </p:grpSpPr>
        <p:pic>
          <p:nvPicPr>
            <p:cNvPr id="57351" name="10 Rectángulo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69" y="933"/>
              <a:ext cx="107" cy="54"/>
            </a:xfrm>
            <a:prstGeom prst="rect">
              <a:avLst/>
            </a:prstGeom>
            <a:noFill/>
          </p:spPr>
        </p:pic>
        <p:sp>
          <p:nvSpPr>
            <p:cNvPr id="57352" name="Text Box 8"/>
            <p:cNvSpPr txBox="1">
              <a:spLocks noChangeArrowheads="1"/>
            </p:cNvSpPr>
            <p:nvPr/>
          </p:nvSpPr>
          <p:spPr bwMode="auto">
            <a:xfrm rot="10800000">
              <a:off x="180" y="945"/>
              <a:ext cx="90" cy="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10800000" anchor="ctr"/>
            <a:lstStyle/>
            <a:p>
              <a:pPr algn="ctr"/>
              <a:endParaRPr lang="es-ES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12" name="11 Rectángulo"/>
          <p:cNvSpPr/>
          <p:nvPr/>
        </p:nvSpPr>
        <p:spPr>
          <a:xfrm>
            <a:off x="528229" y="4092846"/>
            <a:ext cx="4666378" cy="264056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 flipH="1">
            <a:off x="2641328" y="725661"/>
            <a:ext cx="264134" cy="8449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507702" y="461606"/>
            <a:ext cx="4707432" cy="535737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5812349" y="461606"/>
            <a:ext cx="4791034" cy="538320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 descr="C:\Users\Jose Luis\Desktop\Nueva carpeta (2)\13336124_1160307740699005_826926960586602270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9" y="-31750"/>
            <a:ext cx="11258384" cy="6682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8757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3" descr="C:\Users\Jose Luis\Desktop\Nueva carpeta (2)\13339626_1160307290699050_699930133897465197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0341"/>
            <a:ext cx="11269664" cy="653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0213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img_lbernaus_20170118-134041_imagenes_lv_terceros_istock-502619590-kcuH-U413466966625HpC-992x558@LaVanguardia-We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911" y="0"/>
            <a:ext cx="11636406" cy="654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5646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Adivina! Las 6 ciudades costeras más espectaculares del mundo | Blog  Logitrav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269664" cy="6361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92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Hallstatt-austr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05" y="-48126"/>
            <a:ext cx="11288768" cy="6724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881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ow to Photograph Motion - Hej Doll | Simple modern living by Jessica Doll.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763" y="-16470"/>
            <a:ext cx="11293426" cy="6600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3506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9" descr="C:\Users\Jose Luis\Desktop\Nueva carpeta (2)\13310581_1160307684032344_187620142288723059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353" y="518797"/>
            <a:ext cx="4811823" cy="5383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C:\Users\Jose Luis\Desktop\Nueva carpeta (2)\13310505_1160307540699025_165550002421758628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034" y="568046"/>
            <a:ext cx="4710144" cy="5333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Marco"/>
          <p:cNvSpPr/>
          <p:nvPr/>
        </p:nvSpPr>
        <p:spPr>
          <a:xfrm>
            <a:off x="0" y="-12750"/>
            <a:ext cx="11269663" cy="6337300"/>
          </a:xfrm>
          <a:prstGeom prst="frame">
            <a:avLst>
              <a:gd name="adj1" fmla="val 4902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Paralelogramo"/>
          <p:cNvSpPr/>
          <p:nvPr/>
        </p:nvSpPr>
        <p:spPr>
          <a:xfrm>
            <a:off x="440224" y="461606"/>
            <a:ext cx="1498709" cy="844974"/>
          </a:xfrm>
          <a:prstGeom prst="parallelogram">
            <a:avLst>
              <a:gd name="adj" fmla="val 15873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Marco"/>
          <p:cNvSpPr/>
          <p:nvPr/>
        </p:nvSpPr>
        <p:spPr>
          <a:xfrm>
            <a:off x="264135" y="197553"/>
            <a:ext cx="5194609" cy="5942197"/>
          </a:xfrm>
          <a:prstGeom prst="frame">
            <a:avLst>
              <a:gd name="adj1" fmla="val 6035"/>
            </a:avLst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456788" y="197553"/>
            <a:ext cx="5503743" cy="5942197"/>
          </a:xfrm>
          <a:prstGeom prst="frame">
            <a:avLst>
              <a:gd name="adj1" fmla="val 5979"/>
            </a:avLst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2" name="10 Rectángulo"/>
          <p:cNvGrpSpPr>
            <a:grpSpLocks/>
          </p:cNvGrpSpPr>
          <p:nvPr/>
        </p:nvGrpSpPr>
        <p:grpSpPr bwMode="auto">
          <a:xfrm>
            <a:off x="330657" y="1824911"/>
            <a:ext cx="209349" cy="105621"/>
            <a:chOff x="169" y="933"/>
            <a:chExt cx="107" cy="54"/>
          </a:xfrm>
        </p:grpSpPr>
        <p:pic>
          <p:nvPicPr>
            <p:cNvPr id="57351" name="10 Rectángulo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69" y="933"/>
              <a:ext cx="107" cy="54"/>
            </a:xfrm>
            <a:prstGeom prst="rect">
              <a:avLst/>
            </a:prstGeom>
            <a:noFill/>
          </p:spPr>
        </p:pic>
        <p:sp>
          <p:nvSpPr>
            <p:cNvPr id="57352" name="Text Box 8"/>
            <p:cNvSpPr txBox="1">
              <a:spLocks noChangeArrowheads="1"/>
            </p:cNvSpPr>
            <p:nvPr/>
          </p:nvSpPr>
          <p:spPr bwMode="auto">
            <a:xfrm rot="10800000">
              <a:off x="180" y="945"/>
              <a:ext cx="90" cy="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10800000" anchor="ctr"/>
            <a:lstStyle/>
            <a:p>
              <a:pPr algn="ctr"/>
              <a:endParaRPr lang="es-ES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12" name="11 Rectángulo"/>
          <p:cNvSpPr/>
          <p:nvPr/>
        </p:nvSpPr>
        <p:spPr>
          <a:xfrm>
            <a:off x="528229" y="4092846"/>
            <a:ext cx="4666378" cy="264056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 flipH="1">
            <a:off x="2641328" y="725661"/>
            <a:ext cx="264134" cy="8449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551746" y="461607"/>
            <a:ext cx="4707432" cy="5463816"/>
          </a:xfrm>
          <a:prstGeom prst="rect">
            <a:avLst/>
          </a:prstGeom>
          <a:solidFill>
            <a:srgbClr val="19F3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5792353" y="518797"/>
            <a:ext cx="4811823" cy="5383209"/>
          </a:xfrm>
          <a:prstGeom prst="rect">
            <a:avLst/>
          </a:prstGeom>
          <a:solidFill>
            <a:srgbClr val="19F3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63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3086222.gif (827×638) | Nature, Waterfall, Pictur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3718"/>
            <a:ext cx="11269663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691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2000">
        <p:checker/>
      </p:transition>
    </mc:Choice>
    <mc:Fallback xmlns="">
      <p:transition spd="slow" advTm="1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US-India Infrastructure Roundtable in Washington takes pla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1269663" cy="6339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61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F39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7"/>
            <a:ext cx="11269664" cy="63373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25756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58122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0"/>
            <a:ext cx="11269663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6268287"/>
            <a:ext cx="11269663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5" y="5363259"/>
            <a:ext cx="742625" cy="63254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4224884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7" y="463170"/>
            <a:ext cx="3452447" cy="290787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5185318"/>
            <a:ext cx="2475822" cy="86314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38887" y="1424117"/>
            <a:ext cx="4477341" cy="409342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r>
              <a:rPr lang="fr-FR" sz="4000" b="1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0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 b="1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lunes, 28 de septiembre de 2020</a:t>
            </a:fld>
            <a:endParaRPr lang="es-ES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b="1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40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4000" b="1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40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4000" b="1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09:25</a:t>
            </a:fld>
            <a:r>
              <a:rPr lang="fr-FR" sz="40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h.</a:t>
            </a:r>
            <a:endParaRPr lang="es-ES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" y="1478705"/>
            <a:ext cx="11269663" cy="21124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" y="1689948"/>
            <a:ext cx="11269663" cy="464735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1761" y="0"/>
            <a:ext cx="6010487" cy="1443496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" y="1760362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9" y="4365697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9625" y="3872796"/>
            <a:ext cx="2911330" cy="2182848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77434" y="4506526"/>
            <a:ext cx="1502622" cy="915388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2746164"/>
            <a:ext cx="657397" cy="492901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239065"/>
            <a:ext cx="657397" cy="492901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3731965"/>
            <a:ext cx="657397" cy="492901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224867"/>
            <a:ext cx="657397" cy="49290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 PARECERÁ  IRREA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 PARECERÁ  IRREAL</Template>
  <TotalTime>1</TotalTime>
  <Words>39</Words>
  <Application>Microsoft Office PowerPoint</Application>
  <PresentationFormat>Personalizado</PresentationFormat>
  <Paragraphs>10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 PARECERÁ  IRREAL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2020-09-28T07:25:00Z</dcterms:created>
  <dcterms:modified xsi:type="dcterms:W3CDTF">2020-09-28T07:26:07Z</dcterms:modified>
</cp:coreProperties>
</file>