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8"/>
  </p:notesMasterIdLst>
  <p:sldIdLst>
    <p:sldId id="402" r:id="rId3"/>
    <p:sldId id="560" r:id="rId4"/>
    <p:sldId id="534" r:id="rId5"/>
    <p:sldId id="580" r:id="rId6"/>
    <p:sldId id="613" r:id="rId7"/>
    <p:sldId id="581" r:id="rId8"/>
    <p:sldId id="622" r:id="rId9"/>
    <p:sldId id="563" r:id="rId10"/>
    <p:sldId id="517" r:id="rId11"/>
    <p:sldId id="618" r:id="rId12"/>
    <p:sldId id="614" r:id="rId13"/>
    <p:sldId id="557" r:id="rId14"/>
    <p:sldId id="608" r:id="rId15"/>
    <p:sldId id="638" r:id="rId16"/>
    <p:sldId id="561" r:id="rId17"/>
    <p:sldId id="559" r:id="rId18"/>
    <p:sldId id="562" r:id="rId19"/>
    <p:sldId id="633" r:id="rId20"/>
    <p:sldId id="606" r:id="rId21"/>
    <p:sldId id="605" r:id="rId22"/>
    <p:sldId id="635" r:id="rId23"/>
    <p:sldId id="579" r:id="rId24"/>
    <p:sldId id="593" r:id="rId25"/>
    <p:sldId id="637" r:id="rId26"/>
    <p:sldId id="604" r:id="rId27"/>
    <p:sldId id="567" r:id="rId28"/>
    <p:sldId id="570" r:id="rId29"/>
    <p:sldId id="573" r:id="rId30"/>
    <p:sldId id="574" r:id="rId31"/>
    <p:sldId id="575" r:id="rId32"/>
    <p:sldId id="634" r:id="rId33"/>
    <p:sldId id="578" r:id="rId34"/>
    <p:sldId id="591" r:id="rId35"/>
    <p:sldId id="589" r:id="rId36"/>
    <p:sldId id="639" r:id="rId37"/>
    <p:sldId id="582" r:id="rId38"/>
    <p:sldId id="600" r:id="rId39"/>
    <p:sldId id="386" r:id="rId40"/>
    <p:sldId id="612" r:id="rId41"/>
    <p:sldId id="566" r:id="rId42"/>
    <p:sldId id="588" r:id="rId43"/>
    <p:sldId id="598" r:id="rId44"/>
    <p:sldId id="583" r:id="rId45"/>
    <p:sldId id="607" r:id="rId46"/>
    <p:sldId id="388" r:id="rId47"/>
    <p:sldId id="636" r:id="rId48"/>
    <p:sldId id="389" r:id="rId49"/>
    <p:sldId id="619" r:id="rId50"/>
    <p:sldId id="414" r:id="rId51"/>
    <p:sldId id="611" r:id="rId52"/>
    <p:sldId id="584" r:id="rId53"/>
    <p:sldId id="601" r:id="rId54"/>
    <p:sldId id="616" r:id="rId55"/>
    <p:sldId id="587" r:id="rId56"/>
    <p:sldId id="425" r:id="rId57"/>
    <p:sldId id="621" r:id="rId58"/>
    <p:sldId id="422" r:id="rId59"/>
    <p:sldId id="592" r:id="rId60"/>
    <p:sldId id="590" r:id="rId61"/>
    <p:sldId id="299" r:id="rId62"/>
    <p:sldId id="595" r:id="rId63"/>
    <p:sldId id="596" r:id="rId64"/>
    <p:sldId id="597" r:id="rId65"/>
    <p:sldId id="511" r:id="rId66"/>
    <p:sldId id="640" r:id="rId67"/>
  </p:sldIdLst>
  <p:sldSz cx="10980738" cy="7561263"/>
  <p:notesSz cx="6858000" cy="9144000"/>
  <p:defaultTextStyle>
    <a:defPPr>
      <a:defRPr lang="es-ES"/>
    </a:defPPr>
    <a:lvl1pPr marL="0" algn="l" defTabSz="1150178" rtl="0" eaLnBrk="1" latinLnBrk="0" hangingPunct="1">
      <a:defRPr sz="2300" kern="1200">
        <a:solidFill>
          <a:schemeClr val="tx1"/>
        </a:solidFill>
        <a:latin typeface="+mn-lt"/>
        <a:ea typeface="+mn-ea"/>
        <a:cs typeface="+mn-cs"/>
      </a:defRPr>
    </a:lvl1pPr>
    <a:lvl2pPr marL="575089" algn="l" defTabSz="1150178" rtl="0" eaLnBrk="1" latinLnBrk="0" hangingPunct="1">
      <a:defRPr sz="2300" kern="1200">
        <a:solidFill>
          <a:schemeClr val="tx1"/>
        </a:solidFill>
        <a:latin typeface="+mn-lt"/>
        <a:ea typeface="+mn-ea"/>
        <a:cs typeface="+mn-cs"/>
      </a:defRPr>
    </a:lvl2pPr>
    <a:lvl3pPr marL="1150178" algn="l" defTabSz="1150178" rtl="0" eaLnBrk="1" latinLnBrk="0" hangingPunct="1">
      <a:defRPr sz="2300" kern="1200">
        <a:solidFill>
          <a:schemeClr val="tx1"/>
        </a:solidFill>
        <a:latin typeface="+mn-lt"/>
        <a:ea typeface="+mn-ea"/>
        <a:cs typeface="+mn-cs"/>
      </a:defRPr>
    </a:lvl3pPr>
    <a:lvl4pPr marL="1725267" algn="l" defTabSz="1150178" rtl="0" eaLnBrk="1" latinLnBrk="0" hangingPunct="1">
      <a:defRPr sz="2300" kern="1200">
        <a:solidFill>
          <a:schemeClr val="tx1"/>
        </a:solidFill>
        <a:latin typeface="+mn-lt"/>
        <a:ea typeface="+mn-ea"/>
        <a:cs typeface="+mn-cs"/>
      </a:defRPr>
    </a:lvl4pPr>
    <a:lvl5pPr marL="2300356" algn="l" defTabSz="1150178" rtl="0" eaLnBrk="1" latinLnBrk="0" hangingPunct="1">
      <a:defRPr sz="2300" kern="1200">
        <a:solidFill>
          <a:schemeClr val="tx1"/>
        </a:solidFill>
        <a:latin typeface="+mn-lt"/>
        <a:ea typeface="+mn-ea"/>
        <a:cs typeface="+mn-cs"/>
      </a:defRPr>
    </a:lvl5pPr>
    <a:lvl6pPr marL="2875445" algn="l" defTabSz="1150178" rtl="0" eaLnBrk="1" latinLnBrk="0" hangingPunct="1">
      <a:defRPr sz="2300" kern="1200">
        <a:solidFill>
          <a:schemeClr val="tx1"/>
        </a:solidFill>
        <a:latin typeface="+mn-lt"/>
        <a:ea typeface="+mn-ea"/>
        <a:cs typeface="+mn-cs"/>
      </a:defRPr>
    </a:lvl6pPr>
    <a:lvl7pPr marL="3450534" algn="l" defTabSz="1150178" rtl="0" eaLnBrk="1" latinLnBrk="0" hangingPunct="1">
      <a:defRPr sz="2300" kern="1200">
        <a:solidFill>
          <a:schemeClr val="tx1"/>
        </a:solidFill>
        <a:latin typeface="+mn-lt"/>
        <a:ea typeface="+mn-ea"/>
        <a:cs typeface="+mn-cs"/>
      </a:defRPr>
    </a:lvl7pPr>
    <a:lvl8pPr marL="4025622" algn="l" defTabSz="1150178" rtl="0" eaLnBrk="1" latinLnBrk="0" hangingPunct="1">
      <a:defRPr sz="2300" kern="1200">
        <a:solidFill>
          <a:schemeClr val="tx1"/>
        </a:solidFill>
        <a:latin typeface="+mn-lt"/>
        <a:ea typeface="+mn-ea"/>
        <a:cs typeface="+mn-cs"/>
      </a:defRPr>
    </a:lvl8pPr>
    <a:lvl9pPr marL="4600711" algn="l" defTabSz="1150178" rtl="0" eaLnBrk="1" latinLnBrk="0" hangingPunct="1">
      <a:defRPr sz="2300" kern="1200">
        <a:solidFill>
          <a:schemeClr val="tx1"/>
        </a:solidFill>
        <a:latin typeface="+mn-lt"/>
        <a:ea typeface="+mn-ea"/>
        <a:cs typeface="+mn-cs"/>
      </a:defRPr>
    </a:lvl9pPr>
  </p:defaultTextStyle>
  <p:modifyVerifier cryptProviderType="rsaFull" cryptAlgorithmClass="hash" cryptAlgorithmType="typeAny" cryptAlgorithmSid="4" spinCount="50000" saltData="Ns8/ezSnEabrw9fTYRMoZg" hashData="7q+UueBStA/ZpvvUAfeE62Hr2u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1201F5"/>
    <a:srgbClr val="FF66CC"/>
    <a:srgbClr val="0C019D"/>
    <a:srgbClr val="C00000"/>
    <a:srgbClr val="79D1E3"/>
    <a:srgbClr val="155315"/>
    <a:srgbClr val="EEB4D1"/>
    <a:srgbClr val="591D3B"/>
    <a:srgbClr val="CC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inimized" horzBarState="maximized">
    <p:restoredLeft sz="18042" autoAdjust="0"/>
    <p:restoredTop sz="94660"/>
  </p:normalViewPr>
  <p:slideViewPr>
    <p:cSldViewPr>
      <p:cViewPr>
        <p:scale>
          <a:sx n="70" d="100"/>
          <a:sy n="70" d="100"/>
        </p:scale>
        <p:origin x="-978" y="-330"/>
      </p:cViewPr>
      <p:guideLst>
        <p:guide orient="horz" pos="2382"/>
        <p:guide pos="3459"/>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641DCC-2506-44CF-BD5A-AF58832E887E}" type="datetimeFigureOut">
              <a:rPr lang="es-ES" smtClean="0"/>
              <a:pPr/>
              <a:t>26/10/2015</a:t>
            </a:fld>
            <a:endParaRPr lang="es-ES"/>
          </a:p>
        </p:txBody>
      </p:sp>
      <p:sp>
        <p:nvSpPr>
          <p:cNvPr id="4" name="3 Marcador de imagen de diapositiva"/>
          <p:cNvSpPr>
            <a:spLocks noGrp="1" noRot="1" noChangeAspect="1"/>
          </p:cNvSpPr>
          <p:nvPr>
            <p:ph type="sldImg" idx="2"/>
          </p:nvPr>
        </p:nvSpPr>
        <p:spPr>
          <a:xfrm>
            <a:off x="939800" y="685800"/>
            <a:ext cx="49784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A68F8C2-FEF8-43FE-89CE-B200B9D7305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1150178" rtl="0" eaLnBrk="1" latinLnBrk="0" hangingPunct="1">
      <a:defRPr sz="1500" kern="1200">
        <a:solidFill>
          <a:schemeClr val="tx1"/>
        </a:solidFill>
        <a:latin typeface="+mn-lt"/>
        <a:ea typeface="+mn-ea"/>
        <a:cs typeface="+mn-cs"/>
      </a:defRPr>
    </a:lvl1pPr>
    <a:lvl2pPr marL="575089" algn="l" defTabSz="1150178" rtl="0" eaLnBrk="1" latinLnBrk="0" hangingPunct="1">
      <a:defRPr sz="1500" kern="1200">
        <a:solidFill>
          <a:schemeClr val="tx1"/>
        </a:solidFill>
        <a:latin typeface="+mn-lt"/>
        <a:ea typeface="+mn-ea"/>
        <a:cs typeface="+mn-cs"/>
      </a:defRPr>
    </a:lvl2pPr>
    <a:lvl3pPr marL="1150178" algn="l" defTabSz="1150178" rtl="0" eaLnBrk="1" latinLnBrk="0" hangingPunct="1">
      <a:defRPr sz="1500" kern="1200">
        <a:solidFill>
          <a:schemeClr val="tx1"/>
        </a:solidFill>
        <a:latin typeface="+mn-lt"/>
        <a:ea typeface="+mn-ea"/>
        <a:cs typeface="+mn-cs"/>
      </a:defRPr>
    </a:lvl3pPr>
    <a:lvl4pPr marL="1725267" algn="l" defTabSz="1150178" rtl="0" eaLnBrk="1" latinLnBrk="0" hangingPunct="1">
      <a:defRPr sz="1500" kern="1200">
        <a:solidFill>
          <a:schemeClr val="tx1"/>
        </a:solidFill>
        <a:latin typeface="+mn-lt"/>
        <a:ea typeface="+mn-ea"/>
        <a:cs typeface="+mn-cs"/>
      </a:defRPr>
    </a:lvl4pPr>
    <a:lvl5pPr marL="2300356" algn="l" defTabSz="1150178" rtl="0" eaLnBrk="1" latinLnBrk="0" hangingPunct="1">
      <a:defRPr sz="1500" kern="1200">
        <a:solidFill>
          <a:schemeClr val="tx1"/>
        </a:solidFill>
        <a:latin typeface="+mn-lt"/>
        <a:ea typeface="+mn-ea"/>
        <a:cs typeface="+mn-cs"/>
      </a:defRPr>
    </a:lvl5pPr>
    <a:lvl6pPr marL="2875445" algn="l" defTabSz="1150178" rtl="0" eaLnBrk="1" latinLnBrk="0" hangingPunct="1">
      <a:defRPr sz="1500" kern="1200">
        <a:solidFill>
          <a:schemeClr val="tx1"/>
        </a:solidFill>
        <a:latin typeface="+mn-lt"/>
        <a:ea typeface="+mn-ea"/>
        <a:cs typeface="+mn-cs"/>
      </a:defRPr>
    </a:lvl6pPr>
    <a:lvl7pPr marL="3450534" algn="l" defTabSz="1150178" rtl="0" eaLnBrk="1" latinLnBrk="0" hangingPunct="1">
      <a:defRPr sz="1500" kern="1200">
        <a:solidFill>
          <a:schemeClr val="tx1"/>
        </a:solidFill>
        <a:latin typeface="+mn-lt"/>
        <a:ea typeface="+mn-ea"/>
        <a:cs typeface="+mn-cs"/>
      </a:defRPr>
    </a:lvl7pPr>
    <a:lvl8pPr marL="4025622" algn="l" defTabSz="1150178" rtl="0" eaLnBrk="1" latinLnBrk="0" hangingPunct="1">
      <a:defRPr sz="1500" kern="1200">
        <a:solidFill>
          <a:schemeClr val="tx1"/>
        </a:solidFill>
        <a:latin typeface="+mn-lt"/>
        <a:ea typeface="+mn-ea"/>
        <a:cs typeface="+mn-cs"/>
      </a:defRPr>
    </a:lvl8pPr>
    <a:lvl9pPr marL="4600711" algn="l" defTabSz="1150178" rtl="0" eaLnBrk="1" latinLnBrk="0" hangingPunct="1">
      <a:defRPr sz="15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39800" y="685800"/>
            <a:ext cx="4978400"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39800" y="685800"/>
            <a:ext cx="4978400"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64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23556" y="2348893"/>
            <a:ext cx="9333627" cy="162077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47111" y="4284717"/>
            <a:ext cx="7686517" cy="1932323"/>
          </a:xfrm>
        </p:spPr>
        <p:txBody>
          <a:bodyPr/>
          <a:lstStyle>
            <a:lvl1pPr marL="0" indent="0" algn="ctr">
              <a:buNone/>
              <a:defRPr>
                <a:solidFill>
                  <a:schemeClr val="tx1">
                    <a:tint val="75000"/>
                  </a:schemeClr>
                </a:solidFill>
              </a:defRPr>
            </a:lvl1pPr>
            <a:lvl2pPr marL="575089" indent="0" algn="ctr">
              <a:buNone/>
              <a:defRPr>
                <a:solidFill>
                  <a:schemeClr val="tx1">
                    <a:tint val="75000"/>
                  </a:schemeClr>
                </a:solidFill>
              </a:defRPr>
            </a:lvl2pPr>
            <a:lvl3pPr marL="1150178" indent="0" algn="ctr">
              <a:buNone/>
              <a:defRPr>
                <a:solidFill>
                  <a:schemeClr val="tx1">
                    <a:tint val="75000"/>
                  </a:schemeClr>
                </a:solidFill>
              </a:defRPr>
            </a:lvl3pPr>
            <a:lvl4pPr marL="1725267" indent="0" algn="ctr">
              <a:buNone/>
              <a:defRPr>
                <a:solidFill>
                  <a:schemeClr val="tx1">
                    <a:tint val="75000"/>
                  </a:schemeClr>
                </a:solidFill>
              </a:defRPr>
            </a:lvl4pPr>
            <a:lvl5pPr marL="2300356" indent="0" algn="ctr">
              <a:buNone/>
              <a:defRPr>
                <a:solidFill>
                  <a:schemeClr val="tx1">
                    <a:tint val="75000"/>
                  </a:schemeClr>
                </a:solidFill>
              </a:defRPr>
            </a:lvl5pPr>
            <a:lvl6pPr marL="2875445" indent="0" algn="ctr">
              <a:buNone/>
              <a:defRPr>
                <a:solidFill>
                  <a:schemeClr val="tx1">
                    <a:tint val="75000"/>
                  </a:schemeClr>
                </a:solidFill>
              </a:defRPr>
            </a:lvl6pPr>
            <a:lvl7pPr marL="3450534" indent="0" algn="ctr">
              <a:buNone/>
              <a:defRPr>
                <a:solidFill>
                  <a:schemeClr val="tx1">
                    <a:tint val="75000"/>
                  </a:schemeClr>
                </a:solidFill>
              </a:defRPr>
            </a:lvl7pPr>
            <a:lvl8pPr marL="4025622" indent="0" algn="ctr">
              <a:buNone/>
              <a:defRPr>
                <a:solidFill>
                  <a:schemeClr val="tx1">
                    <a:tint val="75000"/>
                  </a:schemeClr>
                </a:solidFill>
              </a:defRPr>
            </a:lvl8pPr>
            <a:lvl9pPr marL="4600711"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A9FD602-E96C-4EF9-8517-CC87799D165A}" type="datetimeFigureOut">
              <a:rPr lang="es-ES" smtClean="0"/>
              <a:pPr/>
              <a:t>26/10/2015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med" advTm="5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A9FD602-E96C-4EF9-8517-CC87799D165A}" type="datetimeFigureOut">
              <a:rPr lang="es-ES" smtClean="0"/>
              <a:pPr/>
              <a:t>26/10/2015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med" advTm="5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67403" y="4858812"/>
            <a:ext cx="9333627" cy="1501751"/>
          </a:xfrm>
        </p:spPr>
        <p:txBody>
          <a:bodyPr anchor="t"/>
          <a:lstStyle>
            <a:lvl1pPr algn="l">
              <a:defRPr sz="51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67403" y="3204786"/>
            <a:ext cx="9333627" cy="1654026"/>
          </a:xfrm>
        </p:spPr>
        <p:txBody>
          <a:bodyPr anchor="b"/>
          <a:lstStyle>
            <a:lvl1pPr marL="0" indent="0">
              <a:buNone/>
              <a:defRPr sz="2500">
                <a:solidFill>
                  <a:schemeClr val="tx1">
                    <a:tint val="75000"/>
                  </a:schemeClr>
                </a:solidFill>
              </a:defRPr>
            </a:lvl1pPr>
            <a:lvl2pPr marL="575089" indent="0">
              <a:buNone/>
              <a:defRPr sz="2300">
                <a:solidFill>
                  <a:schemeClr val="tx1">
                    <a:tint val="75000"/>
                  </a:schemeClr>
                </a:solidFill>
              </a:defRPr>
            </a:lvl2pPr>
            <a:lvl3pPr marL="1150178" indent="0">
              <a:buNone/>
              <a:defRPr sz="2000">
                <a:solidFill>
                  <a:schemeClr val="tx1">
                    <a:tint val="75000"/>
                  </a:schemeClr>
                </a:solidFill>
              </a:defRPr>
            </a:lvl3pPr>
            <a:lvl4pPr marL="1725267" indent="0">
              <a:buNone/>
              <a:defRPr sz="1800">
                <a:solidFill>
                  <a:schemeClr val="tx1">
                    <a:tint val="75000"/>
                  </a:schemeClr>
                </a:solidFill>
              </a:defRPr>
            </a:lvl4pPr>
            <a:lvl5pPr marL="2300356" indent="0">
              <a:buNone/>
              <a:defRPr sz="1800">
                <a:solidFill>
                  <a:schemeClr val="tx1">
                    <a:tint val="75000"/>
                  </a:schemeClr>
                </a:solidFill>
              </a:defRPr>
            </a:lvl5pPr>
            <a:lvl6pPr marL="2875445" indent="0">
              <a:buNone/>
              <a:defRPr sz="1800">
                <a:solidFill>
                  <a:schemeClr val="tx1">
                    <a:tint val="75000"/>
                  </a:schemeClr>
                </a:solidFill>
              </a:defRPr>
            </a:lvl6pPr>
            <a:lvl7pPr marL="3450534" indent="0">
              <a:buNone/>
              <a:defRPr sz="1800">
                <a:solidFill>
                  <a:schemeClr val="tx1">
                    <a:tint val="75000"/>
                  </a:schemeClr>
                </a:solidFill>
              </a:defRPr>
            </a:lvl7pPr>
            <a:lvl8pPr marL="4025622" indent="0">
              <a:buNone/>
              <a:defRPr sz="1800">
                <a:solidFill>
                  <a:schemeClr val="tx1">
                    <a:tint val="75000"/>
                  </a:schemeClr>
                </a:solidFill>
              </a:defRPr>
            </a:lvl8pPr>
            <a:lvl9pPr marL="4600711" indent="0">
              <a:buNone/>
              <a:defRPr sz="18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A9FD602-E96C-4EF9-8517-CC87799D165A}" type="datetimeFigureOut">
              <a:rPr lang="es-ES" smtClean="0"/>
              <a:pPr/>
              <a:t>26/10/2015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med" advTm="5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9037" y="1764296"/>
            <a:ext cx="4849826" cy="4990084"/>
          </a:xfrm>
        </p:spPr>
        <p:txBody>
          <a:bodyPr/>
          <a:lstStyle>
            <a:lvl1pPr>
              <a:defRPr sz="3500"/>
            </a:lvl1pPr>
            <a:lvl2pPr>
              <a:defRPr sz="3000"/>
            </a:lvl2pPr>
            <a:lvl3pPr>
              <a:defRPr sz="2500"/>
            </a:lvl3pPr>
            <a:lvl4pPr>
              <a:defRPr sz="2300"/>
            </a:lvl4pPr>
            <a:lvl5pPr>
              <a:defRPr sz="2300"/>
            </a:lvl5pPr>
            <a:lvl6pPr>
              <a:defRPr sz="2300"/>
            </a:lvl6pPr>
            <a:lvl7pPr>
              <a:defRPr sz="2300"/>
            </a:lvl7pPr>
            <a:lvl8pPr>
              <a:defRPr sz="2300"/>
            </a:lvl8pPr>
            <a:lvl9pPr>
              <a:defRPr sz="23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581875" y="1764296"/>
            <a:ext cx="4849826" cy="4990084"/>
          </a:xfrm>
        </p:spPr>
        <p:txBody>
          <a:bodyPr/>
          <a:lstStyle>
            <a:lvl1pPr>
              <a:defRPr sz="3500"/>
            </a:lvl1pPr>
            <a:lvl2pPr>
              <a:defRPr sz="3000"/>
            </a:lvl2pPr>
            <a:lvl3pPr>
              <a:defRPr sz="2500"/>
            </a:lvl3pPr>
            <a:lvl4pPr>
              <a:defRPr sz="2300"/>
            </a:lvl4pPr>
            <a:lvl5pPr>
              <a:defRPr sz="2300"/>
            </a:lvl5pPr>
            <a:lvl6pPr>
              <a:defRPr sz="2300"/>
            </a:lvl6pPr>
            <a:lvl7pPr>
              <a:defRPr sz="2300"/>
            </a:lvl7pPr>
            <a:lvl8pPr>
              <a:defRPr sz="2300"/>
            </a:lvl8pPr>
            <a:lvl9pPr>
              <a:defRPr sz="23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A9FD602-E96C-4EF9-8517-CC87799D165A}" type="datetimeFigureOut">
              <a:rPr lang="es-ES" smtClean="0"/>
              <a:pPr/>
              <a:t>26/10/2015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med" advTm="5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9038" y="1692534"/>
            <a:ext cx="4851733" cy="705367"/>
          </a:xfrm>
        </p:spPr>
        <p:txBody>
          <a:bodyPr anchor="b"/>
          <a:lstStyle>
            <a:lvl1pPr marL="0" indent="0">
              <a:buNone/>
              <a:defRPr sz="3000" b="1"/>
            </a:lvl1pPr>
            <a:lvl2pPr marL="575089" indent="0">
              <a:buNone/>
              <a:defRPr sz="2500" b="1"/>
            </a:lvl2pPr>
            <a:lvl3pPr marL="1150178" indent="0">
              <a:buNone/>
              <a:defRPr sz="2300" b="1"/>
            </a:lvl3pPr>
            <a:lvl4pPr marL="1725267" indent="0">
              <a:buNone/>
              <a:defRPr sz="2000" b="1"/>
            </a:lvl4pPr>
            <a:lvl5pPr marL="2300356" indent="0">
              <a:buNone/>
              <a:defRPr sz="2000" b="1"/>
            </a:lvl5pPr>
            <a:lvl6pPr marL="2875445" indent="0">
              <a:buNone/>
              <a:defRPr sz="2000" b="1"/>
            </a:lvl6pPr>
            <a:lvl7pPr marL="3450534" indent="0">
              <a:buNone/>
              <a:defRPr sz="2000" b="1"/>
            </a:lvl7pPr>
            <a:lvl8pPr marL="4025622" indent="0">
              <a:buNone/>
              <a:defRPr sz="2000" b="1"/>
            </a:lvl8pPr>
            <a:lvl9pPr marL="4600711" indent="0">
              <a:buNone/>
              <a:defRPr sz="20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9038" y="2397901"/>
            <a:ext cx="4851733" cy="4356478"/>
          </a:xfrm>
        </p:spPr>
        <p:txBody>
          <a:bodyPr/>
          <a:lstStyle>
            <a:lvl1pPr>
              <a:defRPr sz="3000"/>
            </a:lvl1pPr>
            <a:lvl2pPr>
              <a:defRPr sz="2500"/>
            </a:lvl2pPr>
            <a:lvl3pPr>
              <a:defRPr sz="23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578064" y="1692534"/>
            <a:ext cx="4853638" cy="705367"/>
          </a:xfrm>
        </p:spPr>
        <p:txBody>
          <a:bodyPr anchor="b"/>
          <a:lstStyle>
            <a:lvl1pPr marL="0" indent="0">
              <a:buNone/>
              <a:defRPr sz="3000" b="1"/>
            </a:lvl1pPr>
            <a:lvl2pPr marL="575089" indent="0">
              <a:buNone/>
              <a:defRPr sz="2500" b="1"/>
            </a:lvl2pPr>
            <a:lvl3pPr marL="1150178" indent="0">
              <a:buNone/>
              <a:defRPr sz="2300" b="1"/>
            </a:lvl3pPr>
            <a:lvl4pPr marL="1725267" indent="0">
              <a:buNone/>
              <a:defRPr sz="2000" b="1"/>
            </a:lvl4pPr>
            <a:lvl5pPr marL="2300356" indent="0">
              <a:buNone/>
              <a:defRPr sz="2000" b="1"/>
            </a:lvl5pPr>
            <a:lvl6pPr marL="2875445" indent="0">
              <a:buNone/>
              <a:defRPr sz="2000" b="1"/>
            </a:lvl6pPr>
            <a:lvl7pPr marL="3450534" indent="0">
              <a:buNone/>
              <a:defRPr sz="2000" b="1"/>
            </a:lvl7pPr>
            <a:lvl8pPr marL="4025622" indent="0">
              <a:buNone/>
              <a:defRPr sz="2000" b="1"/>
            </a:lvl8pPr>
            <a:lvl9pPr marL="4600711" indent="0">
              <a:buNone/>
              <a:defRPr sz="20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578064" y="2397901"/>
            <a:ext cx="4853638" cy="4356478"/>
          </a:xfrm>
        </p:spPr>
        <p:txBody>
          <a:bodyPr/>
          <a:lstStyle>
            <a:lvl1pPr>
              <a:defRPr sz="3000"/>
            </a:lvl1pPr>
            <a:lvl2pPr>
              <a:defRPr sz="2500"/>
            </a:lvl2pPr>
            <a:lvl3pPr>
              <a:defRPr sz="23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A9FD602-E96C-4EF9-8517-CC87799D165A}" type="datetimeFigureOut">
              <a:rPr lang="es-ES" smtClean="0"/>
              <a:pPr/>
              <a:t>26/10/2015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med" advTm="5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A9FD602-E96C-4EF9-8517-CC87799D165A}" type="datetimeFigureOut">
              <a:rPr lang="es-ES" smtClean="0"/>
              <a:pPr/>
              <a:t>26/10/2015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med" advTm="5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A9FD602-E96C-4EF9-8517-CC87799D165A}" type="datetimeFigureOut">
              <a:rPr lang="es-ES" smtClean="0"/>
              <a:pPr/>
              <a:t>26/10/2015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med" advTm="5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9040" y="301050"/>
            <a:ext cx="3612587" cy="1281214"/>
          </a:xfrm>
        </p:spPr>
        <p:txBody>
          <a:bodyPr anchor="b"/>
          <a:lstStyle>
            <a:lvl1pPr algn="l">
              <a:defRPr sz="25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93163" y="301052"/>
            <a:ext cx="6138538" cy="6453328"/>
          </a:xfrm>
        </p:spPr>
        <p:txBody>
          <a:bodyPr/>
          <a:lstStyle>
            <a:lvl1pPr>
              <a:defRPr sz="41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9040" y="1582265"/>
            <a:ext cx="3612587" cy="5172114"/>
          </a:xfrm>
        </p:spPr>
        <p:txBody>
          <a:bodyPr/>
          <a:lstStyle>
            <a:lvl1pPr marL="0" indent="0">
              <a:buNone/>
              <a:defRPr sz="1800"/>
            </a:lvl1pPr>
            <a:lvl2pPr marL="575089" indent="0">
              <a:buNone/>
              <a:defRPr sz="1500"/>
            </a:lvl2pPr>
            <a:lvl3pPr marL="1150178" indent="0">
              <a:buNone/>
              <a:defRPr sz="1200"/>
            </a:lvl3pPr>
            <a:lvl4pPr marL="1725267" indent="0">
              <a:buNone/>
              <a:defRPr sz="1100"/>
            </a:lvl4pPr>
            <a:lvl5pPr marL="2300356" indent="0">
              <a:buNone/>
              <a:defRPr sz="1100"/>
            </a:lvl5pPr>
            <a:lvl6pPr marL="2875445" indent="0">
              <a:buNone/>
              <a:defRPr sz="1100"/>
            </a:lvl6pPr>
            <a:lvl7pPr marL="3450534" indent="0">
              <a:buNone/>
              <a:defRPr sz="1100"/>
            </a:lvl7pPr>
            <a:lvl8pPr marL="4025622" indent="0">
              <a:buNone/>
              <a:defRPr sz="1100"/>
            </a:lvl8pPr>
            <a:lvl9pPr marL="4600711" indent="0">
              <a:buNone/>
              <a:defRPr sz="11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A9FD602-E96C-4EF9-8517-CC87799D165A}" type="datetimeFigureOut">
              <a:rPr lang="es-ES" smtClean="0"/>
              <a:pPr/>
              <a:t>26/10/2015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med" advTm="5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52301" y="5292884"/>
            <a:ext cx="6588443" cy="624855"/>
          </a:xfrm>
        </p:spPr>
        <p:txBody>
          <a:bodyPr anchor="b"/>
          <a:lstStyle>
            <a:lvl1pPr algn="l">
              <a:defRPr sz="25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52301" y="675613"/>
            <a:ext cx="6588443" cy="4536758"/>
          </a:xfrm>
        </p:spPr>
        <p:txBody>
          <a:bodyPr/>
          <a:lstStyle>
            <a:lvl1pPr marL="0" indent="0">
              <a:buNone/>
              <a:defRPr sz="4100"/>
            </a:lvl1pPr>
            <a:lvl2pPr marL="575089" indent="0">
              <a:buNone/>
              <a:defRPr sz="3500"/>
            </a:lvl2pPr>
            <a:lvl3pPr marL="1150178" indent="0">
              <a:buNone/>
              <a:defRPr sz="3000"/>
            </a:lvl3pPr>
            <a:lvl4pPr marL="1725267" indent="0">
              <a:buNone/>
              <a:defRPr sz="2500"/>
            </a:lvl4pPr>
            <a:lvl5pPr marL="2300356" indent="0">
              <a:buNone/>
              <a:defRPr sz="2500"/>
            </a:lvl5pPr>
            <a:lvl6pPr marL="2875445" indent="0">
              <a:buNone/>
              <a:defRPr sz="2500"/>
            </a:lvl6pPr>
            <a:lvl7pPr marL="3450534" indent="0">
              <a:buNone/>
              <a:defRPr sz="2500"/>
            </a:lvl7pPr>
            <a:lvl8pPr marL="4025622" indent="0">
              <a:buNone/>
              <a:defRPr sz="2500"/>
            </a:lvl8pPr>
            <a:lvl9pPr marL="4600711" indent="0">
              <a:buNone/>
              <a:defRPr sz="25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52301" y="5917739"/>
            <a:ext cx="6588443" cy="887398"/>
          </a:xfrm>
        </p:spPr>
        <p:txBody>
          <a:bodyPr/>
          <a:lstStyle>
            <a:lvl1pPr marL="0" indent="0">
              <a:buNone/>
              <a:defRPr sz="1800"/>
            </a:lvl1pPr>
            <a:lvl2pPr marL="575089" indent="0">
              <a:buNone/>
              <a:defRPr sz="1500"/>
            </a:lvl2pPr>
            <a:lvl3pPr marL="1150178" indent="0">
              <a:buNone/>
              <a:defRPr sz="1200"/>
            </a:lvl3pPr>
            <a:lvl4pPr marL="1725267" indent="0">
              <a:buNone/>
              <a:defRPr sz="1100"/>
            </a:lvl4pPr>
            <a:lvl5pPr marL="2300356" indent="0">
              <a:buNone/>
              <a:defRPr sz="1100"/>
            </a:lvl5pPr>
            <a:lvl6pPr marL="2875445" indent="0">
              <a:buNone/>
              <a:defRPr sz="1100"/>
            </a:lvl6pPr>
            <a:lvl7pPr marL="3450534" indent="0">
              <a:buNone/>
              <a:defRPr sz="1100"/>
            </a:lvl7pPr>
            <a:lvl8pPr marL="4025622" indent="0">
              <a:buNone/>
              <a:defRPr sz="1100"/>
            </a:lvl8pPr>
            <a:lvl9pPr marL="4600711" indent="0">
              <a:buNone/>
              <a:defRPr sz="11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A9FD602-E96C-4EF9-8517-CC87799D165A}" type="datetimeFigureOut">
              <a:rPr lang="es-ES" smtClean="0"/>
              <a:pPr/>
              <a:t>26/10/2015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med" advTm="5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A9FD602-E96C-4EF9-8517-CC87799D165A}" type="datetimeFigureOut">
              <a:rPr lang="es-ES" smtClean="0"/>
              <a:pPr/>
              <a:t>26/10/2015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med" advTm="5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961037" y="302802"/>
            <a:ext cx="2470666" cy="645157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9037" y="302802"/>
            <a:ext cx="7228986" cy="645157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A9FD602-E96C-4EF9-8517-CC87799D165A}" type="datetimeFigureOut">
              <a:rPr lang="es-ES" smtClean="0"/>
              <a:pPr/>
              <a:t>26/10/2015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med" advTm="5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23557" y="2348894"/>
            <a:ext cx="9333627" cy="1620771"/>
          </a:xfrm>
          <a:prstGeom prst="rect">
            <a:avLst/>
          </a:prstGeom>
        </p:spPr>
        <p:txBody>
          <a:bodyPr lIns="105948" tIns="52973" rIns="105948" bIns="52973"/>
          <a:lstStyle/>
          <a:p>
            <a:r>
              <a:rPr lang="es-ES" smtClean="0"/>
              <a:t>Haga clic para modificar el estilo de título del patrón</a:t>
            </a:r>
            <a:endParaRPr lang="es-ES"/>
          </a:p>
        </p:txBody>
      </p:sp>
      <p:sp>
        <p:nvSpPr>
          <p:cNvPr id="3" name="2 Subtítulo"/>
          <p:cNvSpPr>
            <a:spLocks noGrp="1"/>
          </p:cNvSpPr>
          <p:nvPr>
            <p:ph type="subTitle" idx="1"/>
          </p:nvPr>
        </p:nvSpPr>
        <p:spPr>
          <a:xfrm>
            <a:off x="1647112" y="4284717"/>
            <a:ext cx="7686517" cy="1932323"/>
          </a:xfrm>
          <a:prstGeom prst="rect">
            <a:avLst/>
          </a:prstGeom>
        </p:spPr>
        <p:txBody>
          <a:bodyPr lIns="105948" tIns="52973" rIns="105948" bIns="52973"/>
          <a:lstStyle>
            <a:lvl1pPr marL="0" indent="0" algn="ctr">
              <a:buNone/>
              <a:defRPr/>
            </a:lvl1pPr>
            <a:lvl2pPr marL="529736" indent="0" algn="ctr">
              <a:buNone/>
              <a:defRPr/>
            </a:lvl2pPr>
            <a:lvl3pPr marL="1059470" indent="0" algn="ctr">
              <a:buNone/>
              <a:defRPr/>
            </a:lvl3pPr>
            <a:lvl4pPr marL="1589207" indent="0" algn="ctr">
              <a:buNone/>
              <a:defRPr/>
            </a:lvl4pPr>
            <a:lvl5pPr marL="2118942" indent="0" algn="ctr">
              <a:buNone/>
              <a:defRPr/>
            </a:lvl5pPr>
            <a:lvl6pPr marL="2648677" indent="0" algn="ctr">
              <a:buNone/>
              <a:defRPr/>
            </a:lvl6pPr>
            <a:lvl7pPr marL="3178413" indent="0" algn="ctr">
              <a:buNone/>
              <a:defRPr/>
            </a:lvl7pPr>
            <a:lvl8pPr marL="3708147" indent="0" algn="ctr">
              <a:buNone/>
              <a:defRPr/>
            </a:lvl8pPr>
            <a:lvl9pPr marL="4237884"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201F5"/>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9037" y="302801"/>
            <a:ext cx="9882664" cy="1260211"/>
          </a:xfrm>
          <a:prstGeom prst="rect">
            <a:avLst/>
          </a:prstGeom>
        </p:spPr>
        <p:txBody>
          <a:bodyPr vert="horz" lIns="115018" tIns="57509" rIns="115018" bIns="57509"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9037" y="1764296"/>
            <a:ext cx="9882664" cy="4990084"/>
          </a:xfrm>
          <a:prstGeom prst="rect">
            <a:avLst/>
          </a:prstGeom>
        </p:spPr>
        <p:txBody>
          <a:bodyPr vert="horz" lIns="115018" tIns="57509" rIns="115018" bIns="57509"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9038" y="7008171"/>
            <a:ext cx="2562173" cy="402567"/>
          </a:xfrm>
          <a:prstGeom prst="rect">
            <a:avLst/>
          </a:prstGeom>
        </p:spPr>
        <p:txBody>
          <a:bodyPr vert="horz" lIns="115018" tIns="57509" rIns="115018" bIns="57509" rtlCol="0" anchor="ctr"/>
          <a:lstStyle>
            <a:lvl1pPr algn="l">
              <a:defRPr sz="1500">
                <a:solidFill>
                  <a:schemeClr val="tx1">
                    <a:tint val="75000"/>
                  </a:schemeClr>
                </a:solidFill>
              </a:defRPr>
            </a:lvl1pPr>
          </a:lstStyle>
          <a:p>
            <a:fld id="{1A9FD602-E96C-4EF9-8517-CC87799D165A}" type="datetimeFigureOut">
              <a:rPr lang="es-ES" smtClean="0"/>
              <a:pPr/>
              <a:t>26/10/2015</a:t>
            </a:fld>
            <a:endParaRPr lang="es-ES"/>
          </a:p>
        </p:txBody>
      </p:sp>
      <p:sp>
        <p:nvSpPr>
          <p:cNvPr id="5" name="4 Marcador de pie de página"/>
          <p:cNvSpPr>
            <a:spLocks noGrp="1"/>
          </p:cNvSpPr>
          <p:nvPr>
            <p:ph type="ftr" sz="quarter" idx="3"/>
          </p:nvPr>
        </p:nvSpPr>
        <p:spPr>
          <a:xfrm>
            <a:off x="3751755" y="7008171"/>
            <a:ext cx="3477233" cy="402567"/>
          </a:xfrm>
          <a:prstGeom prst="rect">
            <a:avLst/>
          </a:prstGeom>
        </p:spPr>
        <p:txBody>
          <a:bodyPr vert="horz" lIns="115018" tIns="57509" rIns="115018" bIns="57509" rtlCol="0" anchor="ctr"/>
          <a:lstStyle>
            <a:lvl1pPr algn="ctr">
              <a:defRPr sz="15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869530" y="7008171"/>
            <a:ext cx="2562173" cy="402567"/>
          </a:xfrm>
          <a:prstGeom prst="rect">
            <a:avLst/>
          </a:prstGeom>
        </p:spPr>
        <p:txBody>
          <a:bodyPr vert="horz" lIns="115018" tIns="57509" rIns="115018" bIns="57509" rtlCol="0" anchor="ctr"/>
          <a:lstStyle>
            <a:lvl1pPr algn="r">
              <a:defRPr sz="1500">
                <a:solidFill>
                  <a:schemeClr val="tx1">
                    <a:tint val="75000"/>
                  </a:schemeClr>
                </a:solidFill>
              </a:defRPr>
            </a:lvl1pPr>
          </a:lstStyle>
          <a:p>
            <a:fld id="{6911D9C8-573E-4B16-AB9A-A307B054EF6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5000">
    <p:dissolve/>
  </p:transition>
  <p:txStyles>
    <p:titleStyle>
      <a:lvl1pPr algn="ctr" defTabSz="1150178" rtl="0" eaLnBrk="1" latinLnBrk="0" hangingPunct="1">
        <a:spcBef>
          <a:spcPct val="0"/>
        </a:spcBef>
        <a:buNone/>
        <a:defRPr sz="5500" kern="1200">
          <a:solidFill>
            <a:schemeClr val="tx1"/>
          </a:solidFill>
          <a:latin typeface="+mj-lt"/>
          <a:ea typeface="+mj-ea"/>
          <a:cs typeface="+mj-cs"/>
        </a:defRPr>
      </a:lvl1pPr>
    </p:titleStyle>
    <p:bodyStyle>
      <a:lvl1pPr marL="431317" indent="-431317" algn="l" defTabSz="1150178" rtl="0" eaLnBrk="1" latinLnBrk="0" hangingPunct="1">
        <a:spcBef>
          <a:spcPct val="20000"/>
        </a:spcBef>
        <a:buFont typeface="Arial" pitchFamily="34" charset="0"/>
        <a:buChar char="•"/>
        <a:defRPr sz="4100" kern="1200">
          <a:solidFill>
            <a:schemeClr val="tx1"/>
          </a:solidFill>
          <a:latin typeface="+mn-lt"/>
          <a:ea typeface="+mn-ea"/>
          <a:cs typeface="+mn-cs"/>
        </a:defRPr>
      </a:lvl1pPr>
      <a:lvl2pPr marL="934520" indent="-359431" algn="l" defTabSz="1150178" rtl="0" eaLnBrk="1" latinLnBrk="0" hangingPunct="1">
        <a:spcBef>
          <a:spcPct val="20000"/>
        </a:spcBef>
        <a:buFont typeface="Arial" pitchFamily="34" charset="0"/>
        <a:buChar char="–"/>
        <a:defRPr sz="3500" kern="1200">
          <a:solidFill>
            <a:schemeClr val="tx1"/>
          </a:solidFill>
          <a:latin typeface="+mn-lt"/>
          <a:ea typeface="+mn-ea"/>
          <a:cs typeface="+mn-cs"/>
        </a:defRPr>
      </a:lvl2pPr>
      <a:lvl3pPr marL="1437722" indent="-287544" algn="l" defTabSz="1150178" rtl="0" eaLnBrk="1" latinLnBrk="0" hangingPunct="1">
        <a:spcBef>
          <a:spcPct val="20000"/>
        </a:spcBef>
        <a:buFont typeface="Arial" pitchFamily="34" charset="0"/>
        <a:buChar char="•"/>
        <a:defRPr sz="3000" kern="1200">
          <a:solidFill>
            <a:schemeClr val="tx1"/>
          </a:solidFill>
          <a:latin typeface="+mn-lt"/>
          <a:ea typeface="+mn-ea"/>
          <a:cs typeface="+mn-cs"/>
        </a:defRPr>
      </a:lvl3pPr>
      <a:lvl4pPr marL="2012811" indent="-287544" algn="l" defTabSz="1150178" rtl="0" eaLnBrk="1" latinLnBrk="0" hangingPunct="1">
        <a:spcBef>
          <a:spcPct val="20000"/>
        </a:spcBef>
        <a:buFont typeface="Arial" pitchFamily="34" charset="0"/>
        <a:buChar char="–"/>
        <a:defRPr sz="2500" kern="1200">
          <a:solidFill>
            <a:schemeClr val="tx1"/>
          </a:solidFill>
          <a:latin typeface="+mn-lt"/>
          <a:ea typeface="+mn-ea"/>
          <a:cs typeface="+mn-cs"/>
        </a:defRPr>
      </a:lvl4pPr>
      <a:lvl5pPr marL="2587900" indent="-287544" algn="l" defTabSz="1150178" rtl="0" eaLnBrk="1" latinLnBrk="0" hangingPunct="1">
        <a:spcBef>
          <a:spcPct val="20000"/>
        </a:spcBef>
        <a:buFont typeface="Arial" pitchFamily="34" charset="0"/>
        <a:buChar char="»"/>
        <a:defRPr sz="2500" kern="1200">
          <a:solidFill>
            <a:schemeClr val="tx1"/>
          </a:solidFill>
          <a:latin typeface="+mn-lt"/>
          <a:ea typeface="+mn-ea"/>
          <a:cs typeface="+mn-cs"/>
        </a:defRPr>
      </a:lvl5pPr>
      <a:lvl6pPr marL="3162989" indent="-287544" algn="l" defTabSz="1150178" rtl="0" eaLnBrk="1" latinLnBrk="0" hangingPunct="1">
        <a:spcBef>
          <a:spcPct val="20000"/>
        </a:spcBef>
        <a:buFont typeface="Arial" pitchFamily="34" charset="0"/>
        <a:buChar char="•"/>
        <a:defRPr sz="2500" kern="1200">
          <a:solidFill>
            <a:schemeClr val="tx1"/>
          </a:solidFill>
          <a:latin typeface="+mn-lt"/>
          <a:ea typeface="+mn-ea"/>
          <a:cs typeface="+mn-cs"/>
        </a:defRPr>
      </a:lvl6pPr>
      <a:lvl7pPr marL="3738078" indent="-287544" algn="l" defTabSz="1150178" rtl="0" eaLnBrk="1" latinLnBrk="0" hangingPunct="1">
        <a:spcBef>
          <a:spcPct val="20000"/>
        </a:spcBef>
        <a:buFont typeface="Arial" pitchFamily="34" charset="0"/>
        <a:buChar char="•"/>
        <a:defRPr sz="2500" kern="1200">
          <a:solidFill>
            <a:schemeClr val="tx1"/>
          </a:solidFill>
          <a:latin typeface="+mn-lt"/>
          <a:ea typeface="+mn-ea"/>
          <a:cs typeface="+mn-cs"/>
        </a:defRPr>
      </a:lvl7pPr>
      <a:lvl8pPr marL="4313167" indent="-287544" algn="l" defTabSz="1150178" rtl="0" eaLnBrk="1" latinLnBrk="0" hangingPunct="1">
        <a:spcBef>
          <a:spcPct val="20000"/>
        </a:spcBef>
        <a:buFont typeface="Arial" pitchFamily="34" charset="0"/>
        <a:buChar char="•"/>
        <a:defRPr sz="2500" kern="1200">
          <a:solidFill>
            <a:schemeClr val="tx1"/>
          </a:solidFill>
          <a:latin typeface="+mn-lt"/>
          <a:ea typeface="+mn-ea"/>
          <a:cs typeface="+mn-cs"/>
        </a:defRPr>
      </a:lvl8pPr>
      <a:lvl9pPr marL="4888256" indent="-287544" algn="l" defTabSz="1150178" rtl="0" eaLnBrk="1" latinLnBrk="0" hangingPunct="1">
        <a:spcBef>
          <a:spcPct val="20000"/>
        </a:spcBef>
        <a:buFont typeface="Arial" pitchFamily="34" charset="0"/>
        <a:buChar char="•"/>
        <a:defRPr sz="2500" kern="1200">
          <a:solidFill>
            <a:schemeClr val="tx1"/>
          </a:solidFill>
          <a:latin typeface="+mn-lt"/>
          <a:ea typeface="+mn-ea"/>
          <a:cs typeface="+mn-cs"/>
        </a:defRPr>
      </a:lvl9pPr>
    </p:bodyStyle>
    <p:otherStyle>
      <a:defPPr>
        <a:defRPr lang="es-ES"/>
      </a:defPPr>
      <a:lvl1pPr marL="0" algn="l" defTabSz="1150178" rtl="0" eaLnBrk="1" latinLnBrk="0" hangingPunct="1">
        <a:defRPr sz="2300" kern="1200">
          <a:solidFill>
            <a:schemeClr val="tx1"/>
          </a:solidFill>
          <a:latin typeface="+mn-lt"/>
          <a:ea typeface="+mn-ea"/>
          <a:cs typeface="+mn-cs"/>
        </a:defRPr>
      </a:lvl1pPr>
      <a:lvl2pPr marL="575089" algn="l" defTabSz="1150178" rtl="0" eaLnBrk="1" latinLnBrk="0" hangingPunct="1">
        <a:defRPr sz="2300" kern="1200">
          <a:solidFill>
            <a:schemeClr val="tx1"/>
          </a:solidFill>
          <a:latin typeface="+mn-lt"/>
          <a:ea typeface="+mn-ea"/>
          <a:cs typeface="+mn-cs"/>
        </a:defRPr>
      </a:lvl2pPr>
      <a:lvl3pPr marL="1150178" algn="l" defTabSz="1150178" rtl="0" eaLnBrk="1" latinLnBrk="0" hangingPunct="1">
        <a:defRPr sz="2300" kern="1200">
          <a:solidFill>
            <a:schemeClr val="tx1"/>
          </a:solidFill>
          <a:latin typeface="+mn-lt"/>
          <a:ea typeface="+mn-ea"/>
          <a:cs typeface="+mn-cs"/>
        </a:defRPr>
      </a:lvl3pPr>
      <a:lvl4pPr marL="1725267" algn="l" defTabSz="1150178" rtl="0" eaLnBrk="1" latinLnBrk="0" hangingPunct="1">
        <a:defRPr sz="2300" kern="1200">
          <a:solidFill>
            <a:schemeClr val="tx1"/>
          </a:solidFill>
          <a:latin typeface="+mn-lt"/>
          <a:ea typeface="+mn-ea"/>
          <a:cs typeface="+mn-cs"/>
        </a:defRPr>
      </a:lvl4pPr>
      <a:lvl5pPr marL="2300356" algn="l" defTabSz="1150178" rtl="0" eaLnBrk="1" latinLnBrk="0" hangingPunct="1">
        <a:defRPr sz="2300" kern="1200">
          <a:solidFill>
            <a:schemeClr val="tx1"/>
          </a:solidFill>
          <a:latin typeface="+mn-lt"/>
          <a:ea typeface="+mn-ea"/>
          <a:cs typeface="+mn-cs"/>
        </a:defRPr>
      </a:lvl5pPr>
      <a:lvl6pPr marL="2875445" algn="l" defTabSz="1150178" rtl="0" eaLnBrk="1" latinLnBrk="0" hangingPunct="1">
        <a:defRPr sz="2300" kern="1200">
          <a:solidFill>
            <a:schemeClr val="tx1"/>
          </a:solidFill>
          <a:latin typeface="+mn-lt"/>
          <a:ea typeface="+mn-ea"/>
          <a:cs typeface="+mn-cs"/>
        </a:defRPr>
      </a:lvl6pPr>
      <a:lvl7pPr marL="3450534" algn="l" defTabSz="1150178" rtl="0" eaLnBrk="1" latinLnBrk="0" hangingPunct="1">
        <a:defRPr sz="2300" kern="1200">
          <a:solidFill>
            <a:schemeClr val="tx1"/>
          </a:solidFill>
          <a:latin typeface="+mn-lt"/>
          <a:ea typeface="+mn-ea"/>
          <a:cs typeface="+mn-cs"/>
        </a:defRPr>
      </a:lvl7pPr>
      <a:lvl8pPr marL="4025622" algn="l" defTabSz="1150178" rtl="0" eaLnBrk="1" latinLnBrk="0" hangingPunct="1">
        <a:defRPr sz="2300" kern="1200">
          <a:solidFill>
            <a:schemeClr val="tx1"/>
          </a:solidFill>
          <a:latin typeface="+mn-lt"/>
          <a:ea typeface="+mn-ea"/>
          <a:cs typeface="+mn-cs"/>
        </a:defRPr>
      </a:lvl8pPr>
      <a:lvl9pPr marL="4600711" algn="l" defTabSz="1150178" rtl="0" eaLnBrk="1" latinLnBrk="0" hangingPunct="1">
        <a:defRPr sz="23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9037" y="6885650"/>
            <a:ext cx="2562172" cy="525088"/>
          </a:xfrm>
          <a:prstGeom prst="rect">
            <a:avLst/>
          </a:prstGeom>
          <a:noFill/>
          <a:ln w="9525">
            <a:noFill/>
            <a:miter lim="800000"/>
            <a:headEnd/>
            <a:tailEnd/>
          </a:ln>
          <a:effectLst/>
        </p:spPr>
        <p:txBody>
          <a:bodyPr vert="horz" wrap="square" lIns="105952" tIns="52976" rIns="105952" bIns="52976" numCol="1" anchor="t" anchorCtr="0" compatLnSpc="1">
            <a:prstTxWarp prst="textNoShape">
              <a:avLst/>
            </a:prstTxWarp>
          </a:bodyPr>
          <a:lstStyle>
            <a:lvl1pPr>
              <a:defRPr sz="16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100">
          <a:solidFill>
            <a:schemeClr val="tx2"/>
          </a:solidFill>
          <a:latin typeface="+mj-lt"/>
          <a:ea typeface="+mj-ea"/>
          <a:cs typeface="+mj-cs"/>
        </a:defRPr>
      </a:lvl1pPr>
      <a:lvl2pPr algn="ctr" rtl="0" fontAlgn="base">
        <a:spcBef>
          <a:spcPct val="0"/>
        </a:spcBef>
        <a:spcAft>
          <a:spcPct val="0"/>
        </a:spcAft>
        <a:defRPr sz="5100">
          <a:solidFill>
            <a:schemeClr val="tx2"/>
          </a:solidFill>
          <a:latin typeface="Arial" charset="0"/>
          <a:cs typeface="Arial" charset="0"/>
        </a:defRPr>
      </a:lvl2pPr>
      <a:lvl3pPr algn="ctr" rtl="0" fontAlgn="base">
        <a:spcBef>
          <a:spcPct val="0"/>
        </a:spcBef>
        <a:spcAft>
          <a:spcPct val="0"/>
        </a:spcAft>
        <a:defRPr sz="5100">
          <a:solidFill>
            <a:schemeClr val="tx2"/>
          </a:solidFill>
          <a:latin typeface="Arial" charset="0"/>
          <a:cs typeface="Arial" charset="0"/>
        </a:defRPr>
      </a:lvl3pPr>
      <a:lvl4pPr algn="ctr" rtl="0" fontAlgn="base">
        <a:spcBef>
          <a:spcPct val="0"/>
        </a:spcBef>
        <a:spcAft>
          <a:spcPct val="0"/>
        </a:spcAft>
        <a:defRPr sz="5100">
          <a:solidFill>
            <a:schemeClr val="tx2"/>
          </a:solidFill>
          <a:latin typeface="Arial" charset="0"/>
          <a:cs typeface="Arial" charset="0"/>
        </a:defRPr>
      </a:lvl4pPr>
      <a:lvl5pPr algn="ctr" rtl="0" fontAlgn="base">
        <a:spcBef>
          <a:spcPct val="0"/>
        </a:spcBef>
        <a:spcAft>
          <a:spcPct val="0"/>
        </a:spcAft>
        <a:defRPr sz="5100">
          <a:solidFill>
            <a:schemeClr val="tx2"/>
          </a:solidFill>
          <a:latin typeface="Arial" charset="0"/>
          <a:cs typeface="Arial" charset="0"/>
        </a:defRPr>
      </a:lvl5pPr>
      <a:lvl6pPr marL="529758" algn="ctr" rtl="0" fontAlgn="base">
        <a:spcBef>
          <a:spcPct val="0"/>
        </a:spcBef>
        <a:spcAft>
          <a:spcPct val="0"/>
        </a:spcAft>
        <a:defRPr sz="5100">
          <a:solidFill>
            <a:schemeClr val="tx2"/>
          </a:solidFill>
          <a:latin typeface="Arial" charset="0"/>
          <a:cs typeface="Arial" charset="0"/>
        </a:defRPr>
      </a:lvl6pPr>
      <a:lvl7pPr marL="1059515" algn="ctr" rtl="0" fontAlgn="base">
        <a:spcBef>
          <a:spcPct val="0"/>
        </a:spcBef>
        <a:spcAft>
          <a:spcPct val="0"/>
        </a:spcAft>
        <a:defRPr sz="5100">
          <a:solidFill>
            <a:schemeClr val="tx2"/>
          </a:solidFill>
          <a:latin typeface="Arial" charset="0"/>
          <a:cs typeface="Arial" charset="0"/>
        </a:defRPr>
      </a:lvl7pPr>
      <a:lvl8pPr marL="1589273" algn="ctr" rtl="0" fontAlgn="base">
        <a:spcBef>
          <a:spcPct val="0"/>
        </a:spcBef>
        <a:spcAft>
          <a:spcPct val="0"/>
        </a:spcAft>
        <a:defRPr sz="5100">
          <a:solidFill>
            <a:schemeClr val="tx2"/>
          </a:solidFill>
          <a:latin typeface="Arial" charset="0"/>
          <a:cs typeface="Arial" charset="0"/>
        </a:defRPr>
      </a:lvl8pPr>
      <a:lvl9pPr marL="2119031" algn="ctr" rtl="0" fontAlgn="base">
        <a:spcBef>
          <a:spcPct val="0"/>
        </a:spcBef>
        <a:spcAft>
          <a:spcPct val="0"/>
        </a:spcAft>
        <a:defRPr sz="5100">
          <a:solidFill>
            <a:schemeClr val="tx2"/>
          </a:solidFill>
          <a:latin typeface="Arial" charset="0"/>
          <a:cs typeface="Arial" charset="0"/>
        </a:defRPr>
      </a:lvl9pPr>
    </p:titleStyle>
    <p:bodyStyle>
      <a:lvl1pPr marL="397318" indent="-397318" algn="l" rtl="0" fontAlgn="base">
        <a:spcBef>
          <a:spcPct val="20000"/>
        </a:spcBef>
        <a:spcAft>
          <a:spcPct val="0"/>
        </a:spcAft>
        <a:buChar char="•"/>
        <a:defRPr sz="3700">
          <a:solidFill>
            <a:schemeClr val="tx1"/>
          </a:solidFill>
          <a:latin typeface="+mn-lt"/>
          <a:ea typeface="+mn-ea"/>
          <a:cs typeface="+mn-cs"/>
        </a:defRPr>
      </a:lvl1pPr>
      <a:lvl2pPr marL="860856" indent="-331099" algn="l" rtl="0" fontAlgn="base">
        <a:spcBef>
          <a:spcPct val="20000"/>
        </a:spcBef>
        <a:spcAft>
          <a:spcPct val="0"/>
        </a:spcAft>
        <a:buChar char="–"/>
        <a:defRPr sz="3200">
          <a:solidFill>
            <a:schemeClr val="tx1"/>
          </a:solidFill>
          <a:latin typeface="+mn-lt"/>
          <a:cs typeface="+mn-cs"/>
        </a:defRPr>
      </a:lvl2pPr>
      <a:lvl3pPr marL="1324394" indent="-264879" algn="l" rtl="0" fontAlgn="base">
        <a:spcBef>
          <a:spcPct val="20000"/>
        </a:spcBef>
        <a:spcAft>
          <a:spcPct val="0"/>
        </a:spcAft>
        <a:buChar char="•"/>
        <a:defRPr sz="2800">
          <a:solidFill>
            <a:schemeClr val="tx1"/>
          </a:solidFill>
          <a:latin typeface="+mn-lt"/>
          <a:cs typeface="+mn-cs"/>
        </a:defRPr>
      </a:lvl3pPr>
      <a:lvl4pPr marL="1854152" indent="-264879" algn="l" rtl="0" fontAlgn="base">
        <a:spcBef>
          <a:spcPct val="20000"/>
        </a:spcBef>
        <a:spcAft>
          <a:spcPct val="0"/>
        </a:spcAft>
        <a:buChar char="–"/>
        <a:defRPr sz="2300">
          <a:solidFill>
            <a:schemeClr val="tx1"/>
          </a:solidFill>
          <a:latin typeface="+mn-lt"/>
          <a:cs typeface="+mn-cs"/>
        </a:defRPr>
      </a:lvl4pPr>
      <a:lvl5pPr marL="2383909" indent="-264879" algn="l" rtl="0" fontAlgn="base">
        <a:spcBef>
          <a:spcPct val="20000"/>
        </a:spcBef>
        <a:spcAft>
          <a:spcPct val="0"/>
        </a:spcAft>
        <a:buChar char="»"/>
        <a:defRPr sz="2300">
          <a:solidFill>
            <a:schemeClr val="tx1"/>
          </a:solidFill>
          <a:latin typeface="+mn-lt"/>
          <a:cs typeface="+mn-cs"/>
        </a:defRPr>
      </a:lvl5pPr>
      <a:lvl6pPr marL="2913667" indent="-264879" algn="l" rtl="0" fontAlgn="base">
        <a:spcBef>
          <a:spcPct val="20000"/>
        </a:spcBef>
        <a:spcAft>
          <a:spcPct val="0"/>
        </a:spcAft>
        <a:buChar char="»"/>
        <a:defRPr sz="2300">
          <a:solidFill>
            <a:schemeClr val="tx1"/>
          </a:solidFill>
          <a:latin typeface="+mn-lt"/>
          <a:cs typeface="+mn-cs"/>
        </a:defRPr>
      </a:lvl6pPr>
      <a:lvl7pPr marL="3443425" indent="-264879" algn="l" rtl="0" fontAlgn="base">
        <a:spcBef>
          <a:spcPct val="20000"/>
        </a:spcBef>
        <a:spcAft>
          <a:spcPct val="0"/>
        </a:spcAft>
        <a:buChar char="»"/>
        <a:defRPr sz="2300">
          <a:solidFill>
            <a:schemeClr val="tx1"/>
          </a:solidFill>
          <a:latin typeface="+mn-lt"/>
          <a:cs typeface="+mn-cs"/>
        </a:defRPr>
      </a:lvl7pPr>
      <a:lvl8pPr marL="3973182" indent="-264879" algn="l" rtl="0" fontAlgn="base">
        <a:spcBef>
          <a:spcPct val="20000"/>
        </a:spcBef>
        <a:spcAft>
          <a:spcPct val="0"/>
        </a:spcAft>
        <a:buChar char="»"/>
        <a:defRPr sz="2300">
          <a:solidFill>
            <a:schemeClr val="tx1"/>
          </a:solidFill>
          <a:latin typeface="+mn-lt"/>
          <a:cs typeface="+mn-cs"/>
        </a:defRPr>
      </a:lvl8pPr>
      <a:lvl9pPr marL="4502940" indent="-264879" algn="l" rtl="0" fontAlgn="base">
        <a:spcBef>
          <a:spcPct val="20000"/>
        </a:spcBef>
        <a:spcAft>
          <a:spcPct val="0"/>
        </a:spcAft>
        <a:buChar char="»"/>
        <a:defRPr sz="2300">
          <a:solidFill>
            <a:schemeClr val="tx1"/>
          </a:solidFill>
          <a:latin typeface="+mn-lt"/>
          <a:cs typeface="+mn-cs"/>
        </a:defRPr>
      </a:lvl9pPr>
    </p:bodyStyle>
    <p:otherStyle>
      <a:defPPr>
        <a:defRPr lang="es-ES"/>
      </a:defPPr>
      <a:lvl1pPr marL="0" algn="l" defTabSz="1059515" rtl="0" eaLnBrk="1" latinLnBrk="0" hangingPunct="1">
        <a:defRPr sz="2100" kern="1200">
          <a:solidFill>
            <a:schemeClr val="tx1"/>
          </a:solidFill>
          <a:latin typeface="+mn-lt"/>
          <a:ea typeface="+mn-ea"/>
          <a:cs typeface="+mn-cs"/>
        </a:defRPr>
      </a:lvl1pPr>
      <a:lvl2pPr marL="529758" algn="l" defTabSz="1059515" rtl="0" eaLnBrk="1" latinLnBrk="0" hangingPunct="1">
        <a:defRPr sz="2100" kern="1200">
          <a:solidFill>
            <a:schemeClr val="tx1"/>
          </a:solidFill>
          <a:latin typeface="+mn-lt"/>
          <a:ea typeface="+mn-ea"/>
          <a:cs typeface="+mn-cs"/>
        </a:defRPr>
      </a:lvl2pPr>
      <a:lvl3pPr marL="1059515" algn="l" defTabSz="1059515" rtl="0" eaLnBrk="1" latinLnBrk="0" hangingPunct="1">
        <a:defRPr sz="2100" kern="1200">
          <a:solidFill>
            <a:schemeClr val="tx1"/>
          </a:solidFill>
          <a:latin typeface="+mn-lt"/>
          <a:ea typeface="+mn-ea"/>
          <a:cs typeface="+mn-cs"/>
        </a:defRPr>
      </a:lvl3pPr>
      <a:lvl4pPr marL="1589273" algn="l" defTabSz="1059515" rtl="0" eaLnBrk="1" latinLnBrk="0" hangingPunct="1">
        <a:defRPr sz="2100" kern="1200">
          <a:solidFill>
            <a:schemeClr val="tx1"/>
          </a:solidFill>
          <a:latin typeface="+mn-lt"/>
          <a:ea typeface="+mn-ea"/>
          <a:cs typeface="+mn-cs"/>
        </a:defRPr>
      </a:lvl4pPr>
      <a:lvl5pPr marL="2119031" algn="l" defTabSz="1059515" rtl="0" eaLnBrk="1" latinLnBrk="0" hangingPunct="1">
        <a:defRPr sz="2100" kern="1200">
          <a:solidFill>
            <a:schemeClr val="tx1"/>
          </a:solidFill>
          <a:latin typeface="+mn-lt"/>
          <a:ea typeface="+mn-ea"/>
          <a:cs typeface="+mn-cs"/>
        </a:defRPr>
      </a:lvl5pPr>
      <a:lvl6pPr marL="2648788" algn="l" defTabSz="1059515" rtl="0" eaLnBrk="1" latinLnBrk="0" hangingPunct="1">
        <a:defRPr sz="2100" kern="1200">
          <a:solidFill>
            <a:schemeClr val="tx1"/>
          </a:solidFill>
          <a:latin typeface="+mn-lt"/>
          <a:ea typeface="+mn-ea"/>
          <a:cs typeface="+mn-cs"/>
        </a:defRPr>
      </a:lvl6pPr>
      <a:lvl7pPr marL="3178546" algn="l" defTabSz="1059515" rtl="0" eaLnBrk="1" latinLnBrk="0" hangingPunct="1">
        <a:defRPr sz="2100" kern="1200">
          <a:solidFill>
            <a:schemeClr val="tx1"/>
          </a:solidFill>
          <a:latin typeface="+mn-lt"/>
          <a:ea typeface="+mn-ea"/>
          <a:cs typeface="+mn-cs"/>
        </a:defRPr>
      </a:lvl7pPr>
      <a:lvl8pPr marL="3708303" algn="l" defTabSz="1059515" rtl="0" eaLnBrk="1" latinLnBrk="0" hangingPunct="1">
        <a:defRPr sz="2100" kern="1200">
          <a:solidFill>
            <a:schemeClr val="tx1"/>
          </a:solidFill>
          <a:latin typeface="+mn-lt"/>
          <a:ea typeface="+mn-ea"/>
          <a:cs typeface="+mn-cs"/>
        </a:defRPr>
      </a:lvl8pPr>
      <a:lvl9pPr marL="4238061" algn="l" defTabSz="1059515"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jpeg"/><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gif"/><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20.gif"/></Relationships>
</file>

<file path=ppt/slides/_rels/slide1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image" Target="../media/image23.gif"/></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23.gif"/></Relationships>
</file>

<file path=ppt/slides/_rels/slide5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audio" Target="../media/audio5.wav"/><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6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67.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67.png"/></Relationships>
</file>

<file path=ppt/slides/_rels/slide65.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vk.com/mispps" TargetMode="External"/><Relationship Id="rId3" Type="http://schemas.openxmlformats.org/officeDocument/2006/relationships/image" Target="../media/image69.png"/><Relationship Id="rId7" Type="http://schemas.openxmlformats.org/officeDocument/2006/relationships/hyperlink" Target="https://www.facebook.com/mispps" TargetMode="External"/><Relationship Id="rId12" Type="http://schemas.openxmlformats.org/officeDocument/2006/relationships/image" Target="../media/image7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1.png"/><Relationship Id="rId11" Type="http://schemas.openxmlformats.org/officeDocument/2006/relationships/hyperlink" Target="https://plus.google.com/+Mispps/" TargetMode="External"/><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http://2.bp.blogspot.com/-Y1xC5iW_T6U/TzMsn3zHq3I/AAAAAAAACVE/KqVlWo5SXc8/s1600/0k0289_gif-sicodelicos-11.gif"/>
          <p:cNvPicPr>
            <a:picLocks noChangeAspect="1" noChangeArrowheads="1" noCrop="1"/>
          </p:cNvPicPr>
          <p:nvPr/>
        </p:nvPicPr>
        <p:blipFill>
          <a:blip r:embed="rId4" cstate="print">
            <a:duotone>
              <a:prstClr val="black"/>
              <a:schemeClr val="accent2">
                <a:tint val="45000"/>
                <a:satMod val="400000"/>
              </a:schemeClr>
            </a:duotone>
            <a:lum bright="-34000" contrast="19000"/>
          </a:blip>
          <a:srcRect/>
          <a:stretch>
            <a:fillRect/>
          </a:stretch>
        </p:blipFill>
        <p:spPr bwMode="auto">
          <a:xfrm>
            <a:off x="0" y="0"/>
            <a:ext cx="10980739" cy="7561263"/>
          </a:xfrm>
          <a:prstGeom prst="rect">
            <a:avLst/>
          </a:prstGeom>
          <a:noFill/>
        </p:spPr>
      </p:pic>
      <p:pic>
        <p:nvPicPr>
          <p:cNvPr id="20" name="Picture 2" descr="https://lacarabina.files.wordpress.com/2011/08/seattle-bubble-gum-wall2.jpg?w=480&amp;h=320"/>
          <p:cNvPicPr>
            <a:picLocks noChangeAspect="1" noChangeArrowheads="1"/>
          </p:cNvPicPr>
          <p:nvPr/>
        </p:nvPicPr>
        <p:blipFill>
          <a:blip r:embed="rId5"/>
          <a:srcRect/>
          <a:stretch>
            <a:fillRect/>
          </a:stretch>
        </p:blipFill>
        <p:spPr bwMode="auto">
          <a:xfrm>
            <a:off x="0" y="0"/>
            <a:ext cx="10980738" cy="7561263"/>
          </a:xfrm>
          <a:prstGeom prst="rect">
            <a:avLst/>
          </a:prstGeom>
          <a:noFill/>
        </p:spPr>
      </p:pic>
      <p:pic>
        <p:nvPicPr>
          <p:cNvPr id="2053" name="Picture 8"/>
          <p:cNvPicPr>
            <a:picLocks noChangeAspect="1" noChangeArrowheads="1"/>
          </p:cNvPicPr>
          <p:nvPr/>
        </p:nvPicPr>
        <p:blipFill>
          <a:blip r:embed="rId6" cstate="print"/>
          <a:srcRect/>
          <a:stretch>
            <a:fillRect/>
          </a:stretch>
        </p:blipFill>
        <p:spPr bwMode="auto">
          <a:xfrm>
            <a:off x="561460" y="843122"/>
            <a:ext cx="1231521" cy="798134"/>
          </a:xfrm>
          <a:prstGeom prst="rect">
            <a:avLst/>
          </a:prstGeom>
          <a:noFill/>
          <a:ln w="9525">
            <a:noFill/>
            <a:round/>
            <a:headEnd/>
            <a:tailEnd/>
          </a:ln>
        </p:spPr>
      </p:pic>
      <p:pic>
        <p:nvPicPr>
          <p:cNvPr id="2054" name="Image 2" descr="swirlrainbw3.gif"/>
          <p:cNvPicPr>
            <a:picLocks noChangeAspect="1"/>
          </p:cNvPicPr>
          <p:nvPr/>
        </p:nvPicPr>
        <p:blipFill>
          <a:blip r:embed="rId7" cstate="print"/>
          <a:srcRect/>
          <a:stretch>
            <a:fillRect/>
          </a:stretch>
        </p:blipFill>
        <p:spPr bwMode="auto">
          <a:xfrm rot="10800000">
            <a:off x="0" y="0"/>
            <a:ext cx="10980738" cy="77013"/>
          </a:xfrm>
          <a:prstGeom prst="rect">
            <a:avLst/>
          </a:prstGeom>
          <a:noFill/>
          <a:ln w="9525">
            <a:noFill/>
            <a:miter lim="800000"/>
            <a:headEnd/>
            <a:tailEnd/>
          </a:ln>
        </p:spPr>
      </p:pic>
      <p:pic>
        <p:nvPicPr>
          <p:cNvPr id="2055" name="Image 2" descr="swirlrainbw3.gif"/>
          <p:cNvPicPr>
            <a:picLocks noChangeAspect="1"/>
          </p:cNvPicPr>
          <p:nvPr/>
        </p:nvPicPr>
        <p:blipFill>
          <a:blip r:embed="rId7" cstate="print"/>
          <a:srcRect/>
          <a:stretch>
            <a:fillRect/>
          </a:stretch>
        </p:blipFill>
        <p:spPr bwMode="auto">
          <a:xfrm rot="10800000">
            <a:off x="0" y="7484251"/>
            <a:ext cx="10980738" cy="77013"/>
          </a:xfrm>
          <a:prstGeom prst="rect">
            <a:avLst/>
          </a:prstGeom>
          <a:noFill/>
          <a:ln w="9525">
            <a:noFill/>
            <a:miter lim="800000"/>
            <a:headEnd/>
            <a:tailEnd/>
          </a:ln>
        </p:spPr>
      </p:pic>
      <p:pic>
        <p:nvPicPr>
          <p:cNvPr id="2056" name="Image 2" descr="swirlrainbw3.gif"/>
          <p:cNvPicPr>
            <a:picLocks noChangeAspect="1"/>
          </p:cNvPicPr>
          <p:nvPr/>
        </p:nvPicPr>
        <p:blipFill>
          <a:blip r:embed="rId7" cstate="print"/>
          <a:srcRect/>
          <a:stretch>
            <a:fillRect/>
          </a:stretch>
        </p:blipFill>
        <p:spPr bwMode="auto">
          <a:xfrm rot="5400000">
            <a:off x="-3738691" y="3738691"/>
            <a:ext cx="7561263" cy="83881"/>
          </a:xfrm>
          <a:prstGeom prst="rect">
            <a:avLst/>
          </a:prstGeom>
          <a:noFill/>
          <a:ln w="9525">
            <a:noFill/>
            <a:miter lim="800000"/>
            <a:headEnd/>
            <a:tailEnd/>
          </a:ln>
        </p:spPr>
      </p:pic>
      <p:pic>
        <p:nvPicPr>
          <p:cNvPr id="2057" name="Image 2" descr="swirlrainbw3.gif"/>
          <p:cNvPicPr>
            <a:picLocks noChangeAspect="1"/>
          </p:cNvPicPr>
          <p:nvPr/>
        </p:nvPicPr>
        <p:blipFill>
          <a:blip r:embed="rId7" cstate="print"/>
          <a:srcRect/>
          <a:stretch>
            <a:fillRect/>
          </a:stretch>
        </p:blipFill>
        <p:spPr bwMode="auto">
          <a:xfrm rot="5400000">
            <a:off x="7158167" y="3738691"/>
            <a:ext cx="7561263" cy="83881"/>
          </a:xfrm>
          <a:prstGeom prst="rect">
            <a:avLst/>
          </a:prstGeom>
          <a:noFill/>
          <a:ln w="9525">
            <a:noFill/>
            <a:miter lim="800000"/>
            <a:headEnd/>
            <a:tailEnd/>
          </a:ln>
        </p:spPr>
      </p:pic>
      <p:pic>
        <p:nvPicPr>
          <p:cNvPr id="2058" name="Picture 2" descr="CARA"/>
          <p:cNvPicPr>
            <a:picLocks noChangeAspect="1" noChangeArrowheads="1"/>
          </p:cNvPicPr>
          <p:nvPr/>
        </p:nvPicPr>
        <p:blipFill>
          <a:blip r:embed="rId8" cstate="print"/>
          <a:srcRect/>
          <a:stretch>
            <a:fillRect/>
          </a:stretch>
        </p:blipFill>
        <p:spPr bwMode="auto">
          <a:xfrm>
            <a:off x="302044" y="6241789"/>
            <a:ext cx="759170" cy="922267"/>
          </a:xfrm>
          <a:prstGeom prst="rect">
            <a:avLst/>
          </a:prstGeom>
          <a:noFill/>
          <a:ln w="38100">
            <a:solidFill>
              <a:srgbClr val="1CDEF8"/>
            </a:solidFill>
            <a:miter lim="800000"/>
            <a:headEnd/>
            <a:tailEnd/>
          </a:ln>
        </p:spPr>
      </p:pic>
      <p:sp>
        <p:nvSpPr>
          <p:cNvPr id="15" name="14 Rectángulo"/>
          <p:cNvSpPr/>
          <p:nvPr/>
        </p:nvSpPr>
        <p:spPr>
          <a:xfrm>
            <a:off x="993821" y="6638751"/>
            <a:ext cx="3688867" cy="577806"/>
          </a:xfrm>
          <a:prstGeom prst="rect">
            <a:avLst/>
          </a:prstGeom>
          <a:ln>
            <a:noFill/>
          </a:ln>
        </p:spPr>
        <p:txBody>
          <a:bodyPr lIns="115018" tIns="57509" rIns="115018" bIns="57509">
            <a:spAutoFit/>
          </a:bodyPr>
          <a:lstStyle/>
          <a:p>
            <a:pPr algn="ctr">
              <a:defRPr/>
            </a:pPr>
            <a:r>
              <a:rPr lang="es-ES" sz="3000" b="1" kern="10" dirty="0">
                <a:ln w="9525">
                  <a:solidFill>
                    <a:srgbClr val="1CDEF8"/>
                  </a:solidFill>
                  <a:round/>
                  <a:headEnd/>
                  <a:tailEnd/>
                </a:ln>
                <a:solidFill>
                  <a:srgbClr val="00FF00"/>
                </a:solid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215572" y="207985"/>
            <a:ext cx="937938" cy="1176196"/>
          </a:xfrm>
          <a:prstGeom prst="rect">
            <a:avLst/>
          </a:prstGeom>
          <a:noFill/>
          <a:ln w="9525">
            <a:noFill/>
            <a:miter lim="800000"/>
            <a:headEnd/>
            <a:tailEnd/>
          </a:ln>
        </p:spPr>
      </p:pic>
      <p:sp>
        <p:nvSpPr>
          <p:cNvPr id="12" name="11 Rectángulo"/>
          <p:cNvSpPr/>
          <p:nvPr/>
        </p:nvSpPr>
        <p:spPr>
          <a:xfrm>
            <a:off x="1772068" y="2034004"/>
            <a:ext cx="8091416" cy="1054860"/>
          </a:xfrm>
          <a:prstGeom prst="rect">
            <a:avLst/>
          </a:prstGeom>
        </p:spPr>
        <p:txBody>
          <a:bodyPr wrap="square" lIns="115018" tIns="57509" rIns="115018" bIns="57509">
            <a:spAutoFit/>
          </a:bodyPr>
          <a:lstStyle/>
          <a:p>
            <a:pPr algn="ctr"/>
            <a:endParaRPr lang="es-ES" sz="61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426181" y="1001906"/>
            <a:ext cx="8271204" cy="1655024"/>
          </a:xfrm>
          <a:prstGeom prst="rect">
            <a:avLst/>
          </a:prstGeom>
        </p:spPr>
        <p:txBody>
          <a:bodyPr wrap="square" lIns="115018" tIns="57509" rIns="115018" bIns="57509">
            <a:spAutoFit/>
          </a:bodyPr>
          <a:lstStyle/>
          <a:p>
            <a:pPr algn="ctr"/>
            <a:endParaRPr lang="es-ES" sz="10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ernard MT Condensed" pitchFamily="18" charset="0"/>
            </a:endParaRPr>
          </a:p>
        </p:txBody>
      </p:sp>
      <p:sp>
        <p:nvSpPr>
          <p:cNvPr id="14" name="13 CuadroTexto"/>
          <p:cNvSpPr txBox="1"/>
          <p:nvPr/>
        </p:nvSpPr>
        <p:spPr>
          <a:xfrm>
            <a:off x="1253236" y="366768"/>
            <a:ext cx="232347" cy="470084"/>
          </a:xfrm>
          <a:prstGeom prst="rect">
            <a:avLst/>
          </a:prstGeom>
          <a:noFill/>
        </p:spPr>
        <p:txBody>
          <a:bodyPr wrap="none" lIns="115018" tIns="57509" rIns="115018" bIns="57509" rtlCol="0">
            <a:spAutoFit/>
          </a:bodyPr>
          <a:lstStyle/>
          <a:p>
            <a:endParaRPr lang="es-ES" b="1" dirty="0">
              <a:solidFill>
                <a:srgbClr val="0000FF"/>
              </a:solidFill>
              <a:latin typeface="Arial Black" pitchFamily="34" charset="0"/>
            </a:endParaRPr>
          </a:p>
        </p:txBody>
      </p:sp>
      <p:sp>
        <p:nvSpPr>
          <p:cNvPr id="19" name="18 Rectángulo"/>
          <p:cNvSpPr/>
          <p:nvPr/>
        </p:nvSpPr>
        <p:spPr>
          <a:xfrm>
            <a:off x="704023" y="1851805"/>
            <a:ext cx="9228559" cy="4178792"/>
          </a:xfrm>
          <a:prstGeom prst="rect">
            <a:avLst/>
          </a:prstGeom>
        </p:spPr>
        <p:txBody>
          <a:bodyPr wrap="square" lIns="115018" tIns="57509" rIns="115018" bIns="57509">
            <a:spAutoFit/>
          </a:bodyPr>
          <a:lstStyle/>
          <a:p>
            <a:pPr algn="ctr"/>
            <a:r>
              <a:rPr lang="es-ES" sz="13200" b="1" dirty="0" smtClean="0">
                <a:ln w="18000">
                  <a:solidFill>
                    <a:schemeClr val="accent2">
                      <a:satMod val="140000"/>
                    </a:schemeClr>
                  </a:solidFill>
                  <a:prstDash val="solid"/>
                  <a:miter lim="800000"/>
                </a:ln>
                <a:solidFill>
                  <a:srgbClr val="00FF00"/>
                </a:solidFill>
                <a:effectLst>
                  <a:glow rad="228600">
                    <a:schemeClr val="accent3">
                      <a:satMod val="175000"/>
                      <a:alpha val="40000"/>
                    </a:schemeClr>
                  </a:glow>
                  <a:outerShdw blurRad="25500" dist="23000" dir="7020000" algn="tl">
                    <a:srgbClr val="000000">
                      <a:alpha val="50000"/>
                    </a:srgbClr>
                  </a:outerShdw>
                </a:effectLst>
                <a:latin typeface="Impact" pitchFamily="34" charset="0"/>
              </a:rPr>
              <a:t>¿Te gusta </a:t>
            </a:r>
          </a:p>
          <a:p>
            <a:pPr algn="ctr"/>
            <a:r>
              <a:rPr lang="es-ES" sz="13200" b="1" dirty="0" smtClean="0">
                <a:ln w="18000">
                  <a:solidFill>
                    <a:schemeClr val="accent2">
                      <a:satMod val="140000"/>
                    </a:schemeClr>
                  </a:solidFill>
                  <a:prstDash val="solid"/>
                  <a:miter lim="800000"/>
                </a:ln>
                <a:solidFill>
                  <a:srgbClr val="00FF00"/>
                </a:solidFill>
                <a:effectLst>
                  <a:glow rad="228600">
                    <a:schemeClr val="accent3">
                      <a:satMod val="175000"/>
                      <a:alpha val="40000"/>
                    </a:schemeClr>
                  </a:glow>
                  <a:outerShdw blurRad="25500" dist="23000" dir="7020000" algn="tl">
                    <a:srgbClr val="000000">
                      <a:alpha val="50000"/>
                    </a:srgbClr>
                  </a:outerShdw>
                </a:effectLst>
                <a:latin typeface="Impact" pitchFamily="34" charset="0"/>
              </a:rPr>
              <a:t>el  chicle?</a:t>
            </a:r>
          </a:p>
        </p:txBody>
      </p:sp>
      <p:sp>
        <p:nvSpPr>
          <p:cNvPr id="17" name="16 Rectángulo"/>
          <p:cNvSpPr/>
          <p:nvPr/>
        </p:nvSpPr>
        <p:spPr>
          <a:xfrm>
            <a:off x="1775593" y="923111"/>
            <a:ext cx="2678938" cy="646331"/>
          </a:xfrm>
          <a:prstGeom prst="rect">
            <a:avLst/>
          </a:prstGeom>
          <a:noFill/>
        </p:spPr>
        <p:txBody>
          <a:bodyPr wrap="square" lIns="91440" tIns="45720" rIns="91440" bIns="45720">
            <a:spAutoFit/>
          </a:bodyPr>
          <a:lstStyle/>
          <a:p>
            <a:pPr algn="ctr"/>
            <a:r>
              <a:rPr lang="es-ES" sz="36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0000"/>
                </a:solidFill>
                <a:effectLst>
                  <a:glow rad="228600">
                    <a:schemeClr val="accent5">
                      <a:satMod val="175000"/>
                      <a:alpha val="40000"/>
                    </a:schemeClr>
                  </a:glow>
                  <a:outerShdw blurRad="41275" dist="12700" dir="12000000" algn="tl" rotWithShape="0">
                    <a:srgbClr val="000000">
                      <a:alpha val="40000"/>
                    </a:srgbClr>
                  </a:outerShdw>
                </a:effectLst>
                <a:latin typeface="Impact" pitchFamily="34" charset="0"/>
              </a:rPr>
              <a:t>Julio Iglesias</a:t>
            </a:r>
            <a:endParaRPr lang="es-ES" sz="36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0000"/>
              </a:solidFill>
              <a:effectLst>
                <a:glow rad="228600">
                  <a:schemeClr val="accent5">
                    <a:satMod val="175000"/>
                    <a:alpha val="40000"/>
                  </a:schemeClr>
                </a:glow>
                <a:outerShdw blurRad="41275" dist="12700" dir="12000000" algn="tl" rotWithShape="0">
                  <a:srgbClr val="000000">
                    <a:alpha val="40000"/>
                  </a:srgbClr>
                </a:outerShdw>
              </a:effectLst>
            </a:endParaRPr>
          </a:p>
        </p:txBody>
      </p:sp>
    </p:spTree>
  </p:cSld>
  <p:clrMapOvr>
    <a:masterClrMapping/>
  </p:clrMapOvr>
  <p:transition spd="med" advTm="12000">
    <p:dissolve/>
    <p:sndAc>
      <p:stSnd>
        <p:snd r:embed="rId3" name="julio iglesias - caminito (tango)477.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6" fill="hold" nodeType="afterEffect">
                                  <p:stCondLst>
                                    <p:cond delay="0"/>
                                  </p:stCondLst>
                                  <p:childTnLst>
                                    <p:animEffect transition="out" filter="barn(inHorizontal)">
                                      <p:cBhvr>
                                        <p:cTn id="6" dur="3000"/>
                                        <p:tgtEl>
                                          <p:spTgt spid="20"/>
                                        </p:tgtEl>
                                      </p:cBhvr>
                                    </p:animEffect>
                                    <p:set>
                                      <p:cBhvr>
                                        <p:cTn id="7" dur="1" fill="hold">
                                          <p:stCondLst>
                                            <p:cond delay="2999"/>
                                          </p:stCondLst>
                                        </p:cTn>
                                        <p:tgtEl>
                                          <p:spTgt spid="20"/>
                                        </p:tgtEl>
                                        <p:attrNameLst>
                                          <p:attrName>style.visibility</p:attrName>
                                        </p:attrNameLst>
                                      </p:cBhvr>
                                      <p:to>
                                        <p:strVal val="hidden"/>
                                      </p:to>
                                    </p:set>
                                  </p:childTnLst>
                                </p:cTn>
                              </p:par>
                              <p:par>
                                <p:cTn id="8" presetID="17" presetClass="entr" presetSubtype="4" fill="hold" nodeType="withEffect">
                                  <p:stCondLst>
                                    <p:cond delay="0"/>
                                  </p:stCondLst>
                                  <p:childTnLst>
                                    <p:set>
                                      <p:cBhvr>
                                        <p:cTn id="9" dur="1" fill="hold">
                                          <p:stCondLst>
                                            <p:cond delay="0"/>
                                          </p:stCondLst>
                                        </p:cTn>
                                        <p:tgtEl>
                                          <p:spTgt spid="19">
                                            <p:txEl>
                                              <p:pRg st="0" end="0"/>
                                            </p:txEl>
                                          </p:spTgt>
                                        </p:tgtEl>
                                        <p:attrNameLst>
                                          <p:attrName>style.visibility</p:attrName>
                                        </p:attrNameLst>
                                      </p:cBhvr>
                                      <p:to>
                                        <p:strVal val="visible"/>
                                      </p:to>
                                    </p:set>
                                    <p:anim calcmode="lin" valueType="num">
                                      <p:cBhvr>
                                        <p:cTn id="10" dur="5000" fill="hold"/>
                                        <p:tgtEl>
                                          <p:spTgt spid="19">
                                            <p:txEl>
                                              <p:pRg st="0" end="0"/>
                                            </p:txEl>
                                          </p:spTgt>
                                        </p:tgtEl>
                                        <p:attrNameLst>
                                          <p:attrName>ppt_x</p:attrName>
                                        </p:attrNameLst>
                                      </p:cBhvr>
                                      <p:tavLst>
                                        <p:tav tm="0">
                                          <p:val>
                                            <p:strVal val="#ppt_x"/>
                                          </p:val>
                                        </p:tav>
                                        <p:tav tm="100000">
                                          <p:val>
                                            <p:strVal val="#ppt_x"/>
                                          </p:val>
                                        </p:tav>
                                      </p:tavLst>
                                    </p:anim>
                                    <p:anim calcmode="lin" valueType="num">
                                      <p:cBhvr>
                                        <p:cTn id="11" dur="5000" fill="hold"/>
                                        <p:tgtEl>
                                          <p:spTgt spid="19">
                                            <p:txEl>
                                              <p:pRg st="0" end="0"/>
                                            </p:txEl>
                                          </p:spTgt>
                                        </p:tgtEl>
                                        <p:attrNameLst>
                                          <p:attrName>ppt_y</p:attrName>
                                        </p:attrNameLst>
                                      </p:cBhvr>
                                      <p:tavLst>
                                        <p:tav tm="0">
                                          <p:val>
                                            <p:strVal val="#ppt_y+#ppt_h/2"/>
                                          </p:val>
                                        </p:tav>
                                        <p:tav tm="100000">
                                          <p:val>
                                            <p:strVal val="#ppt_y"/>
                                          </p:val>
                                        </p:tav>
                                      </p:tavLst>
                                    </p:anim>
                                    <p:anim calcmode="lin" valueType="num">
                                      <p:cBhvr>
                                        <p:cTn id="12" dur="5000" fill="hold"/>
                                        <p:tgtEl>
                                          <p:spTgt spid="19">
                                            <p:txEl>
                                              <p:pRg st="0" end="0"/>
                                            </p:txEl>
                                          </p:spTgt>
                                        </p:tgtEl>
                                        <p:attrNameLst>
                                          <p:attrName>ppt_w</p:attrName>
                                        </p:attrNameLst>
                                      </p:cBhvr>
                                      <p:tavLst>
                                        <p:tav tm="0">
                                          <p:val>
                                            <p:strVal val="#ppt_w"/>
                                          </p:val>
                                        </p:tav>
                                        <p:tav tm="100000">
                                          <p:val>
                                            <p:strVal val="#ppt_w"/>
                                          </p:val>
                                        </p:tav>
                                      </p:tavLst>
                                    </p:anim>
                                    <p:anim calcmode="lin" valueType="num">
                                      <p:cBhvr>
                                        <p:cTn id="13" dur="5000" fill="hold"/>
                                        <p:tgtEl>
                                          <p:spTgt spid="19">
                                            <p:txEl>
                                              <p:pRg st="0" end="0"/>
                                            </p:txEl>
                                          </p:spTgt>
                                        </p:tgtEl>
                                        <p:attrNameLst>
                                          <p:attrName>ppt_h</p:attrName>
                                        </p:attrNameLst>
                                      </p:cBhvr>
                                      <p:tavLst>
                                        <p:tav tm="0">
                                          <p:val>
                                            <p:fltVal val="0"/>
                                          </p:val>
                                        </p:tav>
                                        <p:tav tm="100000">
                                          <p:val>
                                            <p:strVal val="#ppt_h"/>
                                          </p:val>
                                        </p:tav>
                                      </p:tavLst>
                                    </p:anim>
                                  </p:childTnLst>
                                </p:cTn>
                              </p:par>
                              <p:par>
                                <p:cTn id="14" presetID="17" presetClass="entr" presetSubtype="4" fill="hold" nodeType="withEffect">
                                  <p:stCondLst>
                                    <p:cond delay="0"/>
                                  </p:stCondLst>
                                  <p:childTnLst>
                                    <p:set>
                                      <p:cBhvr>
                                        <p:cTn id="15" dur="1" fill="hold">
                                          <p:stCondLst>
                                            <p:cond delay="0"/>
                                          </p:stCondLst>
                                        </p:cTn>
                                        <p:tgtEl>
                                          <p:spTgt spid="19">
                                            <p:txEl>
                                              <p:pRg st="1" end="1"/>
                                            </p:txEl>
                                          </p:spTgt>
                                        </p:tgtEl>
                                        <p:attrNameLst>
                                          <p:attrName>style.visibility</p:attrName>
                                        </p:attrNameLst>
                                      </p:cBhvr>
                                      <p:to>
                                        <p:strVal val="visible"/>
                                      </p:to>
                                    </p:set>
                                    <p:anim calcmode="lin" valueType="num">
                                      <p:cBhvr>
                                        <p:cTn id="16" dur="5000" fill="hold"/>
                                        <p:tgtEl>
                                          <p:spTgt spid="19">
                                            <p:txEl>
                                              <p:pRg st="1" end="1"/>
                                            </p:txEl>
                                          </p:spTgt>
                                        </p:tgtEl>
                                        <p:attrNameLst>
                                          <p:attrName>ppt_x</p:attrName>
                                        </p:attrNameLst>
                                      </p:cBhvr>
                                      <p:tavLst>
                                        <p:tav tm="0">
                                          <p:val>
                                            <p:strVal val="#ppt_x"/>
                                          </p:val>
                                        </p:tav>
                                        <p:tav tm="100000">
                                          <p:val>
                                            <p:strVal val="#ppt_x"/>
                                          </p:val>
                                        </p:tav>
                                      </p:tavLst>
                                    </p:anim>
                                    <p:anim calcmode="lin" valueType="num">
                                      <p:cBhvr>
                                        <p:cTn id="17" dur="5000" fill="hold"/>
                                        <p:tgtEl>
                                          <p:spTgt spid="19">
                                            <p:txEl>
                                              <p:pRg st="1" end="1"/>
                                            </p:txEl>
                                          </p:spTgt>
                                        </p:tgtEl>
                                        <p:attrNameLst>
                                          <p:attrName>ppt_y</p:attrName>
                                        </p:attrNameLst>
                                      </p:cBhvr>
                                      <p:tavLst>
                                        <p:tav tm="0">
                                          <p:val>
                                            <p:strVal val="#ppt_y+#ppt_h/2"/>
                                          </p:val>
                                        </p:tav>
                                        <p:tav tm="100000">
                                          <p:val>
                                            <p:strVal val="#ppt_y"/>
                                          </p:val>
                                        </p:tav>
                                      </p:tavLst>
                                    </p:anim>
                                    <p:anim calcmode="lin" valueType="num">
                                      <p:cBhvr>
                                        <p:cTn id="18" dur="5000" fill="hold"/>
                                        <p:tgtEl>
                                          <p:spTgt spid="19">
                                            <p:txEl>
                                              <p:pRg st="1" end="1"/>
                                            </p:txEl>
                                          </p:spTgt>
                                        </p:tgtEl>
                                        <p:attrNameLst>
                                          <p:attrName>ppt_w</p:attrName>
                                        </p:attrNameLst>
                                      </p:cBhvr>
                                      <p:tavLst>
                                        <p:tav tm="0">
                                          <p:val>
                                            <p:strVal val="#ppt_w"/>
                                          </p:val>
                                        </p:tav>
                                        <p:tav tm="100000">
                                          <p:val>
                                            <p:strVal val="#ppt_w"/>
                                          </p:val>
                                        </p:tav>
                                      </p:tavLst>
                                    </p:anim>
                                    <p:anim calcmode="lin" valueType="num">
                                      <p:cBhvr>
                                        <p:cTn id="19" dur="5000" fill="hold"/>
                                        <p:tgtEl>
                                          <p:spTgt spid="19">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36000" contrast="65000"/>
          </a:blip>
          <a:srcRect/>
          <a:stretch>
            <a:fillRect/>
          </a:stretch>
        </p:blipFill>
        <p:spPr bwMode="auto">
          <a:xfrm>
            <a:off x="-1" y="0"/>
            <a:ext cx="10980739" cy="7561263"/>
          </a:xfrm>
          <a:prstGeom prst="rect">
            <a:avLst/>
          </a:prstGeom>
          <a:noFill/>
        </p:spPr>
      </p:pic>
      <p:pic>
        <p:nvPicPr>
          <p:cNvPr id="83971" name="Picture 3" descr="http://www.ivreality.com.ar/wp-content/uploads/2010/03/gum_wall.jpg"/>
          <p:cNvPicPr>
            <a:picLocks noChangeAspect="1" noChangeArrowheads="1"/>
          </p:cNvPicPr>
          <p:nvPr/>
        </p:nvPicPr>
        <p:blipFill>
          <a:blip r:embed="rId3"/>
          <a:srcRect/>
          <a:stretch>
            <a:fillRect/>
          </a:stretch>
        </p:blipFill>
        <p:spPr bwMode="auto">
          <a:xfrm>
            <a:off x="0" y="-8"/>
            <a:ext cx="6176670" cy="7561272"/>
          </a:xfrm>
          <a:prstGeom prst="rect">
            <a:avLst/>
          </a:prstGeom>
          <a:noFill/>
        </p:spPr>
      </p:pic>
      <p:sp>
        <p:nvSpPr>
          <p:cNvPr id="3" name="2 Rectángulo"/>
          <p:cNvSpPr/>
          <p:nvPr/>
        </p:nvSpPr>
        <p:spPr>
          <a:xfrm>
            <a:off x="6434034" y="1417721"/>
            <a:ext cx="4400091" cy="5656119"/>
          </a:xfrm>
          <a:prstGeom prst="rect">
            <a:avLst/>
          </a:prstGeom>
        </p:spPr>
        <p:txBody>
          <a:bodyPr wrap="none" lIns="115018" tIns="57509" rIns="115018" bIns="57509">
            <a:spAutoFit/>
          </a:bodyPr>
          <a:lstStyle/>
          <a:p>
            <a:pPr algn="ctr"/>
            <a:r>
              <a:rPr lang="es-ES" sz="9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pitchFamily="34" charset="0"/>
                <a:cs typeface="Arial" pitchFamily="34" charset="0"/>
              </a:rPr>
              <a:t>¿Qué </a:t>
            </a:r>
          </a:p>
          <a:p>
            <a:pPr algn="ctr"/>
            <a:r>
              <a:rPr lang="es-ES" sz="9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pitchFamily="34" charset="0"/>
                <a:cs typeface="Arial" pitchFamily="34" charset="0"/>
              </a:rPr>
              <a:t>haces</a:t>
            </a:r>
          </a:p>
          <a:p>
            <a:pPr algn="ctr"/>
            <a:r>
              <a:rPr lang="es-ES" sz="9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pitchFamily="34" charset="0"/>
                <a:cs typeface="Arial" pitchFamily="34" charset="0"/>
              </a:rPr>
              <a:t>con el </a:t>
            </a:r>
          </a:p>
          <a:p>
            <a:pPr algn="ctr"/>
            <a:r>
              <a:rPr lang="es-ES" sz="9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pitchFamily="34" charset="0"/>
                <a:cs typeface="Arial" pitchFamily="34" charset="0"/>
              </a:rPr>
              <a:t>Chicle?</a:t>
            </a:r>
            <a:endParaRPr lang="es-ES" sz="9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med"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www.odontologiaclinica.com/wp-content/uploads/2011/12/efctos-de-la-goma-de-mascar-sobre-las-funciones-cognitivas-e1323348032760.jpg"/>
          <p:cNvPicPr>
            <a:picLocks noChangeAspect="1" noChangeArrowheads="1"/>
          </p:cNvPicPr>
          <p:nvPr/>
        </p:nvPicPr>
        <p:blipFill>
          <a:blip r:embed="rId2"/>
          <a:srcRect/>
          <a:stretch>
            <a:fillRect/>
          </a:stretch>
        </p:blipFill>
        <p:spPr bwMode="auto">
          <a:xfrm>
            <a:off x="-1" y="0"/>
            <a:ext cx="10957798" cy="7561263"/>
          </a:xfrm>
          <a:prstGeom prst="rect">
            <a:avLst/>
          </a:prstGeom>
          <a:noFill/>
        </p:spPr>
      </p:pic>
      <p:pic>
        <p:nvPicPr>
          <p:cNvPr id="3" name="Picture 3" descr="illusion-017"/>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0" y="-21004"/>
            <a:ext cx="10980738" cy="7582267"/>
          </a:xfrm>
          <a:prstGeom prst="rect">
            <a:avLst/>
          </a:prstGeom>
          <a:noFill/>
          <a:ln w="9525">
            <a:noFill/>
            <a:miter lim="800000"/>
            <a:headEnd/>
            <a:tailEnd/>
          </a:ln>
        </p:spPr>
      </p:pic>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76000" contrast="100000"/>
          </a:blip>
          <a:srcRect/>
          <a:stretch>
            <a:fillRect/>
          </a:stretch>
        </p:blipFill>
        <p:spPr bwMode="auto">
          <a:xfrm>
            <a:off x="-1" y="0"/>
            <a:ext cx="10980739" cy="7561263"/>
          </a:xfrm>
          <a:prstGeom prst="rect">
            <a:avLst/>
          </a:prstGeom>
          <a:noFill/>
        </p:spPr>
      </p:pic>
      <p:sp>
        <p:nvSpPr>
          <p:cNvPr id="2" name="1 Rectángulo"/>
          <p:cNvSpPr/>
          <p:nvPr/>
        </p:nvSpPr>
        <p:spPr>
          <a:xfrm>
            <a:off x="6005056" y="1065987"/>
            <a:ext cx="4975682" cy="6040840"/>
          </a:xfrm>
          <a:prstGeom prst="rect">
            <a:avLst/>
          </a:prstGeom>
        </p:spPr>
        <p:txBody>
          <a:bodyPr wrap="square" lIns="115018" tIns="57509" rIns="115018" bIns="57509">
            <a:spAutoFit/>
          </a:bodyPr>
          <a:lstStyle/>
          <a:p>
            <a:pPr algn="ctr"/>
            <a:r>
              <a:rPr lang="es-ES" sz="5500" b="1" i="1" dirty="0" smtClean="0">
                <a:ln w="18000">
                  <a:solidFill>
                    <a:schemeClr val="accent2">
                      <a:satMod val="140000"/>
                    </a:schemeClr>
                  </a:solidFill>
                  <a:prstDash val="solid"/>
                  <a:miter lim="800000"/>
                </a:ln>
                <a:solidFill>
                  <a:srgbClr val="FFFF00"/>
                </a:solidFill>
                <a:effectLst>
                  <a:glow rad="228600">
                    <a:schemeClr val="accent1">
                      <a:satMod val="175000"/>
                      <a:alpha val="40000"/>
                    </a:schemeClr>
                  </a:glow>
                  <a:outerShdw blurRad="25500" dist="23000" dir="7020000" algn="tl">
                    <a:srgbClr val="000000">
                      <a:alpha val="50000"/>
                    </a:srgbClr>
                  </a:outerShdw>
                </a:effectLst>
                <a:latin typeface="Arial" pitchFamily="34" charset="0"/>
                <a:cs typeface="Arial" pitchFamily="34" charset="0"/>
              </a:rPr>
              <a:t>El Muro de los chicles </a:t>
            </a:r>
          </a:p>
          <a:p>
            <a:pPr algn="ctr"/>
            <a:r>
              <a:rPr lang="es-ES" sz="5500" b="1" i="1" dirty="0" smtClean="0">
                <a:ln w="18000">
                  <a:solidFill>
                    <a:schemeClr val="accent2">
                      <a:satMod val="140000"/>
                    </a:schemeClr>
                  </a:solidFill>
                  <a:prstDash val="solid"/>
                  <a:miter lim="800000"/>
                </a:ln>
                <a:solidFill>
                  <a:srgbClr val="FFFF00"/>
                </a:solidFill>
                <a:effectLst>
                  <a:glow rad="228600">
                    <a:schemeClr val="accent1">
                      <a:satMod val="175000"/>
                      <a:alpha val="40000"/>
                    </a:schemeClr>
                  </a:glow>
                  <a:outerShdw blurRad="25500" dist="23000" dir="7020000" algn="tl">
                    <a:srgbClr val="000000">
                      <a:alpha val="50000"/>
                    </a:srgbClr>
                  </a:outerShdw>
                </a:effectLst>
                <a:latin typeface="Arial" pitchFamily="34" charset="0"/>
                <a:cs typeface="Arial" pitchFamily="34" charset="0"/>
              </a:rPr>
              <a:t>en Seattle   </a:t>
            </a:r>
          </a:p>
          <a:p>
            <a:pPr algn="ctr"/>
            <a:endParaRPr lang="es-ES" sz="5500" b="1" i="1" dirty="0" smtClean="0">
              <a:ln w="18000">
                <a:solidFill>
                  <a:schemeClr val="accent2">
                    <a:satMod val="140000"/>
                  </a:schemeClr>
                </a:solidFill>
                <a:prstDash val="solid"/>
                <a:miter lim="800000"/>
              </a:ln>
              <a:solidFill>
                <a:srgbClr val="FFFF00"/>
              </a:solidFill>
              <a:effectLst>
                <a:glow rad="228600">
                  <a:schemeClr val="accent1">
                    <a:satMod val="175000"/>
                    <a:alpha val="40000"/>
                  </a:schemeClr>
                </a:glow>
                <a:outerShdw blurRad="25500" dist="23000" dir="7020000" algn="tl">
                  <a:srgbClr val="000000">
                    <a:alpha val="50000"/>
                  </a:srgbClr>
                </a:outerShdw>
              </a:effectLst>
              <a:latin typeface="Arial" pitchFamily="34" charset="0"/>
              <a:cs typeface="Arial" pitchFamily="34" charset="0"/>
            </a:endParaRPr>
          </a:p>
          <a:p>
            <a:pPr algn="ctr"/>
            <a:r>
              <a:rPr lang="es-ES" sz="5500" b="1" i="1" dirty="0" smtClean="0">
                <a:ln w="18000">
                  <a:solidFill>
                    <a:schemeClr val="accent2">
                      <a:satMod val="140000"/>
                    </a:schemeClr>
                  </a:solidFill>
                  <a:prstDash val="solid"/>
                  <a:miter lim="800000"/>
                </a:ln>
                <a:solidFill>
                  <a:srgbClr val="FFFF00"/>
                </a:solidFill>
                <a:effectLst>
                  <a:glow rad="228600">
                    <a:schemeClr val="accent1">
                      <a:satMod val="175000"/>
                      <a:alpha val="40000"/>
                    </a:schemeClr>
                  </a:glow>
                  <a:outerShdw blurRad="25500" dist="23000" dir="7020000" algn="tl">
                    <a:srgbClr val="000000">
                      <a:alpha val="50000"/>
                    </a:srgbClr>
                  </a:outerShdw>
                </a:effectLst>
                <a:latin typeface="Arial" pitchFamily="34" charset="0"/>
                <a:cs typeface="Arial" pitchFamily="34" charset="0"/>
              </a:rPr>
              <a:t>Una Atracción </a:t>
            </a:r>
          </a:p>
          <a:p>
            <a:pPr algn="ctr"/>
            <a:r>
              <a:rPr lang="es-ES" sz="5500" b="1" i="1" dirty="0" smtClean="0">
                <a:ln w="18000">
                  <a:solidFill>
                    <a:schemeClr val="accent2">
                      <a:satMod val="140000"/>
                    </a:schemeClr>
                  </a:solidFill>
                  <a:prstDash val="solid"/>
                  <a:miter lim="800000"/>
                </a:ln>
                <a:solidFill>
                  <a:srgbClr val="FFFF00"/>
                </a:solidFill>
                <a:effectLst>
                  <a:glow rad="228600">
                    <a:schemeClr val="accent1">
                      <a:satMod val="175000"/>
                      <a:alpha val="40000"/>
                    </a:schemeClr>
                  </a:glow>
                  <a:outerShdw blurRad="25500" dist="23000" dir="7020000" algn="tl">
                    <a:srgbClr val="000000">
                      <a:alpha val="50000"/>
                    </a:srgbClr>
                  </a:outerShdw>
                </a:effectLst>
                <a:latin typeface="Arial" pitchFamily="34" charset="0"/>
                <a:cs typeface="Arial" pitchFamily="34" charset="0"/>
              </a:rPr>
              <a:t>pegajosa</a:t>
            </a:r>
            <a:endParaRPr lang="es-ES" sz="5500" b="1" i="1" dirty="0">
              <a:ln w="18000">
                <a:solidFill>
                  <a:schemeClr val="accent2">
                    <a:satMod val="140000"/>
                  </a:schemeClr>
                </a:solidFill>
                <a:prstDash val="solid"/>
                <a:miter lim="800000"/>
              </a:ln>
              <a:solidFill>
                <a:srgbClr val="FFFF00"/>
              </a:solidFill>
              <a:effectLst>
                <a:glow rad="228600">
                  <a:schemeClr val="accent1">
                    <a:satMod val="175000"/>
                    <a:alpha val="40000"/>
                  </a:schemeClr>
                </a:glow>
                <a:outerShdw blurRad="25500" dist="23000" dir="7020000" algn="tl">
                  <a:srgbClr val="000000">
                    <a:alpha val="50000"/>
                  </a:srgbClr>
                </a:outerShdw>
              </a:effectLst>
              <a:latin typeface="Arial" pitchFamily="34" charset="0"/>
              <a:cs typeface="Arial" pitchFamily="34" charset="0"/>
            </a:endParaRPr>
          </a:p>
        </p:txBody>
      </p:sp>
      <p:pic>
        <p:nvPicPr>
          <p:cNvPr id="3" name="Picture 2" descr="http://1.bp.blogspot.com/_1v2Pda9vcww/TUcGsHcmYAI/AAAAAAAAjs0/f5ZXsN0gB2s/s400/Bubble-Gum-Wall-3.jpg"/>
          <p:cNvPicPr>
            <a:picLocks noChangeAspect="1" noChangeArrowheads="1"/>
          </p:cNvPicPr>
          <p:nvPr/>
        </p:nvPicPr>
        <p:blipFill>
          <a:blip r:embed="rId3"/>
          <a:srcRect t="33333"/>
          <a:stretch>
            <a:fillRect/>
          </a:stretch>
        </p:blipFill>
        <p:spPr bwMode="auto">
          <a:xfrm>
            <a:off x="0" y="0"/>
            <a:ext cx="5867832" cy="7561263"/>
          </a:xfrm>
          <a:prstGeom prst="rect">
            <a:avLst/>
          </a:prstGeom>
          <a:noFill/>
        </p:spPr>
      </p:pic>
    </p:spTree>
  </p:cSld>
  <p:clrMapOvr>
    <a:masterClrMapping/>
  </p:clrMapOvr>
  <p:transition spd="med"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8a17591afe1f4d61.jpg"/>
          <p:cNvPicPr>
            <a:picLocks noChangeAspect="1" noChangeArrowheads="1"/>
          </p:cNvPicPr>
          <p:nvPr/>
        </p:nvPicPr>
        <p:blipFill>
          <a:blip r:embed="rId2"/>
          <a:srcRect/>
          <a:stretch>
            <a:fillRect/>
          </a:stretch>
        </p:blipFill>
        <p:spPr bwMode="auto">
          <a:xfrm>
            <a:off x="0" y="-1"/>
            <a:ext cx="10980738" cy="7561263"/>
          </a:xfrm>
          <a:prstGeom prst="rect">
            <a:avLst/>
          </a:prstGeom>
          <a:noFill/>
        </p:spPr>
      </p:pic>
      <p:pic>
        <p:nvPicPr>
          <p:cNvPr id="3" name="Picture 2" descr="http://4.bp.blogspot.com/-Ftpy6cIxwPo/TzMs-fwIrgI/AAAAAAAACV8/_z1VmN7c5n8/s1600/0k0289_gif-sicodelicos-18.gif"/>
          <p:cNvPicPr>
            <a:picLocks noChangeAspect="1" noChangeArrowheads="1" noCrop="1"/>
          </p:cNvPicPr>
          <p:nvPr/>
        </p:nvPicPr>
        <p:blipFill>
          <a:blip r:embed="rId3" cstate="print">
            <a:duotone>
              <a:prstClr val="black"/>
              <a:schemeClr val="accent5">
                <a:tint val="45000"/>
                <a:satMod val="400000"/>
              </a:schemeClr>
            </a:duotone>
            <a:lum bright="8000" contrast="35000"/>
          </a:blip>
          <a:srcRect/>
          <a:stretch>
            <a:fillRect/>
          </a:stretch>
        </p:blipFill>
        <p:spPr bwMode="auto">
          <a:xfrm>
            <a:off x="-1" y="0"/>
            <a:ext cx="10980739" cy="7561263"/>
          </a:xfrm>
          <a:prstGeom prst="rect">
            <a:avLst/>
          </a:prstGeom>
          <a:noFill/>
        </p:spPr>
      </p:pic>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75"/>
                                      </p:to>
                                    </p:set>
                                    <p:animEffect filter="image" prLst="opacity: 0.75">
                                      <p:cBhvr rctx="IE">
                                        <p:cTn id="7" dur="indefinite"/>
                                        <p:tgtEl>
                                          <p:spTgt spid="3"/>
                                        </p:tgtEl>
                                      </p:cBhvr>
                                    </p:animEffect>
                                  </p:childTnLst>
                                </p:cTn>
                              </p:par>
                              <p:par>
                                <p:cTn id="8" presetID="8" presetClass="exit" presetSubtype="16" fill="hold" nodeType="withEffect">
                                  <p:stCondLst>
                                    <p:cond delay="0"/>
                                  </p:stCondLst>
                                  <p:childTnLst>
                                    <p:animEffect transition="out" filter="diamond(in)">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8194"/>
                                        </p:tgtEl>
                                        <p:attrNameLst>
                                          <p:attrName>style.visibility</p:attrName>
                                        </p:attrNameLst>
                                      </p:cBhvr>
                                      <p:to>
                                        <p:strVal val="visible"/>
                                      </p:to>
                                    </p:set>
                                    <p:animEffect transition="in" filter="box(out)">
                                      <p:cBhvr>
                                        <p:cTn id="13" dur="2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ww.telemundo.com/sites/nbcutelemundo/files/images/promo/media_gallery/2015/04/15/1-goma-de-mascar.jpg"/>
          <p:cNvPicPr>
            <a:picLocks noChangeAspect="1" noChangeArrowheads="1"/>
          </p:cNvPicPr>
          <p:nvPr/>
        </p:nvPicPr>
        <p:blipFill>
          <a:blip r:embed="rId2"/>
          <a:srcRect/>
          <a:stretch>
            <a:fillRect/>
          </a:stretch>
        </p:blipFill>
        <p:spPr bwMode="auto">
          <a:xfrm>
            <a:off x="-148452" y="0"/>
            <a:ext cx="11129191" cy="7561263"/>
          </a:xfrm>
          <a:prstGeom prst="rect">
            <a:avLst/>
          </a:prstGeom>
          <a:noFill/>
        </p:spPr>
      </p:pic>
      <p:sp>
        <p:nvSpPr>
          <p:cNvPr id="2" name="1 Rectángulo"/>
          <p:cNvSpPr/>
          <p:nvPr/>
        </p:nvSpPr>
        <p:spPr>
          <a:xfrm>
            <a:off x="704023" y="280169"/>
            <a:ext cx="3617121" cy="7010336"/>
          </a:xfrm>
          <a:prstGeom prst="rect">
            <a:avLst/>
          </a:prstGeom>
        </p:spPr>
        <p:txBody>
          <a:bodyPr wrap="square" lIns="115018" tIns="57509" rIns="115018" bIns="57509">
            <a:spAutoFit/>
          </a:bodyPr>
          <a:lstStyle/>
          <a:p>
            <a:pPr algn="ctr"/>
            <a:r>
              <a:rPr lang="es-ES" sz="3200" b="1" i="1" dirty="0" smtClean="0">
                <a:solidFill>
                  <a:srgbClr val="1201F5"/>
                </a:solidFill>
                <a:latin typeface="Arial" pitchFamily="34" charset="0"/>
                <a:cs typeface="Arial" pitchFamily="34" charset="0"/>
              </a:rPr>
              <a:t>Es una de las atracciones más fuera de lo común en los Estados Unidos, el muro de chicles en Seattle es también uno de los lugares turísticos que tiene más gérmenes en el mundo.</a:t>
            </a:r>
            <a:endParaRPr lang="es-ES" sz="3200" b="1" i="1" dirty="0">
              <a:solidFill>
                <a:srgbClr val="1201F5"/>
              </a:solidFill>
              <a:latin typeface="Arial" pitchFamily="34" charset="0"/>
              <a:cs typeface="Arial" pitchFamily="34" charset="0"/>
            </a:endParaRPr>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7825" y="6713223"/>
            <a:ext cx="1623248" cy="1078912"/>
          </a:xfrm>
          <a:prstGeom prst="rect">
            <a:avLst/>
          </a:prstGeom>
          <a:noFill/>
          <a:ln w="9525">
            <a:noFill/>
            <a:miter lim="800000"/>
            <a:headEnd/>
            <a:tailEnd/>
          </a:ln>
        </p:spPr>
      </p:pic>
    </p:spTree>
  </p:cSld>
  <p:clrMapOvr>
    <a:masterClrMapping/>
  </p:clrMapOvr>
  <p:transition spd="med" advTm="20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Jose Luis\Desktop\trident_menta.jpg"/>
          <p:cNvPicPr>
            <a:picLocks noChangeAspect="1" noChangeArrowheads="1"/>
          </p:cNvPicPr>
          <p:nvPr/>
        </p:nvPicPr>
        <p:blipFill>
          <a:blip r:embed="rId2"/>
          <a:srcRect/>
          <a:stretch>
            <a:fillRect/>
          </a:stretch>
        </p:blipFill>
        <p:spPr bwMode="auto">
          <a:xfrm rot="996827">
            <a:off x="489709" y="565921"/>
            <a:ext cx="4953000" cy="2752725"/>
          </a:xfrm>
          <a:prstGeom prst="rect">
            <a:avLst/>
          </a:prstGeom>
          <a:noFill/>
        </p:spPr>
      </p:pic>
      <p:pic>
        <p:nvPicPr>
          <p:cNvPr id="17411" name="Picture 3" descr="C:\Users\Jose Luis\Desktop\EnvoltorioChicle.png"/>
          <p:cNvPicPr>
            <a:picLocks noChangeAspect="1" noChangeArrowheads="1"/>
          </p:cNvPicPr>
          <p:nvPr/>
        </p:nvPicPr>
        <p:blipFill>
          <a:blip r:embed="rId3"/>
          <a:srcRect/>
          <a:stretch>
            <a:fillRect/>
          </a:stretch>
        </p:blipFill>
        <p:spPr bwMode="auto">
          <a:xfrm rot="18250109">
            <a:off x="-51973" y="3752847"/>
            <a:ext cx="4023703" cy="2118278"/>
          </a:xfrm>
          <a:prstGeom prst="rect">
            <a:avLst/>
          </a:prstGeom>
          <a:noFill/>
        </p:spPr>
      </p:pic>
      <p:pic>
        <p:nvPicPr>
          <p:cNvPr id="17412" name="Picture 4" descr="C:\Users\Jose Luis\Desktop\images.jpg"/>
          <p:cNvPicPr>
            <a:picLocks noChangeAspect="1" noChangeArrowheads="1"/>
          </p:cNvPicPr>
          <p:nvPr/>
        </p:nvPicPr>
        <p:blipFill>
          <a:blip r:embed="rId4"/>
          <a:srcRect/>
          <a:stretch>
            <a:fillRect/>
          </a:stretch>
        </p:blipFill>
        <p:spPr bwMode="auto">
          <a:xfrm>
            <a:off x="3347229" y="4467570"/>
            <a:ext cx="3286148" cy="2665871"/>
          </a:xfrm>
          <a:prstGeom prst="rect">
            <a:avLst/>
          </a:prstGeom>
          <a:noFill/>
        </p:spPr>
      </p:pic>
      <p:pic>
        <p:nvPicPr>
          <p:cNvPr id="17414" name="Picture 6" descr="C:\Users\Jose Luis\Desktop\Bazooka-chicle-uva-chuchelandia.jpg"/>
          <p:cNvPicPr>
            <a:picLocks noChangeAspect="1" noChangeArrowheads="1"/>
          </p:cNvPicPr>
          <p:nvPr/>
        </p:nvPicPr>
        <p:blipFill>
          <a:blip r:embed="rId5"/>
          <a:srcRect/>
          <a:stretch>
            <a:fillRect/>
          </a:stretch>
        </p:blipFill>
        <p:spPr bwMode="auto">
          <a:xfrm rot="942374">
            <a:off x="6919129" y="565921"/>
            <a:ext cx="3680647" cy="3895710"/>
          </a:xfrm>
          <a:prstGeom prst="rect">
            <a:avLst/>
          </a:prstGeom>
          <a:noFill/>
        </p:spPr>
      </p:pic>
      <p:pic>
        <p:nvPicPr>
          <p:cNvPr id="8" name="Picture 2" descr="https://encrypted-tbn2.gstatic.com/images?q=tbn:ANd9GcQbLrQyJoWn-GPoEX-O1fu_4pCLFUKAvqgq4wcFjpI9XNKriYW5"/>
          <p:cNvPicPr>
            <a:picLocks noChangeAspect="1" noChangeArrowheads="1"/>
          </p:cNvPicPr>
          <p:nvPr/>
        </p:nvPicPr>
        <p:blipFill>
          <a:blip r:embed="rId6"/>
          <a:srcRect/>
          <a:stretch>
            <a:fillRect/>
          </a:stretch>
        </p:blipFill>
        <p:spPr bwMode="auto">
          <a:xfrm rot="20143429">
            <a:off x="7007948" y="4349822"/>
            <a:ext cx="3600456" cy="2585621"/>
          </a:xfrm>
          <a:prstGeom prst="rect">
            <a:avLst/>
          </a:prstGeom>
          <a:noFill/>
        </p:spPr>
      </p:pic>
      <p:pic>
        <p:nvPicPr>
          <p:cNvPr id="7" name="Picture 3" descr="illusion-013"/>
          <p:cNvPicPr>
            <a:picLocks noChangeAspect="1" noChangeArrowheads="1"/>
          </p:cNvPicPr>
          <p:nvPr/>
        </p:nvPicPr>
        <p:blipFill>
          <a:blip r:embed="rId7" cstate="print">
            <a:duotone>
              <a:prstClr val="black"/>
              <a:schemeClr val="accent6">
                <a:tint val="45000"/>
                <a:satMod val="400000"/>
              </a:schemeClr>
            </a:duotone>
          </a:blip>
          <a:srcRect/>
          <a:stretch>
            <a:fillRect/>
          </a:stretch>
        </p:blipFill>
        <p:spPr bwMode="auto">
          <a:xfrm>
            <a:off x="0" y="-21004"/>
            <a:ext cx="10980738" cy="7582267"/>
          </a:xfrm>
          <a:prstGeom prst="rect">
            <a:avLst/>
          </a:prstGeom>
          <a:noFill/>
          <a:ln w="9525">
            <a:noFill/>
            <a:miter lim="800000"/>
            <a:headEnd/>
            <a:tailEnd/>
          </a:ln>
        </p:spPr>
      </p:pic>
    </p:spTree>
  </p:cSld>
  <p:clrMapOvr>
    <a:masterClrMapping/>
  </p:clrMapOvr>
  <p:transition spd="med"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afterEffect">
                                  <p:stCondLst>
                                    <p:cond delay="0"/>
                                  </p:stCondLst>
                                  <p:childTnLst>
                                    <p:animEffect transition="out" filter="checkerboard(across)">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61147" y="708797"/>
            <a:ext cx="9118466" cy="6117784"/>
          </a:xfrm>
          <a:prstGeom prst="rect">
            <a:avLst/>
          </a:prstGeom>
        </p:spPr>
        <p:txBody>
          <a:bodyPr wrap="square" lIns="115018" tIns="57509" rIns="115018" bIns="57509">
            <a:spAutoFit/>
          </a:bodyPr>
          <a:lstStyle/>
          <a:p>
            <a:pPr algn="ctr" fontAlgn="base"/>
            <a:r>
              <a:rPr lang="es-ES" sz="3000" i="1" dirty="0" smtClean="0">
                <a:solidFill>
                  <a:srgbClr val="FFFF00"/>
                </a:solidFill>
                <a:effectLst>
                  <a:glow rad="228600">
                    <a:schemeClr val="accent4">
                      <a:satMod val="175000"/>
                      <a:alpha val="40000"/>
                    </a:schemeClr>
                  </a:glow>
                </a:effectLst>
                <a:latin typeface="Arial" pitchFamily="34" charset="0"/>
                <a:cs typeface="Arial" pitchFamily="34" charset="0"/>
              </a:rPr>
              <a:t>La costumbre se popularizó y nos encontramos con que el lugar incluso recibe visitas, desde todos los puntos del orbe, con el único fin de estampar su chewing </a:t>
            </a:r>
            <a:r>
              <a:rPr lang="es-ES" sz="3000" i="1" dirty="0" err="1" smtClean="0">
                <a:solidFill>
                  <a:srgbClr val="FFFF00"/>
                </a:solidFill>
                <a:effectLst>
                  <a:glow rad="228600">
                    <a:schemeClr val="accent4">
                      <a:satMod val="175000"/>
                      <a:alpha val="40000"/>
                    </a:schemeClr>
                  </a:glow>
                </a:effectLst>
                <a:latin typeface="Arial" pitchFamily="34" charset="0"/>
                <a:cs typeface="Arial" pitchFamily="34" charset="0"/>
              </a:rPr>
              <a:t>gum</a:t>
            </a:r>
            <a:r>
              <a:rPr lang="es-ES" sz="3000" i="1" dirty="0" smtClean="0">
                <a:solidFill>
                  <a:srgbClr val="FFFF00"/>
                </a:solidFill>
                <a:effectLst>
                  <a:glow rad="228600">
                    <a:schemeClr val="accent4">
                      <a:satMod val="175000"/>
                      <a:alpha val="40000"/>
                    </a:schemeClr>
                  </a:glow>
                </a:effectLst>
                <a:latin typeface="Arial" pitchFamily="34" charset="0"/>
                <a:cs typeface="Arial" pitchFamily="34" charset="0"/>
              </a:rPr>
              <a:t> en la pared y formar parte de la más pegajosa y plagada de gérmenes obra colectiva.</a:t>
            </a:r>
          </a:p>
          <a:p>
            <a:pPr algn="ctr" fontAlgn="base"/>
            <a:r>
              <a:rPr lang="es-ES" sz="3000" i="1" dirty="0" smtClean="0">
                <a:solidFill>
                  <a:srgbClr val="FFFF00"/>
                </a:solidFill>
                <a:effectLst>
                  <a:glow rad="228600">
                    <a:schemeClr val="accent4">
                      <a:satMod val="175000"/>
                      <a:alpha val="40000"/>
                    </a:schemeClr>
                  </a:glow>
                </a:effectLst>
                <a:latin typeface="Arial" pitchFamily="34" charset="0"/>
                <a:cs typeface="Arial" pitchFamily="34" charset="0"/>
              </a:rPr>
              <a:t>Sin embargo, este no es el único lugar que se ha hecho popular gracias a la sucia costumbre de estampar un chicle. Los americanos, muy propensos al mascado, suelen sentirse muy orgullosos de monumentos como el ‘</a:t>
            </a:r>
            <a:r>
              <a:rPr lang="es-ES" sz="3000" i="1" dirty="0" err="1" smtClean="0">
                <a:solidFill>
                  <a:srgbClr val="FFFF00"/>
                </a:solidFill>
                <a:effectLst>
                  <a:glow rad="228600">
                    <a:schemeClr val="accent4">
                      <a:satMod val="175000"/>
                      <a:alpha val="40000"/>
                    </a:schemeClr>
                  </a:glow>
                </a:effectLst>
                <a:latin typeface="Arial" pitchFamily="34" charset="0"/>
                <a:cs typeface="Arial" pitchFamily="34" charset="0"/>
              </a:rPr>
              <a:t>Bubblegum</a:t>
            </a:r>
            <a:r>
              <a:rPr lang="es-ES" sz="3000" i="1" dirty="0" smtClean="0">
                <a:solidFill>
                  <a:srgbClr val="FFFF00"/>
                </a:solidFill>
                <a:effectLst>
                  <a:glow rad="228600">
                    <a:schemeClr val="accent4">
                      <a:satMod val="175000"/>
                      <a:alpha val="40000"/>
                    </a:schemeClr>
                  </a:glow>
                </a:effectLst>
                <a:latin typeface="Arial" pitchFamily="34" charset="0"/>
                <a:cs typeface="Arial" pitchFamily="34" charset="0"/>
              </a:rPr>
              <a:t> </a:t>
            </a:r>
            <a:r>
              <a:rPr lang="es-ES" sz="3000" i="1" dirty="0" err="1" smtClean="0">
                <a:solidFill>
                  <a:srgbClr val="FFFF00"/>
                </a:solidFill>
                <a:effectLst>
                  <a:glow rad="228600">
                    <a:schemeClr val="accent4">
                      <a:satMod val="175000"/>
                      <a:alpha val="40000"/>
                    </a:schemeClr>
                  </a:glow>
                </a:effectLst>
                <a:latin typeface="Arial" pitchFamily="34" charset="0"/>
                <a:cs typeface="Arial" pitchFamily="34" charset="0"/>
              </a:rPr>
              <a:t>Alley</a:t>
            </a:r>
            <a:r>
              <a:rPr lang="es-ES" sz="3000" i="1" dirty="0" smtClean="0">
                <a:solidFill>
                  <a:srgbClr val="FFFF00"/>
                </a:solidFill>
                <a:effectLst>
                  <a:glow rad="228600">
                    <a:schemeClr val="accent4">
                      <a:satMod val="175000"/>
                      <a:alpha val="40000"/>
                    </a:schemeClr>
                  </a:glow>
                </a:effectLst>
                <a:latin typeface="Arial" pitchFamily="34" charset="0"/>
                <a:cs typeface="Arial" pitchFamily="34" charset="0"/>
              </a:rPr>
              <a:t>’, 20 metros de muro engomado en California, o el ‘árbol de chicle’ de la Universidad Truman de Missouri.</a:t>
            </a:r>
            <a:endParaRPr lang="es-ES" sz="3000" i="1" dirty="0">
              <a:solidFill>
                <a:srgbClr val="FFFF00"/>
              </a:solidFill>
              <a:effectLst>
                <a:glow rad="228600">
                  <a:schemeClr val="accent4">
                    <a:satMod val="175000"/>
                    <a:alpha val="40000"/>
                  </a:schemeClr>
                </a:glow>
              </a:effectLst>
              <a:latin typeface="Arial" pitchFamily="34" charset="0"/>
              <a:cs typeface="Arial" pitchFamily="34" charset="0"/>
            </a:endParaRPr>
          </a:p>
        </p:txBody>
      </p:sp>
      <p:pic>
        <p:nvPicPr>
          <p:cNvPr id="3" name="Picture 6" descr="C:\Documents and Settings\Mousset gérard\Mes documents\Gerard MOUSSET\DOCPERSO\QUARANTAINE\ordinateur_51.gif"/>
          <p:cNvPicPr>
            <a:picLocks noChangeAspect="1" noChangeArrowheads="1" noCrop="1"/>
          </p:cNvPicPr>
          <p:nvPr/>
        </p:nvPicPr>
        <p:blipFill>
          <a:blip r:embed="rId2" cstate="print"/>
          <a:srcRect/>
          <a:stretch>
            <a:fillRect/>
          </a:stretch>
        </p:blipFill>
        <p:spPr bwMode="auto">
          <a:xfrm rot="328932">
            <a:off x="323220" y="6570347"/>
            <a:ext cx="1623248" cy="1078912"/>
          </a:xfrm>
          <a:prstGeom prst="rect">
            <a:avLst/>
          </a:prstGeom>
          <a:noFill/>
          <a:ln w="9525">
            <a:noFill/>
            <a:miter lim="800000"/>
            <a:headEnd/>
            <a:tailEnd/>
          </a:ln>
        </p:spPr>
      </p:pic>
      <p:sp>
        <p:nvSpPr>
          <p:cNvPr id="6" name="2 Rectángulo"/>
          <p:cNvSpPr/>
          <p:nvPr/>
        </p:nvSpPr>
        <p:spPr>
          <a:xfrm>
            <a:off x="-507805" y="78750"/>
            <a:ext cx="11488543" cy="748251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p>
        </p:txBody>
      </p:sp>
      <p:sp>
        <p:nvSpPr>
          <p:cNvPr id="7" name="2 Rectángulo"/>
          <p:cNvSpPr/>
          <p:nvPr/>
        </p:nvSpPr>
        <p:spPr>
          <a:xfrm flipH="1">
            <a:off x="0" y="78750"/>
            <a:ext cx="11562599" cy="748251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p>
        </p:txBody>
      </p:sp>
    </p:spTree>
  </p:cSld>
  <p:clrMapOvr>
    <a:masterClrMapping/>
  </p:clrMapOvr>
  <p:transition spd="med" advTm="3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1+ppt_w/2"/>
                                          </p:val>
                                        </p:tav>
                                      </p:tavLst>
                                    </p:anim>
                                    <p:anim calcmode="lin" valueType="num">
                                      <p:cBhvr additive="base">
                                        <p:cTn id="7" dur="5000"/>
                                        <p:tgtEl>
                                          <p:spTgt spid="6"/>
                                        </p:tgtEl>
                                        <p:attrNameLst>
                                          <p:attrName>ppt_y</p:attrName>
                                        </p:attrNameLst>
                                      </p:cBhvr>
                                      <p:tavLst>
                                        <p:tav tm="0">
                                          <p:val>
                                            <p:strVal val="ppt_y"/>
                                          </p:val>
                                        </p:tav>
                                        <p:tav tm="100000">
                                          <p:val>
                                            <p:strVal val="ppt_y"/>
                                          </p:val>
                                        </p:tav>
                                      </p:tavLst>
                                    </p:anim>
                                    <p:set>
                                      <p:cBhvr>
                                        <p:cTn id="8" dur="1" fill="hold">
                                          <p:stCondLst>
                                            <p:cond delay="4999"/>
                                          </p:stCondLst>
                                        </p:cTn>
                                        <p:tgtEl>
                                          <p:spTgt spid="6"/>
                                        </p:tgtEl>
                                        <p:attrNameLst>
                                          <p:attrName>style.visibility</p:attrName>
                                        </p:attrNameLst>
                                      </p:cBhvr>
                                      <p:to>
                                        <p:strVal val="hidden"/>
                                      </p:to>
                                    </p:set>
                                  </p:childTnLst>
                                </p:cTn>
                              </p:par>
                              <p:par>
                                <p:cTn id="9" presetID="2" presetClass="exit" presetSubtype="8" fill="hold" grpId="0"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0-ppt_w/2"/>
                                          </p:val>
                                        </p:tav>
                                      </p:tavLst>
                                    </p:anim>
                                    <p:anim calcmode="lin" valueType="num">
                                      <p:cBhvr additive="base">
                                        <p:cTn id="11" dur="5000"/>
                                        <p:tgtEl>
                                          <p:spTgt spid="7"/>
                                        </p:tgtEl>
                                        <p:attrNameLst>
                                          <p:attrName>ppt_y</p:attrName>
                                        </p:attrNameLst>
                                      </p:cBhvr>
                                      <p:tavLst>
                                        <p:tav tm="0">
                                          <p:val>
                                            <p:strVal val="ppt_y"/>
                                          </p:val>
                                        </p:tav>
                                        <p:tav tm="100000">
                                          <p:val>
                                            <p:strVal val="ppt_y"/>
                                          </p:val>
                                        </p:tav>
                                      </p:tavLst>
                                    </p:anim>
                                    <p:set>
                                      <p:cBhvr>
                                        <p:cTn id="12"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goma de mascar"/>
          <p:cNvPicPr>
            <a:picLocks noChangeAspect="1" noChangeArrowheads="1"/>
          </p:cNvPicPr>
          <p:nvPr/>
        </p:nvPicPr>
        <p:blipFill>
          <a:blip r:embed="rId2"/>
          <a:srcRect/>
          <a:stretch>
            <a:fillRect/>
          </a:stretch>
        </p:blipFill>
        <p:spPr bwMode="auto">
          <a:xfrm>
            <a:off x="0" y="0"/>
            <a:ext cx="11205409" cy="7729189"/>
          </a:xfrm>
          <a:prstGeom prst="rect">
            <a:avLst/>
          </a:prstGeom>
          <a:noFill/>
        </p:spPr>
      </p:pic>
      <p:pic>
        <p:nvPicPr>
          <p:cNvPr id="3" name="Picture 3" descr="illusion-017"/>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0" y="-21004"/>
            <a:ext cx="10980738" cy="7582267"/>
          </a:xfrm>
          <a:prstGeom prst="rect">
            <a:avLst/>
          </a:prstGeom>
          <a:noFill/>
          <a:ln w="9525">
            <a:noFill/>
            <a:miter lim="800000"/>
            <a:headEnd/>
            <a:tailEnd/>
          </a:ln>
        </p:spPr>
      </p:pic>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1375455568.png"/>
          <p:cNvPicPr>
            <a:picLocks noChangeAspect="1" noChangeArrowheads="1"/>
          </p:cNvPicPr>
          <p:nvPr/>
        </p:nvPicPr>
        <p:blipFill>
          <a:blip r:embed="rId2"/>
          <a:srcRect/>
          <a:stretch>
            <a:fillRect/>
          </a:stretch>
        </p:blipFill>
        <p:spPr bwMode="auto">
          <a:xfrm>
            <a:off x="0" y="0"/>
            <a:ext cx="10980738" cy="7561263"/>
          </a:xfrm>
          <a:prstGeom prst="rect">
            <a:avLst/>
          </a:prstGeom>
          <a:noFill/>
        </p:spPr>
      </p:pic>
      <p:pic>
        <p:nvPicPr>
          <p:cNvPr id="3" name="Picture 2" descr="http://4.bp.blogspot.com/-czzofHQHmaU/TzMs61v6NcI/AAAAAAAACV0/uS27Hg0W_l0/s1600/0k0289_gif-sicodelicos-17.gif"/>
          <p:cNvPicPr>
            <a:picLocks noChangeAspect="1" noChangeArrowheads="1" noCrop="1"/>
          </p:cNvPicPr>
          <p:nvPr/>
        </p:nvPicPr>
        <p:blipFill>
          <a:blip r:embed="rId3" cstate="print">
            <a:duotone>
              <a:prstClr val="black"/>
              <a:schemeClr val="accent2">
                <a:tint val="45000"/>
                <a:satMod val="400000"/>
              </a:schemeClr>
            </a:duotone>
          </a:blip>
          <a:srcRect/>
          <a:stretch>
            <a:fillRect/>
          </a:stretch>
        </p:blipFill>
        <p:spPr bwMode="auto">
          <a:xfrm>
            <a:off x="-1367679" y="-505649"/>
            <a:ext cx="14134368" cy="8066912"/>
          </a:xfrm>
          <a:prstGeom prst="rect">
            <a:avLst/>
          </a:prstGeom>
          <a:noFill/>
        </p:spPr>
      </p:pic>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0.11806 0.02878 L 1.18793 0.00966 " pathEditMode="relative" rAng="0" ptsTypes="AA">
                                      <p:cBhvr>
                                        <p:cTn id="6" dur="5000" fill="hold"/>
                                        <p:tgtEl>
                                          <p:spTgt spid="3"/>
                                        </p:tgtEl>
                                        <p:attrNameLst>
                                          <p:attrName>ppt_x</p:attrName>
                                          <p:attrName>ppt_y</p:attrName>
                                        </p:attrNameLst>
                                      </p:cBhvr>
                                      <p:rCtr x="653" y="-1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5575227494_ffa278cca3.jpg"/>
          <p:cNvPicPr>
            <a:picLocks noChangeAspect="1" noChangeArrowheads="1"/>
          </p:cNvPicPr>
          <p:nvPr/>
        </p:nvPicPr>
        <p:blipFill>
          <a:blip r:embed="rId2"/>
          <a:srcRect t="46125"/>
          <a:stretch>
            <a:fillRect/>
          </a:stretch>
        </p:blipFill>
        <p:spPr bwMode="auto">
          <a:xfrm>
            <a:off x="-1" y="-1"/>
            <a:ext cx="10980739" cy="7561263"/>
          </a:xfrm>
          <a:prstGeom prst="rect">
            <a:avLst/>
          </a:prstGeom>
          <a:noFill/>
        </p:spPr>
      </p:pic>
      <p:pic>
        <p:nvPicPr>
          <p:cNvPr id="3" name="Picture 2" descr="http://4.bp.blogspot.com/-Ftpy6cIxwPo/TzMs-fwIrgI/AAAAAAAACV8/_z1VmN7c5n8/s1600/0k0289_gif-sicodelicos-18.gif"/>
          <p:cNvPicPr>
            <a:picLocks noChangeAspect="1" noChangeArrowheads="1" noCrop="1"/>
          </p:cNvPicPr>
          <p:nvPr/>
        </p:nvPicPr>
        <p:blipFill>
          <a:blip r:embed="rId3" cstate="print">
            <a:duotone>
              <a:prstClr val="black"/>
              <a:schemeClr val="accent5">
                <a:tint val="45000"/>
                <a:satMod val="400000"/>
              </a:schemeClr>
            </a:duotone>
            <a:lum bright="8000" contrast="35000"/>
          </a:blip>
          <a:srcRect/>
          <a:stretch>
            <a:fillRect/>
          </a:stretch>
        </p:blipFill>
        <p:spPr bwMode="auto">
          <a:xfrm>
            <a:off x="-1" y="0"/>
            <a:ext cx="10980739" cy="7561263"/>
          </a:xfrm>
          <a:prstGeom prst="rect">
            <a:avLst/>
          </a:prstGeom>
          <a:noFill/>
        </p:spPr>
      </p:pic>
    </p:spTree>
  </p:cSld>
  <p:clrMapOvr>
    <a:masterClrMapping/>
  </p:clrMapOvr>
  <p:transition spd="med"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75"/>
                                      </p:to>
                                    </p:set>
                                    <p:animEffect filter="image" prLst="opacity: 0.75">
                                      <p:cBhvr rctx="IE">
                                        <p:cTn id="7" dur="indefinite"/>
                                        <p:tgtEl>
                                          <p:spTgt spid="3"/>
                                        </p:tgtEl>
                                      </p:cBhvr>
                                    </p:animEffect>
                                  </p:childTnLst>
                                </p:cTn>
                              </p:par>
                              <p:par>
                                <p:cTn id="8" presetID="6" presetClass="exit" presetSubtype="16" fill="hold" nodeType="withEffect">
                                  <p:stCondLst>
                                    <p:cond delay="0"/>
                                  </p:stCondLst>
                                  <p:childTnLst>
                                    <p:animEffect transition="out" filter="circle(in)">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https://encrypted-tbn2.gstatic.com/images?q=tbn:ANd9GcRZqtbzVuy3SOaVTBeu538xgDPNNdhrADg24I7GBP8pRY7B6QjEeA"/>
          <p:cNvPicPr>
            <a:picLocks noChangeAspect="1" noChangeArrowheads="1"/>
          </p:cNvPicPr>
          <p:nvPr/>
        </p:nvPicPr>
        <p:blipFill>
          <a:blip r:embed="rId2"/>
          <a:srcRect/>
          <a:stretch>
            <a:fillRect/>
          </a:stretch>
        </p:blipFill>
        <p:spPr bwMode="auto">
          <a:xfrm>
            <a:off x="1" y="0"/>
            <a:ext cx="11066557" cy="7561263"/>
          </a:xfrm>
          <a:prstGeom prst="rect">
            <a:avLst/>
          </a:prstGeom>
          <a:noFill/>
        </p:spPr>
      </p:pic>
      <p:pic>
        <p:nvPicPr>
          <p:cNvPr id="3" name="Picture 2" descr="http://4.bp.blogspot.com/-Ftpy6cIxwPo/TzMs-fwIrgI/AAAAAAAACV8/_z1VmN7c5n8/s1600/0k0289_gif-sicodelicos-18.gif"/>
          <p:cNvPicPr>
            <a:picLocks noChangeAspect="1" noChangeArrowheads="1" noCrop="1"/>
          </p:cNvPicPr>
          <p:nvPr/>
        </p:nvPicPr>
        <p:blipFill>
          <a:blip r:embed="rId3" cstate="print">
            <a:duotone>
              <a:schemeClr val="accent2">
                <a:shade val="45000"/>
                <a:satMod val="135000"/>
              </a:schemeClr>
              <a:prstClr val="white"/>
            </a:duotone>
            <a:lum bright="-9000" contrast="88000"/>
          </a:blip>
          <a:srcRect/>
          <a:stretch>
            <a:fillRect/>
          </a:stretch>
        </p:blipFill>
        <p:spPr bwMode="auto">
          <a:xfrm>
            <a:off x="-1" y="0"/>
            <a:ext cx="10980739" cy="7561263"/>
          </a:xfrm>
          <a:prstGeom prst="rect">
            <a:avLst/>
          </a:prstGeom>
          <a:noFill/>
        </p:spPr>
      </p:pic>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1325005848.jpg"/>
          <p:cNvPicPr>
            <a:picLocks noChangeAspect="1" noChangeArrowheads="1"/>
          </p:cNvPicPr>
          <p:nvPr/>
        </p:nvPicPr>
        <p:blipFill>
          <a:blip r:embed="rId3"/>
          <a:srcRect/>
          <a:stretch>
            <a:fillRect/>
          </a:stretch>
        </p:blipFill>
        <p:spPr bwMode="auto">
          <a:xfrm>
            <a:off x="-1" y="0"/>
            <a:ext cx="11334721" cy="7561263"/>
          </a:xfrm>
          <a:prstGeom prst="rect">
            <a:avLst/>
          </a:prstGeom>
          <a:noFill/>
        </p:spPr>
      </p:pic>
      <p:pic>
        <p:nvPicPr>
          <p:cNvPr id="3" name="Picture 3" descr="illusion-013"/>
          <p:cNvPicPr>
            <a:picLocks noChangeAspect="1" noChangeArrowheads="1"/>
          </p:cNvPicPr>
          <p:nvPr/>
        </p:nvPicPr>
        <p:blipFill>
          <a:blip r:embed="rId4" cstate="print">
            <a:duotone>
              <a:prstClr val="black"/>
              <a:schemeClr val="accent6">
                <a:tint val="45000"/>
                <a:satMod val="400000"/>
              </a:schemeClr>
            </a:duotone>
          </a:blip>
          <a:srcRect/>
          <a:stretch>
            <a:fillRect/>
          </a:stretch>
        </p:blipFill>
        <p:spPr bwMode="auto">
          <a:xfrm>
            <a:off x="0" y="-21004"/>
            <a:ext cx="10980738" cy="7582267"/>
          </a:xfrm>
          <a:prstGeom prst="rect">
            <a:avLst/>
          </a:prstGeom>
          <a:noFill/>
          <a:ln w="9525">
            <a:noFill/>
            <a:miter lim="800000"/>
            <a:headEnd/>
            <a:tailEnd/>
          </a:ln>
        </p:spPr>
      </p:pic>
    </p:spTree>
  </p:cSld>
  <p:clrMapOvr>
    <a:masterClrMapping/>
  </p:clrMapOvr>
  <p:transition spd="med" advTm="8000">
    <p:dissolve/>
    <p:sndAc>
      <p:stSnd>
        <p:snd r:embed="rId2" name="julio iglesia - candilej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afterEffect">
                                  <p:stCondLst>
                                    <p:cond delay="0"/>
                                  </p:stCondLst>
                                  <p:childTnLst>
                                    <p:animEffect transition="out" filter="checkerboard(across)">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Users\Jose Luis\Desktop\seattle-gum-wall1.jpg"/>
          <p:cNvPicPr>
            <a:picLocks noChangeAspect="1" noChangeArrowheads="1"/>
          </p:cNvPicPr>
          <p:nvPr/>
        </p:nvPicPr>
        <p:blipFill>
          <a:blip r:embed="rId2"/>
          <a:srcRect/>
          <a:stretch>
            <a:fillRect/>
          </a:stretch>
        </p:blipFill>
        <p:spPr bwMode="auto">
          <a:xfrm>
            <a:off x="0" y="0"/>
            <a:ext cx="10980738" cy="7561263"/>
          </a:xfrm>
          <a:prstGeom prst="rect">
            <a:avLst/>
          </a:prstGeom>
          <a:noFill/>
        </p:spPr>
      </p:pic>
      <p:sp>
        <p:nvSpPr>
          <p:cNvPr id="5" name="4 Marco"/>
          <p:cNvSpPr/>
          <p:nvPr/>
        </p:nvSpPr>
        <p:spPr>
          <a:xfrm>
            <a:off x="0" y="0"/>
            <a:ext cx="10980738" cy="1181448"/>
          </a:xfrm>
          <a:prstGeom prst="frame">
            <a:avLst>
              <a:gd name="adj1" fmla="val 36030"/>
            </a:avLst>
          </a:prstGeom>
          <a:solidFill>
            <a:schemeClr val="accent3">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solidFill>
                <a:schemeClr val="tx1"/>
              </a:solidFill>
            </a:endParaRPr>
          </a:p>
        </p:txBody>
      </p:sp>
      <p:sp>
        <p:nvSpPr>
          <p:cNvPr id="6" name="5 Marco"/>
          <p:cNvSpPr/>
          <p:nvPr/>
        </p:nvSpPr>
        <p:spPr>
          <a:xfrm>
            <a:off x="0" y="1260211"/>
            <a:ext cx="10980738" cy="1181448"/>
          </a:xfrm>
          <a:prstGeom prst="frame">
            <a:avLst>
              <a:gd name="adj1" fmla="val 36030"/>
            </a:avLst>
          </a:prstGeom>
          <a:solidFill>
            <a:schemeClr val="tx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solidFill>
                <a:schemeClr val="tx1"/>
              </a:solidFill>
            </a:endParaRPr>
          </a:p>
        </p:txBody>
      </p:sp>
      <p:sp>
        <p:nvSpPr>
          <p:cNvPr id="7" name="6 Marco"/>
          <p:cNvSpPr/>
          <p:nvPr/>
        </p:nvSpPr>
        <p:spPr>
          <a:xfrm>
            <a:off x="0" y="2589750"/>
            <a:ext cx="10980738" cy="1181448"/>
          </a:xfrm>
          <a:prstGeom prst="frame">
            <a:avLst>
              <a:gd name="adj1" fmla="val 36030"/>
            </a:avLst>
          </a:prstGeom>
          <a:solidFill>
            <a:schemeClr val="accent3">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solidFill>
                <a:schemeClr val="tx1"/>
              </a:solidFill>
            </a:endParaRPr>
          </a:p>
        </p:txBody>
      </p:sp>
      <p:sp>
        <p:nvSpPr>
          <p:cNvPr id="8" name="7 Marco"/>
          <p:cNvSpPr/>
          <p:nvPr/>
        </p:nvSpPr>
        <p:spPr>
          <a:xfrm>
            <a:off x="0" y="3859395"/>
            <a:ext cx="10980738" cy="1181447"/>
          </a:xfrm>
          <a:prstGeom prst="frame">
            <a:avLst>
              <a:gd name="adj1" fmla="val 36030"/>
            </a:avLst>
          </a:prstGeom>
          <a:solidFill>
            <a:schemeClr val="tx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solidFill>
                <a:schemeClr val="tx1"/>
              </a:solidFill>
            </a:endParaRPr>
          </a:p>
        </p:txBody>
      </p:sp>
      <p:sp>
        <p:nvSpPr>
          <p:cNvPr id="9" name="8 Marco"/>
          <p:cNvSpPr/>
          <p:nvPr/>
        </p:nvSpPr>
        <p:spPr>
          <a:xfrm>
            <a:off x="0" y="5119606"/>
            <a:ext cx="10980738" cy="1181447"/>
          </a:xfrm>
          <a:prstGeom prst="frame">
            <a:avLst>
              <a:gd name="adj1" fmla="val 36030"/>
            </a:avLst>
          </a:prstGeom>
          <a:solidFill>
            <a:schemeClr val="accent3">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solidFill>
                <a:schemeClr val="tx1"/>
              </a:solidFill>
            </a:endParaRPr>
          </a:p>
        </p:txBody>
      </p:sp>
      <p:sp>
        <p:nvSpPr>
          <p:cNvPr id="10" name="9 Marco"/>
          <p:cNvSpPr/>
          <p:nvPr/>
        </p:nvSpPr>
        <p:spPr>
          <a:xfrm>
            <a:off x="0" y="6379816"/>
            <a:ext cx="10980738" cy="1181447"/>
          </a:xfrm>
          <a:prstGeom prst="frame">
            <a:avLst>
              <a:gd name="adj1" fmla="val 36030"/>
            </a:avLst>
          </a:prstGeom>
          <a:solidFill>
            <a:schemeClr val="tx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solidFill>
                <a:schemeClr val="tx1"/>
              </a:solidFill>
            </a:endParaRPr>
          </a:p>
        </p:txBody>
      </p:sp>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0"/>
                                  </p:stCondLst>
                                  <p:childTnLst>
                                    <p:animEffect transition="out" filter="barn(in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21" fill="hold" nodeType="withEffect">
                                  <p:stCondLst>
                                    <p:cond delay="0"/>
                                  </p:stCondLst>
                                  <p:childTnLst>
                                    <p:animEffect transition="out" filter="barn(in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21" fill="hold" nodeType="withEffect">
                                  <p:stCondLst>
                                    <p:cond delay="0"/>
                                  </p:stCondLst>
                                  <p:childTnLst>
                                    <p:animEffect transition="out" filter="barn(in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21" fill="hold" nodeType="withEffect">
                                  <p:stCondLst>
                                    <p:cond delay="0"/>
                                  </p:stCondLst>
                                  <p:childTnLst>
                                    <p:animEffect transition="out" filter="barn(in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21" fill="hold" nodeType="withEffect">
                                  <p:stCondLst>
                                    <p:cond delay="0"/>
                                  </p:stCondLst>
                                  <p:childTnLst>
                                    <p:animEffect transition="out" filter="barn(in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21" fill="hold" nodeType="withEffect">
                                  <p:stCondLst>
                                    <p:cond delay="0"/>
                                  </p:stCondLst>
                                  <p:childTnLst>
                                    <p:animEffect transition="out" filter="barn(in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6" presetClass="entr" presetSubtype="21"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inVertical)">
                                      <p:cBhvr>
                                        <p:cTn id="25" dur="5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061873" y="494483"/>
            <a:ext cx="4633113" cy="6764115"/>
          </a:xfrm>
          <a:prstGeom prst="rect">
            <a:avLst/>
          </a:prstGeom>
        </p:spPr>
        <p:txBody>
          <a:bodyPr wrap="square" lIns="115018" tIns="57509" rIns="115018" bIns="57509">
            <a:spAutoFit/>
          </a:bodyPr>
          <a:lstStyle/>
          <a:p>
            <a:pPr algn="ctr" fontAlgn="base"/>
            <a:r>
              <a:rPr lang="es-ES" sz="2400" i="1" dirty="0" smtClean="0">
                <a:solidFill>
                  <a:srgbClr val="FFC000"/>
                </a:solidFill>
                <a:latin typeface="Arial" pitchFamily="34" charset="0"/>
                <a:cs typeface="Arial" pitchFamily="34" charset="0"/>
              </a:rPr>
              <a:t>Todos hemos disfrutado de lo lindo mascando esas interminables bolas de chicle que nos hacían tan felices de pequeños… y no tan pequeños. Más de uno recordará aquella voz estentórea que nos hacía salir de nuestro mundo </a:t>
            </a:r>
            <a:r>
              <a:rPr lang="es-ES" sz="2400" i="1" dirty="0" err="1" smtClean="0">
                <a:solidFill>
                  <a:srgbClr val="FFC000"/>
                </a:solidFill>
                <a:latin typeface="Arial" pitchFamily="34" charset="0"/>
                <a:cs typeface="Arial" pitchFamily="34" charset="0"/>
              </a:rPr>
              <a:t>bubble</a:t>
            </a:r>
            <a:r>
              <a:rPr lang="es-ES" sz="2400" i="1" dirty="0" smtClean="0">
                <a:solidFill>
                  <a:srgbClr val="FFC000"/>
                </a:solidFill>
                <a:latin typeface="Arial" pitchFamily="34" charset="0"/>
                <a:cs typeface="Arial" pitchFamily="34" charset="0"/>
              </a:rPr>
              <a:t> </a:t>
            </a:r>
            <a:r>
              <a:rPr lang="es-ES" sz="2400" i="1" dirty="0" err="1" smtClean="0">
                <a:solidFill>
                  <a:srgbClr val="FFC000"/>
                </a:solidFill>
                <a:latin typeface="Arial" pitchFamily="34" charset="0"/>
                <a:cs typeface="Arial" pitchFamily="34" charset="0"/>
              </a:rPr>
              <a:t>gum</a:t>
            </a:r>
            <a:r>
              <a:rPr lang="es-ES" sz="2400" i="1" dirty="0" smtClean="0">
                <a:solidFill>
                  <a:srgbClr val="FFC000"/>
                </a:solidFill>
                <a:latin typeface="Arial" pitchFamily="34" charset="0"/>
                <a:cs typeface="Arial" pitchFamily="34" charset="0"/>
              </a:rPr>
              <a:t> en el colegio: ‘Sáquese el chicle de la boca y pégueselo en la nariz‘.</a:t>
            </a:r>
          </a:p>
          <a:p>
            <a:pPr algn="ctr" fontAlgn="base"/>
            <a:r>
              <a:rPr lang="es-ES" sz="2400" i="1" dirty="0" smtClean="0">
                <a:solidFill>
                  <a:srgbClr val="FFC000"/>
                </a:solidFill>
                <a:latin typeface="Arial" pitchFamily="34" charset="0"/>
                <a:cs typeface="Arial" pitchFamily="34" charset="0"/>
              </a:rPr>
              <a:t>Sí, a mí me castigaban así y no creo que fuese el único. Lo cierto es que ya de mayores, algunos se han tomado la venganza por su mano. Es el caso de ‘El muro de los chicles de Seattle’, en EE.UU.</a:t>
            </a:r>
          </a:p>
        </p:txBody>
      </p:sp>
      <p:pic>
        <p:nvPicPr>
          <p:cNvPr id="3" name="Picture 2" descr="http://1.bp.blogspot.com/_1v2Pda9vcww/TUcGsHcmYAI/AAAAAAAAjs0/f5ZXsN0gB2s/s400/Bubble-Gum-Wall-3.jpg"/>
          <p:cNvPicPr>
            <a:picLocks noChangeAspect="1" noChangeArrowheads="1"/>
          </p:cNvPicPr>
          <p:nvPr/>
        </p:nvPicPr>
        <p:blipFill>
          <a:blip r:embed="rId2"/>
          <a:srcRect/>
          <a:stretch>
            <a:fillRect/>
          </a:stretch>
        </p:blipFill>
        <p:spPr bwMode="auto">
          <a:xfrm>
            <a:off x="0" y="0"/>
            <a:ext cx="5867832" cy="7561263"/>
          </a:xfrm>
          <a:prstGeom prst="rect">
            <a:avLst/>
          </a:prstGeom>
          <a:noFill/>
        </p:spPr>
      </p:pic>
    </p:spTree>
  </p:cSld>
  <p:clrMapOvr>
    <a:masterClrMapping/>
  </p:clrMapOvr>
  <p:transition spd="med" advTm="31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http://kanlli.eu/dunkin/wp-content/uploads/2012/08/Dunkin-chicle-2.jpg"/>
          <p:cNvPicPr>
            <a:picLocks noChangeAspect="1" noChangeArrowheads="1"/>
          </p:cNvPicPr>
          <p:nvPr/>
        </p:nvPicPr>
        <p:blipFill>
          <a:blip r:embed="rId2"/>
          <a:srcRect l="26600"/>
          <a:stretch>
            <a:fillRect/>
          </a:stretch>
        </p:blipFill>
        <p:spPr bwMode="auto">
          <a:xfrm>
            <a:off x="-1" y="0"/>
            <a:ext cx="10980739" cy="7561263"/>
          </a:xfrm>
          <a:prstGeom prst="rect">
            <a:avLst/>
          </a:prstGeom>
          <a:noFill/>
        </p:spPr>
      </p:pic>
      <p:pic>
        <p:nvPicPr>
          <p:cNvPr id="3" name="Picture 2" descr="http://4.bp.blogspot.com/-czzofHQHmaU/TzMs61v6NcI/AAAAAAAACV0/uS27Hg0W_l0/s1600/0k0289_gif-sicodelicos-17.gif"/>
          <p:cNvPicPr>
            <a:picLocks noChangeAspect="1" noChangeArrowheads="1" noCrop="1"/>
          </p:cNvPicPr>
          <p:nvPr/>
        </p:nvPicPr>
        <p:blipFill>
          <a:blip r:embed="rId3" cstate="print">
            <a:duotone>
              <a:prstClr val="black"/>
              <a:schemeClr val="accent2">
                <a:tint val="45000"/>
                <a:satMod val="400000"/>
              </a:schemeClr>
            </a:duotone>
          </a:blip>
          <a:srcRect/>
          <a:stretch>
            <a:fillRect/>
          </a:stretch>
        </p:blipFill>
        <p:spPr bwMode="auto">
          <a:xfrm>
            <a:off x="-1796307" y="-505649"/>
            <a:ext cx="14134368" cy="8066912"/>
          </a:xfrm>
          <a:prstGeom prst="rect">
            <a:avLst/>
          </a:prstGeom>
          <a:noFill/>
        </p:spPr>
      </p:pic>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0.11806 0.02878 L 1.18793 0.00966 " pathEditMode="relative" rAng="0" ptsTypes="AA">
                                      <p:cBhvr>
                                        <p:cTn id="6" dur="5000" fill="hold"/>
                                        <p:tgtEl>
                                          <p:spTgt spid="3"/>
                                        </p:tgtEl>
                                        <p:attrNameLst>
                                          <p:attrName>ppt_x</p:attrName>
                                          <p:attrName>ppt_y</p:attrName>
                                        </p:attrNameLst>
                                      </p:cBhvr>
                                      <p:rCtr x="653" y="-1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http://kanlli.eu/dunkin/wp-content/uploads/2012/08/Dunkin-chicle-2.jpg"/>
          <p:cNvPicPr>
            <a:picLocks noChangeAspect="1" noChangeArrowheads="1"/>
          </p:cNvPicPr>
          <p:nvPr/>
        </p:nvPicPr>
        <p:blipFill>
          <a:blip r:embed="rId2"/>
          <a:srcRect/>
          <a:stretch>
            <a:fillRect/>
          </a:stretch>
        </p:blipFill>
        <p:spPr bwMode="auto">
          <a:xfrm>
            <a:off x="-1" y="0"/>
            <a:ext cx="10953523" cy="7561263"/>
          </a:xfrm>
          <a:prstGeom prst="rect">
            <a:avLst/>
          </a:prstGeom>
          <a:noFill/>
        </p:spPr>
      </p:pic>
      <p:pic>
        <p:nvPicPr>
          <p:cNvPr id="3" name="Picture 3" descr="illusion-017"/>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0" y="-21004"/>
            <a:ext cx="10980738" cy="7582267"/>
          </a:xfrm>
          <a:prstGeom prst="rect">
            <a:avLst/>
          </a:prstGeom>
          <a:noFill/>
          <a:ln w="9525">
            <a:noFill/>
            <a:miter lim="800000"/>
            <a:headEnd/>
            <a:tailEnd/>
          </a:ln>
        </p:spPr>
      </p:pic>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C:\Users\Jose Luis\Desktop\5075805953_7828770532_z.jpg"/>
          <p:cNvPicPr>
            <a:picLocks noChangeAspect="1" noChangeArrowheads="1"/>
          </p:cNvPicPr>
          <p:nvPr/>
        </p:nvPicPr>
        <p:blipFill>
          <a:blip r:embed="rId2"/>
          <a:srcRect/>
          <a:stretch>
            <a:fillRect/>
          </a:stretch>
        </p:blipFill>
        <p:spPr bwMode="auto">
          <a:xfrm>
            <a:off x="0" y="0"/>
            <a:ext cx="10980738" cy="7561263"/>
          </a:xfrm>
          <a:prstGeom prst="rect">
            <a:avLst/>
          </a:prstGeom>
          <a:noFill/>
        </p:spPr>
      </p:pic>
      <p:sp>
        <p:nvSpPr>
          <p:cNvPr id="5" name="4 Rectángulo"/>
          <p:cNvSpPr/>
          <p:nvPr/>
        </p:nvSpPr>
        <p:spPr>
          <a:xfrm>
            <a:off x="2" y="0"/>
            <a:ext cx="943658" cy="7561263"/>
          </a:xfrm>
          <a:prstGeom prst="rect">
            <a:avLst/>
          </a:prstGeom>
          <a:solidFill>
            <a:srgbClr val="FF0000">
              <a:alpha val="9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6" name="5 Rectángulo"/>
          <p:cNvSpPr/>
          <p:nvPr/>
        </p:nvSpPr>
        <p:spPr>
          <a:xfrm>
            <a:off x="1029447" y="0"/>
            <a:ext cx="943658" cy="75612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7" name="6 Rectángulo"/>
          <p:cNvSpPr/>
          <p:nvPr/>
        </p:nvSpPr>
        <p:spPr>
          <a:xfrm>
            <a:off x="2058890" y="0"/>
            <a:ext cx="943658" cy="75612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8" name="7 Rectángulo"/>
          <p:cNvSpPr/>
          <p:nvPr/>
        </p:nvSpPr>
        <p:spPr>
          <a:xfrm>
            <a:off x="3088334" y="0"/>
            <a:ext cx="943658" cy="75612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9" name="8 Rectángulo"/>
          <p:cNvSpPr/>
          <p:nvPr/>
        </p:nvSpPr>
        <p:spPr>
          <a:xfrm>
            <a:off x="4117778" y="0"/>
            <a:ext cx="943658" cy="75612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10" name="9 Rectángulo"/>
          <p:cNvSpPr/>
          <p:nvPr/>
        </p:nvSpPr>
        <p:spPr>
          <a:xfrm>
            <a:off x="5147223" y="0"/>
            <a:ext cx="943658" cy="75612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11" name="10 Rectángulo"/>
          <p:cNvSpPr/>
          <p:nvPr/>
        </p:nvSpPr>
        <p:spPr>
          <a:xfrm>
            <a:off x="6182148" y="0"/>
            <a:ext cx="943658" cy="75612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12" name="11 Rectángulo"/>
          <p:cNvSpPr/>
          <p:nvPr/>
        </p:nvSpPr>
        <p:spPr>
          <a:xfrm>
            <a:off x="7206110" y="0"/>
            <a:ext cx="943658" cy="75612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13" name="12 Rectángulo"/>
          <p:cNvSpPr/>
          <p:nvPr/>
        </p:nvSpPr>
        <p:spPr>
          <a:xfrm>
            <a:off x="8276451" y="0"/>
            <a:ext cx="943658" cy="75612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14" name="13 Rectángulo"/>
          <p:cNvSpPr/>
          <p:nvPr/>
        </p:nvSpPr>
        <p:spPr>
          <a:xfrm>
            <a:off x="9348021" y="0"/>
            <a:ext cx="772083" cy="75612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15" name="14 Rectángulo"/>
          <p:cNvSpPr/>
          <p:nvPr/>
        </p:nvSpPr>
        <p:spPr>
          <a:xfrm>
            <a:off x="10208656" y="0"/>
            <a:ext cx="772082" cy="75612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Tree>
  </p:cSld>
  <p:clrMapOvr>
    <a:masterClrMapping/>
  </p:clrMapOvr>
  <p:transition spd="med"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Imagen-192.png"/>
          <p:cNvPicPr>
            <a:picLocks noChangeAspect="1" noChangeArrowheads="1"/>
          </p:cNvPicPr>
          <p:nvPr/>
        </p:nvPicPr>
        <p:blipFill>
          <a:blip r:embed="rId2"/>
          <a:srcRect/>
          <a:stretch>
            <a:fillRect/>
          </a:stretch>
        </p:blipFill>
        <p:spPr bwMode="auto">
          <a:xfrm>
            <a:off x="0" y="0"/>
            <a:ext cx="10980738" cy="7561263"/>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204749" y="565921"/>
            <a:ext cx="4500594" cy="6764115"/>
          </a:xfrm>
          <a:prstGeom prst="rect">
            <a:avLst/>
          </a:prstGeom>
        </p:spPr>
        <p:txBody>
          <a:bodyPr wrap="square" lIns="115018" tIns="57509" rIns="115018" bIns="57509">
            <a:spAutoFit/>
          </a:bodyPr>
          <a:lstStyle/>
          <a:p>
            <a:pPr algn="ctr" fontAlgn="base"/>
            <a:r>
              <a:rPr lang="es-ES" sz="2400" i="1" dirty="0" smtClean="0">
                <a:solidFill>
                  <a:srgbClr val="FFC000"/>
                </a:solidFill>
                <a:latin typeface="Arial" pitchFamily="34" charset="0"/>
                <a:cs typeface="Arial" pitchFamily="34" charset="0"/>
              </a:rPr>
              <a:t>Cubren una impresionante pared de Pike Place </a:t>
            </a:r>
            <a:r>
              <a:rPr lang="es-ES" sz="2400" i="1" dirty="0" err="1" smtClean="0">
                <a:solidFill>
                  <a:srgbClr val="FFC000"/>
                </a:solidFill>
                <a:latin typeface="Arial" pitchFamily="34" charset="0"/>
                <a:cs typeface="Arial" pitchFamily="34" charset="0"/>
              </a:rPr>
              <a:t>Market</a:t>
            </a:r>
            <a:r>
              <a:rPr lang="es-ES" sz="2400" i="1" dirty="0" smtClean="0">
                <a:solidFill>
                  <a:srgbClr val="FFC000"/>
                </a:solidFill>
                <a:latin typeface="Arial" pitchFamily="34" charset="0"/>
                <a:cs typeface="Arial" pitchFamily="34" charset="0"/>
              </a:rPr>
              <a:t>. Allí, en un callejoncito que podría haber pasado sin pena ni gloria, se encuentra el</a:t>
            </a:r>
          </a:p>
          <a:p>
            <a:pPr algn="ctr" fontAlgn="base"/>
            <a:r>
              <a:rPr lang="es-ES" sz="2400" i="1" dirty="0" smtClean="0">
                <a:solidFill>
                  <a:srgbClr val="FFC000"/>
                </a:solidFill>
                <a:latin typeface="Arial" pitchFamily="34" charset="0"/>
                <a:cs typeface="Arial" pitchFamily="34" charset="0"/>
              </a:rPr>
              <a:t>Teatro </a:t>
            </a:r>
            <a:r>
              <a:rPr lang="es-ES" sz="2400" i="1" dirty="0" err="1" smtClean="0">
                <a:solidFill>
                  <a:srgbClr val="FFC000"/>
                </a:solidFill>
                <a:latin typeface="Arial" pitchFamily="34" charset="0"/>
                <a:cs typeface="Arial" pitchFamily="34" charset="0"/>
              </a:rPr>
              <a:t>Market</a:t>
            </a:r>
            <a:r>
              <a:rPr lang="es-ES" sz="2400" i="1" dirty="0" smtClean="0">
                <a:solidFill>
                  <a:srgbClr val="FFC000"/>
                </a:solidFill>
                <a:latin typeface="Arial" pitchFamily="34" charset="0"/>
                <a:cs typeface="Arial" pitchFamily="34" charset="0"/>
              </a:rPr>
              <a:t>, a cuyas puertas se originó la costumbre hace más de 20 años.</a:t>
            </a:r>
          </a:p>
          <a:p>
            <a:pPr algn="ctr" fontAlgn="base"/>
            <a:r>
              <a:rPr lang="es-ES" sz="2400" i="1" dirty="0" smtClean="0">
                <a:solidFill>
                  <a:srgbClr val="FFC000"/>
                </a:solidFill>
                <a:latin typeface="Arial" pitchFamily="34" charset="0"/>
                <a:cs typeface="Arial" pitchFamily="34" charset="0"/>
              </a:rPr>
              <a:t>Todo comenzó como una protesta de los asistentes al teatro por las colas que debían esperar. En principio, los empleados del local intentaban limpiar la pared, pero al día siguiente el muro de los chicles volvía a estar cubierto. De este modo, a partir de 1994 nunca más volvió a limpiarse.</a:t>
            </a:r>
            <a:endParaRPr lang="es-ES" sz="2400" i="1" dirty="0">
              <a:solidFill>
                <a:srgbClr val="FFC000"/>
              </a:solidFill>
              <a:latin typeface="Arial" pitchFamily="34" charset="0"/>
              <a:cs typeface="Arial" pitchFamily="34" charset="0"/>
            </a:endParaRPr>
          </a:p>
        </p:txBody>
      </p:sp>
      <p:pic>
        <p:nvPicPr>
          <p:cNvPr id="3" name="Picture 2" descr="https://lacarabina.files.wordpress.com/2011/08/seattle-bubble-gum-wall12.jpg?w=382&amp;h=510"/>
          <p:cNvPicPr>
            <a:picLocks noChangeAspect="1" noChangeArrowheads="1"/>
          </p:cNvPicPr>
          <p:nvPr/>
        </p:nvPicPr>
        <p:blipFill>
          <a:blip r:embed="rId2"/>
          <a:srcRect/>
          <a:stretch>
            <a:fillRect/>
          </a:stretch>
        </p:blipFill>
        <p:spPr bwMode="auto">
          <a:xfrm>
            <a:off x="0" y="0"/>
            <a:ext cx="6168589" cy="7561263"/>
          </a:xfrm>
          <a:prstGeom prst="rect">
            <a:avLst/>
          </a:prstGeom>
          <a:noFill/>
        </p:spPr>
      </p:pic>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66096" y="6641785"/>
            <a:ext cx="1623248" cy="1078912"/>
          </a:xfrm>
          <a:prstGeom prst="rect">
            <a:avLst/>
          </a:prstGeom>
          <a:noFill/>
          <a:ln w="9525">
            <a:noFill/>
            <a:miter lim="800000"/>
            <a:headEnd/>
            <a:tailEnd/>
          </a:ln>
        </p:spPr>
      </p:pic>
    </p:spTree>
  </p:cSld>
  <p:clrMapOvr>
    <a:masterClrMapping/>
  </p:clrMapOvr>
  <p:transition spd="med" advTm="36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Picture 2" descr="C:\Users\Jose Luis\Desktop\5075805953_7828770532_z.jpg"/>
          <p:cNvPicPr>
            <a:picLocks noChangeAspect="1" noChangeArrowheads="1"/>
          </p:cNvPicPr>
          <p:nvPr/>
        </p:nvPicPr>
        <p:blipFill>
          <a:blip r:embed="rId2"/>
          <a:srcRect/>
          <a:stretch>
            <a:fillRect/>
          </a:stretch>
        </p:blipFill>
        <p:spPr bwMode="auto">
          <a:xfrm>
            <a:off x="0" y="0"/>
            <a:ext cx="10980738" cy="7561263"/>
          </a:xfrm>
          <a:prstGeom prst="rect">
            <a:avLst/>
          </a:prstGeom>
          <a:noFill/>
        </p:spPr>
      </p:pic>
      <p:grpSp>
        <p:nvGrpSpPr>
          <p:cNvPr id="4" name="3 Grupo"/>
          <p:cNvGrpSpPr/>
          <p:nvPr/>
        </p:nvGrpSpPr>
        <p:grpSpPr>
          <a:xfrm>
            <a:off x="5490369" y="0"/>
            <a:ext cx="5490369" cy="7561263"/>
            <a:chOff x="4500562" y="0"/>
            <a:chExt cx="4643438" cy="6858000"/>
          </a:xfrm>
          <a:solidFill>
            <a:schemeClr val="tx1">
              <a:lumMod val="75000"/>
              <a:alpha val="67000"/>
            </a:schemeClr>
          </a:solidFill>
        </p:grpSpPr>
        <p:sp>
          <p:nvSpPr>
            <p:cNvPr id="2" name="1 Franja diagonal"/>
            <p:cNvSpPr/>
            <p:nvPr/>
          </p:nvSpPr>
          <p:spPr>
            <a:xfrm flipH="1">
              <a:off x="4500562" y="3429000"/>
              <a:ext cx="4643438" cy="3429000"/>
            </a:xfrm>
            <a:prstGeom prst="diagStripe">
              <a:avLst>
                <a:gd name="adj" fmla="val 81669"/>
              </a:avLst>
            </a:prstGeom>
            <a:grpFill/>
            <a:ln cap="rnd">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sp>
          <p:nvSpPr>
            <p:cNvPr id="3" name="2 Franja diagonal"/>
            <p:cNvSpPr/>
            <p:nvPr/>
          </p:nvSpPr>
          <p:spPr>
            <a:xfrm rot="16200000" flipV="1">
              <a:off x="5107781" y="-607219"/>
              <a:ext cx="3429000" cy="4643438"/>
            </a:xfrm>
            <a:prstGeom prst="diagStripe">
              <a:avLst>
                <a:gd name="adj" fmla="val 84244"/>
              </a:avLst>
            </a:prstGeom>
            <a:grpFill/>
            <a:ln cap="rnd">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grpSp>
      <p:grpSp>
        <p:nvGrpSpPr>
          <p:cNvPr id="5" name="4 Grupo"/>
          <p:cNvGrpSpPr/>
          <p:nvPr/>
        </p:nvGrpSpPr>
        <p:grpSpPr>
          <a:xfrm flipH="1">
            <a:off x="0" y="0"/>
            <a:ext cx="5490369" cy="7561263"/>
            <a:chOff x="4500562" y="0"/>
            <a:chExt cx="4643438" cy="6858000"/>
          </a:xfrm>
          <a:solidFill>
            <a:schemeClr val="tx1">
              <a:lumMod val="75000"/>
              <a:alpha val="67000"/>
            </a:schemeClr>
          </a:solidFill>
        </p:grpSpPr>
        <p:sp>
          <p:nvSpPr>
            <p:cNvPr id="6" name="5 Franja diagonal"/>
            <p:cNvSpPr/>
            <p:nvPr/>
          </p:nvSpPr>
          <p:spPr>
            <a:xfrm flipH="1">
              <a:off x="4500562" y="3429000"/>
              <a:ext cx="4643438" cy="3429000"/>
            </a:xfrm>
            <a:prstGeom prst="diagStripe">
              <a:avLst>
                <a:gd name="adj" fmla="val 81670"/>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sp>
          <p:nvSpPr>
            <p:cNvPr id="7" name="6 Franja diagonal"/>
            <p:cNvSpPr/>
            <p:nvPr/>
          </p:nvSpPr>
          <p:spPr>
            <a:xfrm rot="16200000" flipV="1">
              <a:off x="5107781" y="-607219"/>
              <a:ext cx="3429000" cy="4643438"/>
            </a:xfrm>
            <a:prstGeom prst="diagStripe">
              <a:avLst>
                <a:gd name="adj" fmla="val 82881"/>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grpSp>
      <p:grpSp>
        <p:nvGrpSpPr>
          <p:cNvPr id="8" name="8 Grupo"/>
          <p:cNvGrpSpPr/>
          <p:nvPr/>
        </p:nvGrpSpPr>
        <p:grpSpPr>
          <a:xfrm rot="5400000" flipH="1">
            <a:off x="3600053" y="-3600053"/>
            <a:ext cx="3780632" cy="10980738"/>
            <a:chOff x="4500562" y="0"/>
            <a:chExt cx="4643438" cy="6858000"/>
          </a:xfrm>
          <a:solidFill>
            <a:srgbClr val="79D1E3">
              <a:alpha val="66667"/>
            </a:srgbClr>
          </a:solidFill>
        </p:grpSpPr>
        <p:sp>
          <p:nvSpPr>
            <p:cNvPr id="10" name="9 Franja diagonal"/>
            <p:cNvSpPr/>
            <p:nvPr/>
          </p:nvSpPr>
          <p:spPr>
            <a:xfrm flipH="1">
              <a:off x="4500562" y="3429000"/>
              <a:ext cx="4643438" cy="3429000"/>
            </a:xfrm>
            <a:prstGeom prst="diagStripe">
              <a:avLst>
                <a:gd name="adj" fmla="val 83336"/>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sp>
          <p:nvSpPr>
            <p:cNvPr id="11" name="10 Franja diagonal"/>
            <p:cNvSpPr/>
            <p:nvPr/>
          </p:nvSpPr>
          <p:spPr>
            <a:xfrm rot="16200000" flipV="1">
              <a:off x="5107781" y="-607219"/>
              <a:ext cx="3429000" cy="4643438"/>
            </a:xfrm>
            <a:prstGeom prst="diagStripe">
              <a:avLst>
                <a:gd name="adj" fmla="val 82427"/>
              </a:avLst>
            </a:prstGeom>
            <a:grpFill/>
            <a:ln cap="rnd">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grpSp>
      <p:grpSp>
        <p:nvGrpSpPr>
          <p:cNvPr id="9" name="11 Grupo"/>
          <p:cNvGrpSpPr/>
          <p:nvPr/>
        </p:nvGrpSpPr>
        <p:grpSpPr>
          <a:xfrm rot="5400000">
            <a:off x="3560674" y="141196"/>
            <a:ext cx="3859395" cy="10980738"/>
            <a:chOff x="4500562" y="0"/>
            <a:chExt cx="4643438" cy="6858000"/>
          </a:xfrm>
          <a:solidFill>
            <a:srgbClr val="79D1E3">
              <a:alpha val="67000"/>
            </a:srgbClr>
          </a:solidFill>
        </p:grpSpPr>
        <p:sp>
          <p:nvSpPr>
            <p:cNvPr id="13" name="12 Franja diagonal"/>
            <p:cNvSpPr/>
            <p:nvPr/>
          </p:nvSpPr>
          <p:spPr>
            <a:xfrm flipH="1">
              <a:off x="4500562" y="3429000"/>
              <a:ext cx="4643438" cy="3429000"/>
            </a:xfrm>
            <a:prstGeom prst="diagStripe">
              <a:avLst>
                <a:gd name="adj" fmla="val 84245"/>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sp>
          <p:nvSpPr>
            <p:cNvPr id="14" name="13 Franja diagonal"/>
            <p:cNvSpPr/>
            <p:nvPr/>
          </p:nvSpPr>
          <p:spPr>
            <a:xfrm rot="16200000" flipV="1">
              <a:off x="5107781" y="-607219"/>
              <a:ext cx="3429000" cy="4643438"/>
            </a:xfrm>
            <a:prstGeom prst="diagStripe">
              <a:avLst>
                <a:gd name="adj" fmla="val 83688"/>
              </a:avLst>
            </a:prstGeom>
            <a:grpFill/>
            <a:ln cap="rnd">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grpSp>
      <p:grpSp>
        <p:nvGrpSpPr>
          <p:cNvPr id="12" name="23 Grupo"/>
          <p:cNvGrpSpPr/>
          <p:nvPr/>
        </p:nvGrpSpPr>
        <p:grpSpPr>
          <a:xfrm flipH="1">
            <a:off x="0" y="866374"/>
            <a:ext cx="4106330" cy="5838989"/>
            <a:chOff x="4500562" y="0"/>
            <a:chExt cx="4643438" cy="6858000"/>
          </a:xfrm>
          <a:solidFill>
            <a:srgbClr val="7030A0">
              <a:alpha val="67000"/>
            </a:srgbClr>
          </a:solidFill>
        </p:grpSpPr>
        <p:sp>
          <p:nvSpPr>
            <p:cNvPr id="25" name="24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sp>
          <p:nvSpPr>
            <p:cNvPr id="26" name="25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grpSp>
      <p:grpSp>
        <p:nvGrpSpPr>
          <p:cNvPr id="19" name="27 Grupo"/>
          <p:cNvGrpSpPr/>
          <p:nvPr/>
        </p:nvGrpSpPr>
        <p:grpSpPr>
          <a:xfrm flipH="1">
            <a:off x="0" y="1575248"/>
            <a:ext cx="3088315" cy="4410768"/>
            <a:chOff x="4500562" y="0"/>
            <a:chExt cx="4643438" cy="6858000"/>
          </a:xfrm>
          <a:solidFill>
            <a:schemeClr val="tx1">
              <a:lumMod val="75000"/>
              <a:alpha val="67000"/>
            </a:schemeClr>
          </a:solidFill>
        </p:grpSpPr>
        <p:sp>
          <p:nvSpPr>
            <p:cNvPr id="29" name="28 Franja diagonal"/>
            <p:cNvSpPr/>
            <p:nvPr/>
          </p:nvSpPr>
          <p:spPr>
            <a:xfrm flipH="1">
              <a:off x="4500562" y="3429000"/>
              <a:ext cx="4643438" cy="3429000"/>
            </a:xfrm>
            <a:prstGeom prst="diagStripe">
              <a:avLst>
                <a:gd name="adj" fmla="val 81670"/>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sp>
          <p:nvSpPr>
            <p:cNvPr id="30" name="29 Franja diagonal"/>
            <p:cNvSpPr/>
            <p:nvPr/>
          </p:nvSpPr>
          <p:spPr>
            <a:xfrm rot="16200000" flipV="1">
              <a:off x="5107781" y="-607219"/>
              <a:ext cx="3429000" cy="4643438"/>
            </a:xfrm>
            <a:prstGeom prst="diagStripe">
              <a:avLst>
                <a:gd name="adj" fmla="val 82881"/>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grpSp>
      <p:grpSp>
        <p:nvGrpSpPr>
          <p:cNvPr id="20" name="30 Grupo"/>
          <p:cNvGrpSpPr/>
          <p:nvPr/>
        </p:nvGrpSpPr>
        <p:grpSpPr>
          <a:xfrm>
            <a:off x="7806636" y="1575250"/>
            <a:ext cx="3174103" cy="4253239"/>
            <a:chOff x="4500562" y="0"/>
            <a:chExt cx="4643438" cy="6858000"/>
          </a:xfrm>
          <a:solidFill>
            <a:schemeClr val="tx1">
              <a:lumMod val="75000"/>
              <a:alpha val="67000"/>
            </a:schemeClr>
          </a:solidFill>
        </p:grpSpPr>
        <p:sp>
          <p:nvSpPr>
            <p:cNvPr id="32" name="31 Franja diagonal"/>
            <p:cNvSpPr/>
            <p:nvPr/>
          </p:nvSpPr>
          <p:spPr>
            <a:xfrm flipH="1">
              <a:off x="4500562" y="3429000"/>
              <a:ext cx="4643438" cy="3429000"/>
            </a:xfrm>
            <a:prstGeom prst="diagStripe">
              <a:avLst>
                <a:gd name="adj" fmla="val 81670"/>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sp>
          <p:nvSpPr>
            <p:cNvPr id="33" name="32 Franja diagonal"/>
            <p:cNvSpPr/>
            <p:nvPr/>
          </p:nvSpPr>
          <p:spPr>
            <a:xfrm rot="16200000" flipV="1">
              <a:off x="5107781" y="-607219"/>
              <a:ext cx="3429000" cy="4643438"/>
            </a:xfrm>
            <a:prstGeom prst="diagStripe">
              <a:avLst>
                <a:gd name="adj" fmla="val 82881"/>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grpSp>
      <p:grpSp>
        <p:nvGrpSpPr>
          <p:cNvPr id="21" name="33 Grupo"/>
          <p:cNvGrpSpPr/>
          <p:nvPr/>
        </p:nvGrpSpPr>
        <p:grpSpPr>
          <a:xfrm>
            <a:off x="6691397" y="866374"/>
            <a:ext cx="4289342" cy="5739250"/>
            <a:chOff x="4500562" y="0"/>
            <a:chExt cx="4643438" cy="6858000"/>
          </a:xfrm>
          <a:solidFill>
            <a:srgbClr val="7030A0">
              <a:alpha val="67000"/>
            </a:srgbClr>
          </a:solidFill>
        </p:grpSpPr>
        <p:sp>
          <p:nvSpPr>
            <p:cNvPr id="35" name="34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sp>
          <p:nvSpPr>
            <p:cNvPr id="36" name="35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grpSp>
      <p:grpSp>
        <p:nvGrpSpPr>
          <p:cNvPr id="22" name="36 Grupo"/>
          <p:cNvGrpSpPr/>
          <p:nvPr/>
        </p:nvGrpSpPr>
        <p:grpSpPr>
          <a:xfrm flipH="1">
            <a:off x="0" y="2126595"/>
            <a:ext cx="2144652" cy="3308075"/>
            <a:chOff x="4500562" y="0"/>
            <a:chExt cx="4643438" cy="6858000"/>
          </a:xfrm>
          <a:solidFill>
            <a:srgbClr val="7030A0">
              <a:alpha val="67000"/>
            </a:srgbClr>
          </a:solidFill>
        </p:grpSpPr>
        <p:sp>
          <p:nvSpPr>
            <p:cNvPr id="38" name="37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sp>
          <p:nvSpPr>
            <p:cNvPr id="39" name="38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grpSp>
      <p:grpSp>
        <p:nvGrpSpPr>
          <p:cNvPr id="23" name="39 Grupo"/>
          <p:cNvGrpSpPr/>
          <p:nvPr/>
        </p:nvGrpSpPr>
        <p:grpSpPr>
          <a:xfrm>
            <a:off x="8590122" y="2047832"/>
            <a:ext cx="2390616" cy="3308075"/>
            <a:chOff x="4500562" y="0"/>
            <a:chExt cx="4643438" cy="6858000"/>
          </a:xfrm>
          <a:solidFill>
            <a:srgbClr val="7030A0">
              <a:alpha val="67000"/>
            </a:srgbClr>
          </a:solidFill>
        </p:grpSpPr>
        <p:sp>
          <p:nvSpPr>
            <p:cNvPr id="41" name="40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sp>
          <p:nvSpPr>
            <p:cNvPr id="42" name="41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grpSp>
      <p:sp>
        <p:nvSpPr>
          <p:cNvPr id="16" name="15 Anillo"/>
          <p:cNvSpPr/>
          <p:nvPr/>
        </p:nvSpPr>
        <p:spPr>
          <a:xfrm>
            <a:off x="1" y="1811555"/>
            <a:ext cx="4375138" cy="3938158"/>
          </a:xfrm>
          <a:prstGeom prst="donut">
            <a:avLst>
              <a:gd name="adj" fmla="val 16957"/>
            </a:avLst>
          </a:prstGeom>
          <a:solidFill>
            <a:srgbClr val="7030A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scene3d>
              <a:camera prst="orthographicFront"/>
              <a:lightRig rig="threePt" dir="t"/>
            </a:scene3d>
            <a:sp3d extrusionH="57150">
              <a:bevelT w="57150" h="38100" prst="artDeco"/>
            </a:sp3d>
          </a:bodyPr>
          <a:lstStyle/>
          <a:p>
            <a:pPr algn="ctr">
              <a:defRPr/>
            </a:pPr>
            <a:endParaRPr lang="es-ES" dirty="0">
              <a:solidFill>
                <a:schemeClr val="tx1"/>
              </a:solidFill>
            </a:endParaRPr>
          </a:p>
        </p:txBody>
      </p:sp>
      <p:sp>
        <p:nvSpPr>
          <p:cNvPr id="17" name="16 Anillo"/>
          <p:cNvSpPr/>
          <p:nvPr/>
        </p:nvSpPr>
        <p:spPr>
          <a:xfrm>
            <a:off x="6777177" y="1811555"/>
            <a:ext cx="4203564" cy="3938158"/>
          </a:xfrm>
          <a:prstGeom prst="donut">
            <a:avLst>
              <a:gd name="adj" fmla="val 16067"/>
            </a:avLst>
          </a:prstGeom>
          <a:solidFill>
            <a:srgbClr val="7030A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scene3d>
              <a:camera prst="orthographicFront"/>
              <a:lightRig rig="threePt" dir="t"/>
            </a:scene3d>
            <a:sp3d extrusionH="57150">
              <a:bevelT w="57150" h="38100" prst="artDeco"/>
            </a:sp3d>
          </a:bodyPr>
          <a:lstStyle/>
          <a:p>
            <a:pPr algn="ctr">
              <a:defRPr/>
            </a:pPr>
            <a:endParaRPr lang="es-ES" dirty="0">
              <a:solidFill>
                <a:schemeClr val="tx1"/>
              </a:solidFill>
            </a:endParaRPr>
          </a:p>
        </p:txBody>
      </p:sp>
      <p:sp>
        <p:nvSpPr>
          <p:cNvPr id="15" name="14 Anillo"/>
          <p:cNvSpPr/>
          <p:nvPr/>
        </p:nvSpPr>
        <p:spPr>
          <a:xfrm>
            <a:off x="3431480" y="0"/>
            <a:ext cx="4203565" cy="3780632"/>
          </a:xfrm>
          <a:prstGeom prst="donut">
            <a:avLst>
              <a:gd name="adj" fmla="val 14994"/>
            </a:avLst>
          </a:prstGeom>
          <a:solidFill>
            <a:srgbClr val="7030A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scene3d>
              <a:camera prst="orthographicFront"/>
              <a:lightRig rig="threePt" dir="t"/>
            </a:scene3d>
            <a:sp3d extrusionH="57150">
              <a:bevelT w="57150" h="38100" prst="artDeco"/>
            </a:sp3d>
          </a:bodyPr>
          <a:lstStyle/>
          <a:p>
            <a:pPr algn="ctr">
              <a:defRPr/>
            </a:pPr>
            <a:endParaRPr lang="es-ES" dirty="0">
              <a:solidFill>
                <a:schemeClr val="tx1"/>
              </a:solidFill>
            </a:endParaRPr>
          </a:p>
        </p:txBody>
      </p:sp>
      <p:sp>
        <p:nvSpPr>
          <p:cNvPr id="18" name="17 Anillo"/>
          <p:cNvSpPr/>
          <p:nvPr/>
        </p:nvSpPr>
        <p:spPr>
          <a:xfrm>
            <a:off x="3345696" y="3780631"/>
            <a:ext cx="4375137" cy="3780632"/>
          </a:xfrm>
          <a:prstGeom prst="donut">
            <a:avLst>
              <a:gd name="adj" fmla="val 15841"/>
            </a:avLst>
          </a:prstGeom>
          <a:solidFill>
            <a:srgbClr val="7030A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scene3d>
              <a:camera prst="orthographicFront"/>
              <a:lightRig rig="threePt" dir="t"/>
            </a:scene3d>
            <a:sp3d extrusionH="57150">
              <a:bevelT w="57150" h="38100" prst="artDeco"/>
            </a:sp3d>
          </a:bodyPr>
          <a:lstStyle/>
          <a:p>
            <a:pPr algn="ctr">
              <a:defRPr/>
            </a:pPr>
            <a:endParaRPr lang="es-ES" dirty="0">
              <a:solidFill>
                <a:schemeClr val="tx1"/>
              </a:solidFill>
            </a:endParaRPr>
          </a:p>
        </p:txBody>
      </p:sp>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6000"/>
                                        <p:tgtEl>
                                          <p:spTgt spid="9"/>
                                        </p:tgtEl>
                                        <p:attrNameLst>
                                          <p:attrName>ppt_x</p:attrName>
                                        </p:attrNameLst>
                                      </p:cBhvr>
                                      <p:tavLst>
                                        <p:tav tm="0">
                                          <p:val>
                                            <p:strVal val="ppt_x"/>
                                          </p:val>
                                        </p:tav>
                                        <p:tav tm="100000">
                                          <p:val>
                                            <p:strVal val="ppt_x"/>
                                          </p:val>
                                        </p:tav>
                                      </p:tavLst>
                                    </p:anim>
                                    <p:anim calcmode="lin" valueType="num">
                                      <p:cBhvr additive="base">
                                        <p:cTn id="7" dur="6000"/>
                                        <p:tgtEl>
                                          <p:spTgt spid="9"/>
                                        </p:tgtEl>
                                        <p:attrNameLst>
                                          <p:attrName>ppt_y</p:attrName>
                                        </p:attrNameLst>
                                      </p:cBhvr>
                                      <p:tavLst>
                                        <p:tav tm="0">
                                          <p:val>
                                            <p:strVal val="ppt_y"/>
                                          </p:val>
                                        </p:tav>
                                        <p:tav tm="100000">
                                          <p:val>
                                            <p:strVal val="1+ppt_h/2"/>
                                          </p:val>
                                        </p:tav>
                                      </p:tavLst>
                                    </p:anim>
                                    <p:set>
                                      <p:cBhvr>
                                        <p:cTn id="8" dur="1" fill="hold">
                                          <p:stCondLst>
                                            <p:cond delay="5999"/>
                                          </p:stCondLst>
                                        </p:cTn>
                                        <p:tgtEl>
                                          <p:spTgt spid="9"/>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6000"/>
                                        <p:tgtEl>
                                          <p:spTgt spid="8"/>
                                        </p:tgtEl>
                                        <p:attrNameLst>
                                          <p:attrName>ppt_x</p:attrName>
                                        </p:attrNameLst>
                                      </p:cBhvr>
                                      <p:tavLst>
                                        <p:tav tm="0">
                                          <p:val>
                                            <p:strVal val="ppt_x"/>
                                          </p:val>
                                        </p:tav>
                                        <p:tav tm="100000">
                                          <p:val>
                                            <p:strVal val="ppt_x"/>
                                          </p:val>
                                        </p:tav>
                                      </p:tavLst>
                                    </p:anim>
                                    <p:anim calcmode="lin" valueType="num">
                                      <p:cBhvr additive="base">
                                        <p:cTn id="11" dur="6000"/>
                                        <p:tgtEl>
                                          <p:spTgt spid="8"/>
                                        </p:tgtEl>
                                        <p:attrNameLst>
                                          <p:attrName>ppt_y</p:attrName>
                                        </p:attrNameLst>
                                      </p:cBhvr>
                                      <p:tavLst>
                                        <p:tav tm="0">
                                          <p:val>
                                            <p:strVal val="ppt_y"/>
                                          </p:val>
                                        </p:tav>
                                        <p:tav tm="100000">
                                          <p:val>
                                            <p:strVal val="0-ppt_h/2"/>
                                          </p:val>
                                        </p:tav>
                                      </p:tavLst>
                                    </p:anim>
                                    <p:set>
                                      <p:cBhvr>
                                        <p:cTn id="12" dur="1" fill="hold">
                                          <p:stCondLst>
                                            <p:cond delay="5999"/>
                                          </p:stCondLst>
                                        </p:cTn>
                                        <p:tgtEl>
                                          <p:spTgt spid="8"/>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6000"/>
                                        <p:tgtEl>
                                          <p:spTgt spid="5"/>
                                        </p:tgtEl>
                                        <p:attrNameLst>
                                          <p:attrName>ppt_x</p:attrName>
                                        </p:attrNameLst>
                                      </p:cBhvr>
                                      <p:tavLst>
                                        <p:tav tm="0">
                                          <p:val>
                                            <p:strVal val="ppt_x"/>
                                          </p:val>
                                        </p:tav>
                                        <p:tav tm="100000">
                                          <p:val>
                                            <p:strVal val="0-ppt_w/2"/>
                                          </p:val>
                                        </p:tav>
                                      </p:tavLst>
                                    </p:anim>
                                    <p:anim calcmode="lin" valueType="num">
                                      <p:cBhvr additive="base">
                                        <p:cTn id="15" dur="6000"/>
                                        <p:tgtEl>
                                          <p:spTgt spid="5"/>
                                        </p:tgtEl>
                                        <p:attrNameLst>
                                          <p:attrName>ppt_y</p:attrName>
                                        </p:attrNameLst>
                                      </p:cBhvr>
                                      <p:tavLst>
                                        <p:tav tm="0">
                                          <p:val>
                                            <p:strVal val="ppt_y"/>
                                          </p:val>
                                        </p:tav>
                                        <p:tav tm="100000">
                                          <p:val>
                                            <p:strVal val="ppt_y"/>
                                          </p:val>
                                        </p:tav>
                                      </p:tavLst>
                                    </p:anim>
                                    <p:set>
                                      <p:cBhvr>
                                        <p:cTn id="16" dur="1" fill="hold">
                                          <p:stCondLst>
                                            <p:cond delay="5999"/>
                                          </p:stCondLst>
                                        </p:cTn>
                                        <p:tgtEl>
                                          <p:spTgt spid="5"/>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6000"/>
                                        <p:tgtEl>
                                          <p:spTgt spid="4"/>
                                        </p:tgtEl>
                                        <p:attrNameLst>
                                          <p:attrName>ppt_x</p:attrName>
                                        </p:attrNameLst>
                                      </p:cBhvr>
                                      <p:tavLst>
                                        <p:tav tm="0">
                                          <p:val>
                                            <p:strVal val="ppt_x"/>
                                          </p:val>
                                        </p:tav>
                                        <p:tav tm="100000">
                                          <p:val>
                                            <p:strVal val="1+ppt_w/2"/>
                                          </p:val>
                                        </p:tav>
                                      </p:tavLst>
                                    </p:anim>
                                    <p:anim calcmode="lin" valueType="num">
                                      <p:cBhvr additive="base">
                                        <p:cTn id="19" dur="6000"/>
                                        <p:tgtEl>
                                          <p:spTgt spid="4"/>
                                        </p:tgtEl>
                                        <p:attrNameLst>
                                          <p:attrName>ppt_y</p:attrName>
                                        </p:attrNameLst>
                                      </p:cBhvr>
                                      <p:tavLst>
                                        <p:tav tm="0">
                                          <p:val>
                                            <p:strVal val="ppt_y"/>
                                          </p:val>
                                        </p:tav>
                                        <p:tav tm="100000">
                                          <p:val>
                                            <p:strVal val="ppt_y"/>
                                          </p:val>
                                        </p:tav>
                                      </p:tavLst>
                                    </p:anim>
                                    <p:set>
                                      <p:cBhvr>
                                        <p:cTn id="20" dur="1" fill="hold">
                                          <p:stCondLst>
                                            <p:cond delay="5999"/>
                                          </p:stCondLst>
                                        </p:cTn>
                                        <p:tgtEl>
                                          <p:spTgt spid="4"/>
                                        </p:tgtEl>
                                        <p:attrNameLst>
                                          <p:attrName>style.visibility</p:attrName>
                                        </p:attrNameLst>
                                      </p:cBhvr>
                                      <p:to>
                                        <p:strVal val="hidden"/>
                                      </p:to>
                                    </p:set>
                                  </p:childTnLst>
                                </p:cTn>
                              </p:par>
                              <p:par>
                                <p:cTn id="21" presetID="2" presetClass="exit" presetSubtype="2" fill="hold" nodeType="withEffect">
                                  <p:stCondLst>
                                    <p:cond delay="500"/>
                                  </p:stCondLst>
                                  <p:childTnLst>
                                    <p:anim calcmode="lin" valueType="num">
                                      <p:cBhvr additive="base">
                                        <p:cTn id="22" dur="7000"/>
                                        <p:tgtEl>
                                          <p:spTgt spid="22"/>
                                        </p:tgtEl>
                                        <p:attrNameLst>
                                          <p:attrName>ppt_x</p:attrName>
                                        </p:attrNameLst>
                                      </p:cBhvr>
                                      <p:tavLst>
                                        <p:tav tm="0">
                                          <p:val>
                                            <p:strVal val="ppt_x"/>
                                          </p:val>
                                        </p:tav>
                                        <p:tav tm="100000">
                                          <p:val>
                                            <p:strVal val="1+ppt_w/2"/>
                                          </p:val>
                                        </p:tav>
                                      </p:tavLst>
                                    </p:anim>
                                    <p:anim calcmode="lin" valueType="num">
                                      <p:cBhvr additive="base">
                                        <p:cTn id="23" dur="7000"/>
                                        <p:tgtEl>
                                          <p:spTgt spid="22"/>
                                        </p:tgtEl>
                                        <p:attrNameLst>
                                          <p:attrName>ppt_y</p:attrName>
                                        </p:attrNameLst>
                                      </p:cBhvr>
                                      <p:tavLst>
                                        <p:tav tm="0">
                                          <p:val>
                                            <p:strVal val="ppt_y"/>
                                          </p:val>
                                        </p:tav>
                                        <p:tav tm="100000">
                                          <p:val>
                                            <p:strVal val="ppt_y"/>
                                          </p:val>
                                        </p:tav>
                                      </p:tavLst>
                                    </p:anim>
                                    <p:set>
                                      <p:cBhvr>
                                        <p:cTn id="24" dur="1" fill="hold">
                                          <p:stCondLst>
                                            <p:cond delay="6999"/>
                                          </p:stCondLst>
                                        </p:cTn>
                                        <p:tgtEl>
                                          <p:spTgt spid="22"/>
                                        </p:tgtEl>
                                        <p:attrNameLst>
                                          <p:attrName>style.visibility</p:attrName>
                                        </p:attrNameLst>
                                      </p:cBhvr>
                                      <p:to>
                                        <p:strVal val="hidden"/>
                                      </p:to>
                                    </p:set>
                                  </p:childTnLst>
                                </p:cTn>
                              </p:par>
                              <p:par>
                                <p:cTn id="25" presetID="2" presetClass="exit" presetSubtype="8" fill="hold" nodeType="withEffect">
                                  <p:stCondLst>
                                    <p:cond delay="500"/>
                                  </p:stCondLst>
                                  <p:childTnLst>
                                    <p:anim calcmode="lin" valueType="num">
                                      <p:cBhvr additive="base">
                                        <p:cTn id="26" dur="7000"/>
                                        <p:tgtEl>
                                          <p:spTgt spid="23"/>
                                        </p:tgtEl>
                                        <p:attrNameLst>
                                          <p:attrName>ppt_x</p:attrName>
                                        </p:attrNameLst>
                                      </p:cBhvr>
                                      <p:tavLst>
                                        <p:tav tm="0">
                                          <p:val>
                                            <p:strVal val="ppt_x"/>
                                          </p:val>
                                        </p:tav>
                                        <p:tav tm="100000">
                                          <p:val>
                                            <p:strVal val="0-ppt_w/2"/>
                                          </p:val>
                                        </p:tav>
                                      </p:tavLst>
                                    </p:anim>
                                    <p:anim calcmode="lin" valueType="num">
                                      <p:cBhvr additive="base">
                                        <p:cTn id="27" dur="7000"/>
                                        <p:tgtEl>
                                          <p:spTgt spid="23"/>
                                        </p:tgtEl>
                                        <p:attrNameLst>
                                          <p:attrName>ppt_y</p:attrName>
                                        </p:attrNameLst>
                                      </p:cBhvr>
                                      <p:tavLst>
                                        <p:tav tm="0">
                                          <p:val>
                                            <p:strVal val="ppt_y"/>
                                          </p:val>
                                        </p:tav>
                                        <p:tav tm="100000">
                                          <p:val>
                                            <p:strVal val="ppt_y"/>
                                          </p:val>
                                        </p:tav>
                                      </p:tavLst>
                                    </p:anim>
                                    <p:set>
                                      <p:cBhvr>
                                        <p:cTn id="28" dur="1" fill="hold">
                                          <p:stCondLst>
                                            <p:cond delay="6999"/>
                                          </p:stCondLst>
                                        </p:cTn>
                                        <p:tgtEl>
                                          <p:spTgt spid="23"/>
                                        </p:tgtEl>
                                        <p:attrNameLst>
                                          <p:attrName>style.visibility</p:attrName>
                                        </p:attrNameLst>
                                      </p:cBhvr>
                                      <p:to>
                                        <p:strVal val="hidden"/>
                                      </p:to>
                                    </p:set>
                                  </p:childTnLst>
                                </p:cTn>
                              </p:par>
                              <p:par>
                                <p:cTn id="29" presetID="2" presetClass="exit" presetSubtype="2" fill="hold" nodeType="withEffect">
                                  <p:stCondLst>
                                    <p:cond delay="500"/>
                                  </p:stCondLst>
                                  <p:childTnLst>
                                    <p:anim calcmode="lin" valueType="num">
                                      <p:cBhvr additive="base">
                                        <p:cTn id="30" dur="7000"/>
                                        <p:tgtEl>
                                          <p:spTgt spid="19"/>
                                        </p:tgtEl>
                                        <p:attrNameLst>
                                          <p:attrName>ppt_x</p:attrName>
                                        </p:attrNameLst>
                                      </p:cBhvr>
                                      <p:tavLst>
                                        <p:tav tm="0">
                                          <p:val>
                                            <p:strVal val="ppt_x"/>
                                          </p:val>
                                        </p:tav>
                                        <p:tav tm="100000">
                                          <p:val>
                                            <p:strVal val="1+ppt_w/2"/>
                                          </p:val>
                                        </p:tav>
                                      </p:tavLst>
                                    </p:anim>
                                    <p:anim calcmode="lin" valueType="num">
                                      <p:cBhvr additive="base">
                                        <p:cTn id="31" dur="7000"/>
                                        <p:tgtEl>
                                          <p:spTgt spid="19"/>
                                        </p:tgtEl>
                                        <p:attrNameLst>
                                          <p:attrName>ppt_y</p:attrName>
                                        </p:attrNameLst>
                                      </p:cBhvr>
                                      <p:tavLst>
                                        <p:tav tm="0">
                                          <p:val>
                                            <p:strVal val="ppt_y"/>
                                          </p:val>
                                        </p:tav>
                                        <p:tav tm="100000">
                                          <p:val>
                                            <p:strVal val="ppt_y"/>
                                          </p:val>
                                        </p:tav>
                                      </p:tavLst>
                                    </p:anim>
                                    <p:set>
                                      <p:cBhvr>
                                        <p:cTn id="32" dur="1" fill="hold">
                                          <p:stCondLst>
                                            <p:cond delay="6999"/>
                                          </p:stCondLst>
                                        </p:cTn>
                                        <p:tgtEl>
                                          <p:spTgt spid="19"/>
                                        </p:tgtEl>
                                        <p:attrNameLst>
                                          <p:attrName>style.visibility</p:attrName>
                                        </p:attrNameLst>
                                      </p:cBhvr>
                                      <p:to>
                                        <p:strVal val="hidden"/>
                                      </p:to>
                                    </p:set>
                                  </p:childTnLst>
                                </p:cTn>
                              </p:par>
                              <p:par>
                                <p:cTn id="33" presetID="2" presetClass="exit" presetSubtype="8" fill="hold" nodeType="withEffect">
                                  <p:stCondLst>
                                    <p:cond delay="500"/>
                                  </p:stCondLst>
                                  <p:childTnLst>
                                    <p:anim calcmode="lin" valueType="num">
                                      <p:cBhvr additive="base">
                                        <p:cTn id="34" dur="7000"/>
                                        <p:tgtEl>
                                          <p:spTgt spid="20"/>
                                        </p:tgtEl>
                                        <p:attrNameLst>
                                          <p:attrName>ppt_x</p:attrName>
                                        </p:attrNameLst>
                                      </p:cBhvr>
                                      <p:tavLst>
                                        <p:tav tm="0">
                                          <p:val>
                                            <p:strVal val="ppt_x"/>
                                          </p:val>
                                        </p:tav>
                                        <p:tav tm="100000">
                                          <p:val>
                                            <p:strVal val="0-ppt_w/2"/>
                                          </p:val>
                                        </p:tav>
                                      </p:tavLst>
                                    </p:anim>
                                    <p:anim calcmode="lin" valueType="num">
                                      <p:cBhvr additive="base">
                                        <p:cTn id="35" dur="7000"/>
                                        <p:tgtEl>
                                          <p:spTgt spid="20"/>
                                        </p:tgtEl>
                                        <p:attrNameLst>
                                          <p:attrName>ppt_y</p:attrName>
                                        </p:attrNameLst>
                                      </p:cBhvr>
                                      <p:tavLst>
                                        <p:tav tm="0">
                                          <p:val>
                                            <p:strVal val="ppt_y"/>
                                          </p:val>
                                        </p:tav>
                                        <p:tav tm="100000">
                                          <p:val>
                                            <p:strVal val="ppt_y"/>
                                          </p:val>
                                        </p:tav>
                                      </p:tavLst>
                                    </p:anim>
                                    <p:set>
                                      <p:cBhvr>
                                        <p:cTn id="36" dur="1" fill="hold">
                                          <p:stCondLst>
                                            <p:cond delay="6999"/>
                                          </p:stCondLst>
                                        </p:cTn>
                                        <p:tgtEl>
                                          <p:spTgt spid="20"/>
                                        </p:tgtEl>
                                        <p:attrNameLst>
                                          <p:attrName>style.visibility</p:attrName>
                                        </p:attrNameLst>
                                      </p:cBhvr>
                                      <p:to>
                                        <p:strVal val="hidden"/>
                                      </p:to>
                                    </p:set>
                                  </p:childTnLst>
                                </p:cTn>
                              </p:par>
                              <p:par>
                                <p:cTn id="37" presetID="2" presetClass="exit" presetSubtype="2" fill="hold" nodeType="withEffect">
                                  <p:stCondLst>
                                    <p:cond delay="500"/>
                                  </p:stCondLst>
                                  <p:childTnLst>
                                    <p:anim calcmode="lin" valueType="num">
                                      <p:cBhvr additive="base">
                                        <p:cTn id="38" dur="7000"/>
                                        <p:tgtEl>
                                          <p:spTgt spid="12"/>
                                        </p:tgtEl>
                                        <p:attrNameLst>
                                          <p:attrName>ppt_x</p:attrName>
                                        </p:attrNameLst>
                                      </p:cBhvr>
                                      <p:tavLst>
                                        <p:tav tm="0">
                                          <p:val>
                                            <p:strVal val="ppt_x"/>
                                          </p:val>
                                        </p:tav>
                                        <p:tav tm="100000">
                                          <p:val>
                                            <p:strVal val="1+ppt_w/2"/>
                                          </p:val>
                                        </p:tav>
                                      </p:tavLst>
                                    </p:anim>
                                    <p:anim calcmode="lin" valueType="num">
                                      <p:cBhvr additive="base">
                                        <p:cTn id="39" dur="7000"/>
                                        <p:tgtEl>
                                          <p:spTgt spid="12"/>
                                        </p:tgtEl>
                                        <p:attrNameLst>
                                          <p:attrName>ppt_y</p:attrName>
                                        </p:attrNameLst>
                                      </p:cBhvr>
                                      <p:tavLst>
                                        <p:tav tm="0">
                                          <p:val>
                                            <p:strVal val="ppt_y"/>
                                          </p:val>
                                        </p:tav>
                                        <p:tav tm="100000">
                                          <p:val>
                                            <p:strVal val="ppt_y"/>
                                          </p:val>
                                        </p:tav>
                                      </p:tavLst>
                                    </p:anim>
                                    <p:set>
                                      <p:cBhvr>
                                        <p:cTn id="40" dur="1" fill="hold">
                                          <p:stCondLst>
                                            <p:cond delay="6999"/>
                                          </p:stCondLst>
                                        </p:cTn>
                                        <p:tgtEl>
                                          <p:spTgt spid="12"/>
                                        </p:tgtEl>
                                        <p:attrNameLst>
                                          <p:attrName>style.visibility</p:attrName>
                                        </p:attrNameLst>
                                      </p:cBhvr>
                                      <p:to>
                                        <p:strVal val="hidden"/>
                                      </p:to>
                                    </p:set>
                                  </p:childTnLst>
                                </p:cTn>
                              </p:par>
                              <p:par>
                                <p:cTn id="41" presetID="2" presetClass="exit" presetSubtype="8" fill="hold" nodeType="withEffect">
                                  <p:stCondLst>
                                    <p:cond delay="500"/>
                                  </p:stCondLst>
                                  <p:childTnLst>
                                    <p:anim calcmode="lin" valueType="num">
                                      <p:cBhvr additive="base">
                                        <p:cTn id="42" dur="7000"/>
                                        <p:tgtEl>
                                          <p:spTgt spid="21"/>
                                        </p:tgtEl>
                                        <p:attrNameLst>
                                          <p:attrName>ppt_x</p:attrName>
                                        </p:attrNameLst>
                                      </p:cBhvr>
                                      <p:tavLst>
                                        <p:tav tm="0">
                                          <p:val>
                                            <p:strVal val="ppt_x"/>
                                          </p:val>
                                        </p:tav>
                                        <p:tav tm="100000">
                                          <p:val>
                                            <p:strVal val="0-ppt_w/2"/>
                                          </p:val>
                                        </p:tav>
                                      </p:tavLst>
                                    </p:anim>
                                    <p:anim calcmode="lin" valueType="num">
                                      <p:cBhvr additive="base">
                                        <p:cTn id="43" dur="7000"/>
                                        <p:tgtEl>
                                          <p:spTgt spid="21"/>
                                        </p:tgtEl>
                                        <p:attrNameLst>
                                          <p:attrName>ppt_y</p:attrName>
                                        </p:attrNameLst>
                                      </p:cBhvr>
                                      <p:tavLst>
                                        <p:tav tm="0">
                                          <p:val>
                                            <p:strVal val="ppt_y"/>
                                          </p:val>
                                        </p:tav>
                                        <p:tav tm="100000">
                                          <p:val>
                                            <p:strVal val="ppt_y"/>
                                          </p:val>
                                        </p:tav>
                                      </p:tavLst>
                                    </p:anim>
                                    <p:set>
                                      <p:cBhvr>
                                        <p:cTn id="44" dur="1" fill="hold">
                                          <p:stCondLst>
                                            <p:cond delay="6999"/>
                                          </p:stCondLst>
                                        </p:cTn>
                                        <p:tgtEl>
                                          <p:spTgt spid="21"/>
                                        </p:tgtEl>
                                        <p:attrNameLst>
                                          <p:attrName>style.visibility</p:attrName>
                                        </p:attrNameLst>
                                      </p:cBhvr>
                                      <p:to>
                                        <p:strVal val="hidden"/>
                                      </p:to>
                                    </p:set>
                                  </p:childTnLst>
                                </p:cTn>
                              </p:par>
                              <p:par>
                                <p:cTn id="45" presetID="2" presetClass="exit" presetSubtype="4" fill="hold" nodeType="withEffect">
                                  <p:stCondLst>
                                    <p:cond delay="0"/>
                                  </p:stCondLst>
                                  <p:childTnLst>
                                    <p:anim calcmode="lin" valueType="num">
                                      <p:cBhvr additive="base">
                                        <p:cTn id="46" dur="7000"/>
                                        <p:tgtEl>
                                          <p:spTgt spid="15"/>
                                        </p:tgtEl>
                                        <p:attrNameLst>
                                          <p:attrName>ppt_x</p:attrName>
                                        </p:attrNameLst>
                                      </p:cBhvr>
                                      <p:tavLst>
                                        <p:tav tm="0">
                                          <p:val>
                                            <p:strVal val="ppt_x"/>
                                          </p:val>
                                        </p:tav>
                                        <p:tav tm="100000">
                                          <p:val>
                                            <p:strVal val="ppt_x"/>
                                          </p:val>
                                        </p:tav>
                                      </p:tavLst>
                                    </p:anim>
                                    <p:anim calcmode="lin" valueType="num">
                                      <p:cBhvr additive="base">
                                        <p:cTn id="47" dur="7000"/>
                                        <p:tgtEl>
                                          <p:spTgt spid="15"/>
                                        </p:tgtEl>
                                        <p:attrNameLst>
                                          <p:attrName>ppt_y</p:attrName>
                                        </p:attrNameLst>
                                      </p:cBhvr>
                                      <p:tavLst>
                                        <p:tav tm="0">
                                          <p:val>
                                            <p:strVal val="ppt_y"/>
                                          </p:val>
                                        </p:tav>
                                        <p:tav tm="100000">
                                          <p:val>
                                            <p:strVal val="1+ppt_h/2"/>
                                          </p:val>
                                        </p:tav>
                                      </p:tavLst>
                                    </p:anim>
                                    <p:set>
                                      <p:cBhvr>
                                        <p:cTn id="48" dur="1" fill="hold">
                                          <p:stCondLst>
                                            <p:cond delay="6999"/>
                                          </p:stCondLst>
                                        </p:cTn>
                                        <p:tgtEl>
                                          <p:spTgt spid="15"/>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7000"/>
                                        <p:tgtEl>
                                          <p:spTgt spid="16"/>
                                        </p:tgtEl>
                                        <p:attrNameLst>
                                          <p:attrName>ppt_x</p:attrName>
                                        </p:attrNameLst>
                                      </p:cBhvr>
                                      <p:tavLst>
                                        <p:tav tm="0">
                                          <p:val>
                                            <p:strVal val="ppt_x"/>
                                          </p:val>
                                        </p:tav>
                                        <p:tav tm="100000">
                                          <p:val>
                                            <p:strVal val="1+ppt_w/2"/>
                                          </p:val>
                                        </p:tav>
                                      </p:tavLst>
                                    </p:anim>
                                    <p:anim calcmode="lin" valueType="num">
                                      <p:cBhvr additive="base">
                                        <p:cTn id="51" dur="7000"/>
                                        <p:tgtEl>
                                          <p:spTgt spid="16"/>
                                        </p:tgtEl>
                                        <p:attrNameLst>
                                          <p:attrName>ppt_y</p:attrName>
                                        </p:attrNameLst>
                                      </p:cBhvr>
                                      <p:tavLst>
                                        <p:tav tm="0">
                                          <p:val>
                                            <p:strVal val="ppt_y"/>
                                          </p:val>
                                        </p:tav>
                                        <p:tav tm="100000">
                                          <p:val>
                                            <p:strVal val="ppt_y"/>
                                          </p:val>
                                        </p:tav>
                                      </p:tavLst>
                                    </p:anim>
                                    <p:set>
                                      <p:cBhvr>
                                        <p:cTn id="52" dur="1" fill="hold">
                                          <p:stCondLst>
                                            <p:cond delay="6999"/>
                                          </p:stCondLst>
                                        </p:cTn>
                                        <p:tgtEl>
                                          <p:spTgt spid="16"/>
                                        </p:tgtEl>
                                        <p:attrNameLst>
                                          <p:attrName>style.visibility</p:attrName>
                                        </p:attrNameLst>
                                      </p:cBhvr>
                                      <p:to>
                                        <p:strVal val="hidden"/>
                                      </p:to>
                                    </p:set>
                                  </p:childTnLst>
                                </p:cTn>
                              </p:par>
                              <p:par>
                                <p:cTn id="53" presetID="2" presetClass="exit" presetSubtype="1" fill="hold" nodeType="withEffect">
                                  <p:stCondLst>
                                    <p:cond delay="0"/>
                                  </p:stCondLst>
                                  <p:childTnLst>
                                    <p:anim calcmode="lin" valueType="num">
                                      <p:cBhvr additive="base">
                                        <p:cTn id="54" dur="7000"/>
                                        <p:tgtEl>
                                          <p:spTgt spid="18"/>
                                        </p:tgtEl>
                                        <p:attrNameLst>
                                          <p:attrName>ppt_x</p:attrName>
                                        </p:attrNameLst>
                                      </p:cBhvr>
                                      <p:tavLst>
                                        <p:tav tm="0">
                                          <p:val>
                                            <p:strVal val="ppt_x"/>
                                          </p:val>
                                        </p:tav>
                                        <p:tav tm="100000">
                                          <p:val>
                                            <p:strVal val="ppt_x"/>
                                          </p:val>
                                        </p:tav>
                                      </p:tavLst>
                                    </p:anim>
                                    <p:anim calcmode="lin" valueType="num">
                                      <p:cBhvr additive="base">
                                        <p:cTn id="55" dur="7000"/>
                                        <p:tgtEl>
                                          <p:spTgt spid="18"/>
                                        </p:tgtEl>
                                        <p:attrNameLst>
                                          <p:attrName>ppt_y</p:attrName>
                                        </p:attrNameLst>
                                      </p:cBhvr>
                                      <p:tavLst>
                                        <p:tav tm="0">
                                          <p:val>
                                            <p:strVal val="ppt_y"/>
                                          </p:val>
                                        </p:tav>
                                        <p:tav tm="100000">
                                          <p:val>
                                            <p:strVal val="0-ppt_h/2"/>
                                          </p:val>
                                        </p:tav>
                                      </p:tavLst>
                                    </p:anim>
                                    <p:set>
                                      <p:cBhvr>
                                        <p:cTn id="56" dur="1" fill="hold">
                                          <p:stCondLst>
                                            <p:cond delay="6999"/>
                                          </p:stCondLst>
                                        </p:cTn>
                                        <p:tgtEl>
                                          <p:spTgt spid="18"/>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7000"/>
                                        <p:tgtEl>
                                          <p:spTgt spid="17"/>
                                        </p:tgtEl>
                                        <p:attrNameLst>
                                          <p:attrName>ppt_x</p:attrName>
                                        </p:attrNameLst>
                                      </p:cBhvr>
                                      <p:tavLst>
                                        <p:tav tm="0">
                                          <p:val>
                                            <p:strVal val="ppt_x"/>
                                          </p:val>
                                        </p:tav>
                                        <p:tav tm="100000">
                                          <p:val>
                                            <p:strVal val="0-ppt_w/2"/>
                                          </p:val>
                                        </p:tav>
                                      </p:tavLst>
                                    </p:anim>
                                    <p:anim calcmode="lin" valueType="num">
                                      <p:cBhvr additive="base">
                                        <p:cTn id="59" dur="7000"/>
                                        <p:tgtEl>
                                          <p:spTgt spid="17"/>
                                        </p:tgtEl>
                                        <p:attrNameLst>
                                          <p:attrName>ppt_y</p:attrName>
                                        </p:attrNameLst>
                                      </p:cBhvr>
                                      <p:tavLst>
                                        <p:tav tm="0">
                                          <p:val>
                                            <p:strVal val="ppt_y"/>
                                          </p:val>
                                        </p:tav>
                                        <p:tav tm="100000">
                                          <p:val>
                                            <p:strVal val="ppt_y"/>
                                          </p:val>
                                        </p:tav>
                                      </p:tavLst>
                                    </p:anim>
                                    <p:set>
                                      <p:cBhvr>
                                        <p:cTn id="60" dur="1" fill="hold">
                                          <p:stCondLst>
                                            <p:cond delay="6999"/>
                                          </p:stCondLst>
                                        </p:cTn>
                                        <p:tgtEl>
                                          <p:spTgt spid="17"/>
                                        </p:tgtEl>
                                        <p:attrNameLst>
                                          <p:attrName>style.visibility</p:attrName>
                                        </p:attrNameLst>
                                      </p:cBhvr>
                                      <p:to>
                                        <p:strVal val="hidden"/>
                                      </p:to>
                                    </p:set>
                                  </p:childTnLst>
                                </p:cTn>
                              </p:par>
                              <p:par>
                                <p:cTn id="61" presetID="8" presetClass="emph" presetSubtype="0" fill="hold" nodeType="withEffect">
                                  <p:stCondLst>
                                    <p:cond delay="0"/>
                                  </p:stCondLst>
                                  <p:childTnLst>
                                    <p:animRot by="21600000">
                                      <p:cBhvr>
                                        <p:cTn id="62" dur="7000" fill="hold"/>
                                        <p:tgtEl>
                                          <p:spTgt spid="15"/>
                                        </p:tgtEl>
                                        <p:attrNameLst>
                                          <p:attrName>r</p:attrName>
                                        </p:attrNameLst>
                                      </p:cBhvr>
                                    </p:animRot>
                                  </p:childTnLst>
                                </p:cTn>
                              </p:par>
                              <p:par>
                                <p:cTn id="63" presetID="8" presetClass="emph" presetSubtype="0" fill="hold" nodeType="withEffect">
                                  <p:stCondLst>
                                    <p:cond delay="0"/>
                                  </p:stCondLst>
                                  <p:childTnLst>
                                    <p:animRot by="-21600000">
                                      <p:cBhvr>
                                        <p:cTn id="64" dur="7000" fill="hold"/>
                                        <p:tgtEl>
                                          <p:spTgt spid="17"/>
                                        </p:tgtEl>
                                        <p:attrNameLst>
                                          <p:attrName>r</p:attrName>
                                        </p:attrNameLst>
                                      </p:cBhvr>
                                    </p:animRot>
                                  </p:childTnLst>
                                </p:cTn>
                              </p:par>
                              <p:par>
                                <p:cTn id="65" presetID="8" presetClass="emph" presetSubtype="0" fill="hold" nodeType="withEffect">
                                  <p:stCondLst>
                                    <p:cond delay="0"/>
                                  </p:stCondLst>
                                  <p:childTnLst>
                                    <p:animRot by="-21600000">
                                      <p:cBhvr>
                                        <p:cTn id="66" dur="7000" fill="hold"/>
                                        <p:tgtEl>
                                          <p:spTgt spid="16"/>
                                        </p:tgtEl>
                                        <p:attrNameLst>
                                          <p:attrName>r</p:attrName>
                                        </p:attrNameLst>
                                      </p:cBhvr>
                                    </p:animRot>
                                  </p:childTnLst>
                                </p:cTn>
                              </p:par>
                              <p:par>
                                <p:cTn id="67" presetID="8" presetClass="emph" presetSubtype="0" fill="hold" nodeType="withEffect">
                                  <p:stCondLst>
                                    <p:cond delay="0"/>
                                  </p:stCondLst>
                                  <p:childTnLst>
                                    <p:animRot by="21600000">
                                      <p:cBhvr>
                                        <p:cTn id="68" dur="7000" fill="hold"/>
                                        <p:tgtEl>
                                          <p:spTgt spid="18"/>
                                        </p:tgtEl>
                                        <p:attrNameLst>
                                          <p:attrName>r</p:attrName>
                                        </p:attrNameLst>
                                      </p:cBhvr>
                                    </p:animRot>
                                  </p:childTnLst>
                                </p:cTn>
                              </p:par>
                              <p:par>
                                <p:cTn id="69" presetID="8" presetClass="entr" presetSubtype="32" fill="hold" nodeType="withEffect">
                                  <p:stCondLst>
                                    <p:cond delay="0"/>
                                  </p:stCondLst>
                                  <p:childTnLst>
                                    <p:set>
                                      <p:cBhvr>
                                        <p:cTn id="70" dur="1" fill="hold">
                                          <p:stCondLst>
                                            <p:cond delay="0"/>
                                          </p:stCondLst>
                                        </p:cTn>
                                        <p:tgtEl>
                                          <p:spTgt spid="40"/>
                                        </p:tgtEl>
                                        <p:attrNameLst>
                                          <p:attrName>style.visibility</p:attrName>
                                        </p:attrNameLst>
                                      </p:cBhvr>
                                      <p:to>
                                        <p:strVal val="visible"/>
                                      </p:to>
                                    </p:set>
                                    <p:animEffect transition="in" filter="diamond(out)">
                                      <p:cBhvr>
                                        <p:cTn id="71" dur="5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descr="https://lacarabina.files.wordpress.com/2011/08/seattle-bubble-gum-wall.jpg?w=480&amp;h=361"/>
          <p:cNvPicPr>
            <a:picLocks noChangeAspect="1" noChangeArrowheads="1"/>
          </p:cNvPicPr>
          <p:nvPr/>
        </p:nvPicPr>
        <p:blipFill>
          <a:blip r:embed="rId2"/>
          <a:srcRect/>
          <a:stretch>
            <a:fillRect/>
          </a:stretch>
        </p:blipFill>
        <p:spPr bwMode="auto">
          <a:xfrm>
            <a:off x="0" y="0"/>
            <a:ext cx="10980738" cy="7561263"/>
          </a:xfrm>
          <a:prstGeom prst="rect">
            <a:avLst/>
          </a:prstGeom>
          <a:noFill/>
        </p:spPr>
      </p:pic>
      <p:pic>
        <p:nvPicPr>
          <p:cNvPr id="3" name="Picture 2" descr="http://4.bp.blogspot.com/-Ftpy6cIxwPo/TzMs-fwIrgI/AAAAAAAACV8/_z1VmN7c5n8/s1600/0k0289_gif-sicodelicos-18.gif"/>
          <p:cNvPicPr>
            <a:picLocks noChangeAspect="1" noChangeArrowheads="1" noCrop="1"/>
          </p:cNvPicPr>
          <p:nvPr/>
        </p:nvPicPr>
        <p:blipFill>
          <a:blip r:embed="rId3" cstate="print">
            <a:duotone>
              <a:prstClr val="black"/>
              <a:schemeClr val="accent5">
                <a:tint val="45000"/>
                <a:satMod val="400000"/>
              </a:schemeClr>
            </a:duotone>
            <a:lum bright="8000" contrast="35000"/>
          </a:blip>
          <a:srcRect/>
          <a:stretch>
            <a:fillRect/>
          </a:stretch>
        </p:blipFill>
        <p:spPr bwMode="auto">
          <a:xfrm>
            <a:off x="-1" y="0"/>
            <a:ext cx="10980739" cy="7561263"/>
          </a:xfrm>
          <a:prstGeom prst="rect">
            <a:avLst/>
          </a:prstGeom>
          <a:noFill/>
        </p:spPr>
      </p:pic>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75"/>
                                      </p:to>
                                    </p:set>
                                    <p:animEffect filter="image" prLst="opacity: 0.75">
                                      <p:cBhvr rctx="IE">
                                        <p:cTn id="7" dur="indefinite"/>
                                        <p:tgtEl>
                                          <p:spTgt spid="3"/>
                                        </p:tgtEl>
                                      </p:cBhvr>
                                    </p:animEffect>
                                  </p:childTnLst>
                                </p:cTn>
                              </p:par>
                              <p:par>
                                <p:cTn id="8" presetID="8" presetClass="exit" presetSubtype="16" fill="hold" nodeType="withEffect">
                                  <p:stCondLst>
                                    <p:cond delay="0"/>
                                  </p:stCondLst>
                                  <p:childTnLst>
                                    <p:animEffect transition="out" filter="diamond(in)">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45000"/>
          </a:blip>
          <a:srcRect/>
          <a:stretch>
            <a:fillRect/>
          </a:stretch>
        </p:blipFill>
        <p:spPr bwMode="auto">
          <a:xfrm>
            <a:off x="-1" y="0"/>
            <a:ext cx="10980739" cy="7561263"/>
          </a:xfrm>
          <a:prstGeom prst="rect">
            <a:avLst/>
          </a:prstGeom>
          <a:noFill/>
        </p:spPr>
      </p:pic>
      <p:sp>
        <p:nvSpPr>
          <p:cNvPr id="2" name="1 Rectángulo"/>
          <p:cNvSpPr/>
          <p:nvPr/>
        </p:nvSpPr>
        <p:spPr>
          <a:xfrm>
            <a:off x="6490501" y="2066119"/>
            <a:ext cx="3774326" cy="4548124"/>
          </a:xfrm>
          <a:prstGeom prst="rect">
            <a:avLst/>
          </a:prstGeom>
        </p:spPr>
        <p:txBody>
          <a:bodyPr wrap="square" lIns="115018" tIns="57509" rIns="115018" bIns="57509">
            <a:spAutoFit/>
          </a:bodyPr>
          <a:lstStyle/>
          <a:p>
            <a:pPr algn="ctr"/>
            <a:r>
              <a:rPr lang="es-ES" sz="2400" b="1" i="1" dirty="0" smtClean="0">
                <a:solidFill>
                  <a:srgbClr val="FFC000"/>
                </a:solidFill>
                <a:latin typeface="Arial" pitchFamily="34" charset="0"/>
                <a:cs typeface="Arial" pitchFamily="34" charset="0"/>
              </a:rPr>
              <a:t>La verdad </a:t>
            </a:r>
            <a:r>
              <a:rPr lang="es-ES" sz="2400" b="1" i="1" dirty="0" err="1" smtClean="0">
                <a:solidFill>
                  <a:srgbClr val="FFC000"/>
                </a:solidFill>
                <a:latin typeface="Arial" pitchFamily="34" charset="0"/>
                <a:cs typeface="Arial" pitchFamily="34" charset="0"/>
              </a:rPr>
              <a:t>verdad</a:t>
            </a:r>
            <a:r>
              <a:rPr lang="es-ES" sz="2400" b="1" i="1" dirty="0" smtClean="0">
                <a:solidFill>
                  <a:srgbClr val="FFC000"/>
                </a:solidFill>
                <a:latin typeface="Arial" pitchFamily="34" charset="0"/>
                <a:cs typeface="Arial" pitchFamily="34" charset="0"/>
              </a:rPr>
              <a:t>… es que me he quedado medio baboso con estos lugares extraños (lo cual tiene cierto sentido tratándose de chicle).</a:t>
            </a:r>
          </a:p>
          <a:p>
            <a:pPr algn="ctr"/>
            <a:r>
              <a:rPr lang="es-ES" sz="2400" b="1" i="1" dirty="0" smtClean="0">
                <a:solidFill>
                  <a:srgbClr val="FFC000"/>
                </a:solidFill>
                <a:latin typeface="Arial" pitchFamily="34" charset="0"/>
                <a:cs typeface="Arial" pitchFamily="34" charset="0"/>
              </a:rPr>
              <a:t> ¿Por qué existen? ¿Tan rara es la humanidad?</a:t>
            </a:r>
          </a:p>
          <a:p>
            <a:pPr algn="ctr"/>
            <a:r>
              <a:rPr lang="es-ES" sz="2400" b="1" i="1" dirty="0" smtClean="0">
                <a:solidFill>
                  <a:srgbClr val="FFC000"/>
                </a:solidFill>
                <a:latin typeface="Arial" pitchFamily="34" charset="0"/>
                <a:cs typeface="Arial" pitchFamily="34" charset="0"/>
              </a:rPr>
              <a:t>Sea cual sea la respuesta, aquí van más detalles de las paredes.</a:t>
            </a:r>
            <a:endParaRPr lang="es-ES" sz="2400" b="1" i="1" dirty="0">
              <a:solidFill>
                <a:srgbClr val="FFC000"/>
              </a:solidFill>
              <a:latin typeface="Arial" pitchFamily="34" charset="0"/>
              <a:cs typeface="Arial" pitchFamily="34" charset="0"/>
            </a:endParaRPr>
          </a:p>
        </p:txBody>
      </p:sp>
      <p:pic>
        <p:nvPicPr>
          <p:cNvPr id="3" name="Picture 2" descr="https://lacarabina.files.wordpress.com/2011/08/seattle-bubble-gum-wall8.jpg?w=366&amp;h=515"/>
          <p:cNvPicPr>
            <a:picLocks noChangeAspect="1" noChangeArrowheads="1"/>
          </p:cNvPicPr>
          <p:nvPr/>
        </p:nvPicPr>
        <p:blipFill>
          <a:blip r:embed="rId3"/>
          <a:srcRect/>
          <a:stretch>
            <a:fillRect/>
          </a:stretch>
        </p:blipFill>
        <p:spPr bwMode="auto">
          <a:xfrm>
            <a:off x="0" y="-1"/>
            <a:ext cx="5852840" cy="7561263"/>
          </a:xfrm>
          <a:prstGeom prst="rect">
            <a:avLst/>
          </a:prstGeom>
          <a:noFill/>
        </p:spPr>
      </p:pic>
    </p:spTree>
  </p:cSld>
  <p:clrMapOvr>
    <a:masterClrMapping/>
  </p:clrMapOvr>
  <p:transition spd="med" advTm="2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pic>
        <p:nvPicPr>
          <p:cNvPr id="14" name="Picture 2" descr="https://lacarabina.files.wordpress.com/2011/08/seattle-bubble-gum-wall11.jpg?w=480&amp;h=361"/>
          <p:cNvPicPr>
            <a:picLocks noChangeAspect="1" noChangeArrowheads="1"/>
          </p:cNvPicPr>
          <p:nvPr/>
        </p:nvPicPr>
        <p:blipFill>
          <a:blip r:embed="rId2"/>
          <a:srcRect/>
          <a:stretch>
            <a:fillRect/>
          </a:stretch>
        </p:blipFill>
        <p:spPr bwMode="auto">
          <a:xfrm>
            <a:off x="0" y="0"/>
            <a:ext cx="10980738" cy="7561263"/>
          </a:xfrm>
          <a:prstGeom prst="rect">
            <a:avLst/>
          </a:prstGeom>
          <a:noFill/>
        </p:spPr>
      </p:pic>
      <p:sp>
        <p:nvSpPr>
          <p:cNvPr id="5" name="4 Marco"/>
          <p:cNvSpPr/>
          <p:nvPr/>
        </p:nvSpPr>
        <p:spPr>
          <a:xfrm>
            <a:off x="0" y="0"/>
            <a:ext cx="1286805" cy="7561263"/>
          </a:xfrm>
          <a:prstGeom prst="frame">
            <a:avLst>
              <a:gd name="adj1" fmla="val 35612"/>
            </a:avLst>
          </a:prstGeom>
          <a:solidFill>
            <a:srgbClr val="1201F5"/>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solidFill>
                <a:schemeClr val="tx1"/>
              </a:solidFill>
            </a:endParaRPr>
          </a:p>
        </p:txBody>
      </p:sp>
      <p:sp>
        <p:nvSpPr>
          <p:cNvPr id="6" name="5 Marco"/>
          <p:cNvSpPr/>
          <p:nvPr/>
        </p:nvSpPr>
        <p:spPr>
          <a:xfrm>
            <a:off x="1372595" y="0"/>
            <a:ext cx="1286805" cy="7561263"/>
          </a:xfrm>
          <a:prstGeom prst="frame">
            <a:avLst>
              <a:gd name="adj1" fmla="val 35612"/>
            </a:avLst>
          </a:prstGeom>
          <a:solidFill>
            <a:srgbClr val="1201F5"/>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solidFill>
                <a:schemeClr val="tx1"/>
              </a:solidFill>
            </a:endParaRPr>
          </a:p>
        </p:txBody>
      </p:sp>
      <p:sp>
        <p:nvSpPr>
          <p:cNvPr id="7" name="6 Marco"/>
          <p:cNvSpPr/>
          <p:nvPr/>
        </p:nvSpPr>
        <p:spPr>
          <a:xfrm>
            <a:off x="2745187" y="0"/>
            <a:ext cx="1286805" cy="7561263"/>
          </a:xfrm>
          <a:prstGeom prst="frame">
            <a:avLst>
              <a:gd name="adj1" fmla="val 35612"/>
            </a:avLst>
          </a:prstGeom>
          <a:solidFill>
            <a:srgbClr val="1201F5"/>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solidFill>
                <a:schemeClr val="tx1"/>
              </a:solidFill>
            </a:endParaRPr>
          </a:p>
        </p:txBody>
      </p:sp>
      <p:sp>
        <p:nvSpPr>
          <p:cNvPr id="8" name="7 Marco"/>
          <p:cNvSpPr/>
          <p:nvPr/>
        </p:nvSpPr>
        <p:spPr>
          <a:xfrm>
            <a:off x="4117780" y="0"/>
            <a:ext cx="1286805" cy="7561263"/>
          </a:xfrm>
          <a:prstGeom prst="frame">
            <a:avLst>
              <a:gd name="adj1" fmla="val 35612"/>
            </a:avLst>
          </a:prstGeom>
          <a:solidFill>
            <a:srgbClr val="1201F5"/>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solidFill>
                <a:schemeClr val="tx1"/>
              </a:solidFill>
            </a:endParaRPr>
          </a:p>
        </p:txBody>
      </p:sp>
      <p:sp>
        <p:nvSpPr>
          <p:cNvPr id="9" name="8 Marco"/>
          <p:cNvSpPr/>
          <p:nvPr/>
        </p:nvSpPr>
        <p:spPr>
          <a:xfrm>
            <a:off x="5490372" y="0"/>
            <a:ext cx="1286805" cy="7561263"/>
          </a:xfrm>
          <a:prstGeom prst="frame">
            <a:avLst>
              <a:gd name="adj1" fmla="val 35612"/>
            </a:avLst>
          </a:prstGeom>
          <a:solidFill>
            <a:srgbClr val="1201F5"/>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solidFill>
                <a:schemeClr val="tx1"/>
              </a:solidFill>
            </a:endParaRPr>
          </a:p>
        </p:txBody>
      </p:sp>
      <p:sp>
        <p:nvSpPr>
          <p:cNvPr id="10" name="9 Marco"/>
          <p:cNvSpPr/>
          <p:nvPr/>
        </p:nvSpPr>
        <p:spPr>
          <a:xfrm>
            <a:off x="6862964" y="0"/>
            <a:ext cx="1286805" cy="7561263"/>
          </a:xfrm>
          <a:prstGeom prst="frame">
            <a:avLst>
              <a:gd name="adj1" fmla="val 35612"/>
            </a:avLst>
          </a:prstGeom>
          <a:solidFill>
            <a:srgbClr val="1201F5"/>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solidFill>
                <a:schemeClr val="tx1"/>
              </a:solidFill>
            </a:endParaRPr>
          </a:p>
        </p:txBody>
      </p:sp>
      <p:sp>
        <p:nvSpPr>
          <p:cNvPr id="11" name="10 Marco"/>
          <p:cNvSpPr/>
          <p:nvPr/>
        </p:nvSpPr>
        <p:spPr>
          <a:xfrm>
            <a:off x="8235556" y="0"/>
            <a:ext cx="1286805" cy="7561263"/>
          </a:xfrm>
          <a:prstGeom prst="frame">
            <a:avLst>
              <a:gd name="adj1" fmla="val 35612"/>
            </a:avLst>
          </a:prstGeom>
          <a:solidFill>
            <a:srgbClr val="1201F5"/>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solidFill>
                <a:schemeClr val="tx1"/>
              </a:solidFill>
            </a:endParaRPr>
          </a:p>
        </p:txBody>
      </p:sp>
      <p:sp>
        <p:nvSpPr>
          <p:cNvPr id="12" name="11 Marco"/>
          <p:cNvSpPr/>
          <p:nvPr/>
        </p:nvSpPr>
        <p:spPr>
          <a:xfrm>
            <a:off x="9693934" y="0"/>
            <a:ext cx="1286804" cy="7561263"/>
          </a:xfrm>
          <a:prstGeom prst="frame">
            <a:avLst>
              <a:gd name="adj1" fmla="val 35612"/>
            </a:avLst>
          </a:prstGeom>
          <a:solidFill>
            <a:srgbClr val="1201F5"/>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solidFill>
                <a:schemeClr val="tx1"/>
              </a:solidFill>
            </a:endParaRPr>
          </a:p>
        </p:txBody>
      </p:sp>
    </p:spTree>
  </p:cSld>
  <p:clrMapOvr>
    <a:masterClrMapping/>
  </p:clrMapOvr>
  <p:transition spd="med"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17" presetClass="entr" presetSubtype="10"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5000" fill="hold"/>
                                        <p:tgtEl>
                                          <p:spTgt spid="14"/>
                                        </p:tgtEl>
                                        <p:attrNameLst>
                                          <p:attrName>ppt_w</p:attrName>
                                        </p:attrNameLst>
                                      </p:cBhvr>
                                      <p:tavLst>
                                        <p:tav tm="0">
                                          <p:val>
                                            <p:fltVal val="0"/>
                                          </p:val>
                                        </p:tav>
                                        <p:tav tm="100000">
                                          <p:val>
                                            <p:strVal val="#ppt_w"/>
                                          </p:val>
                                        </p:tav>
                                      </p:tavLst>
                                    </p:anim>
                                    <p:anim calcmode="lin" valueType="num">
                                      <p:cBhvr>
                                        <p:cTn id="40" dur="5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http://4.bp.blogspot.com/_1v2Pda9vcww/TUcIedynJXI/AAAAAAAAjs8/kiu2dkiYLG0/s400/Seattle-bubble-gum-wall2.jpg"/>
          <p:cNvPicPr>
            <a:picLocks noChangeAspect="1" noChangeArrowheads="1"/>
          </p:cNvPicPr>
          <p:nvPr/>
        </p:nvPicPr>
        <p:blipFill>
          <a:blip r:embed="rId2"/>
          <a:srcRect/>
          <a:stretch>
            <a:fillRect/>
          </a:stretch>
        </p:blipFill>
        <p:spPr bwMode="auto">
          <a:xfrm>
            <a:off x="0" y="0"/>
            <a:ext cx="10980738" cy="7561263"/>
          </a:xfrm>
          <a:prstGeom prst="rect">
            <a:avLst/>
          </a:prstGeom>
          <a:noFill/>
        </p:spPr>
      </p:pic>
      <p:pic>
        <p:nvPicPr>
          <p:cNvPr id="3" name="Picture 3" descr="illusion-017"/>
          <p:cNvPicPr>
            <a:picLocks noChangeAspect="1" noChangeArrowheads="1" noCrop="1"/>
          </p:cNvPicPr>
          <p:nvPr/>
        </p:nvPicPr>
        <p:blipFill>
          <a:blip r:embed="rId3" cstate="print">
            <a:duotone>
              <a:prstClr val="black"/>
              <a:schemeClr val="accent5">
                <a:tint val="45000"/>
                <a:satMod val="400000"/>
              </a:schemeClr>
            </a:duotone>
          </a:blip>
          <a:srcRect/>
          <a:stretch>
            <a:fillRect/>
          </a:stretch>
        </p:blipFill>
        <p:spPr bwMode="auto">
          <a:xfrm>
            <a:off x="0" y="0"/>
            <a:ext cx="10980738" cy="7582267"/>
          </a:xfrm>
          <a:prstGeom prst="rect">
            <a:avLst/>
          </a:prstGeom>
          <a:noFill/>
          <a:ln w="9525">
            <a:noFill/>
            <a:miter lim="800000"/>
            <a:headEnd/>
            <a:tailEnd/>
          </a:ln>
        </p:spPr>
      </p:pic>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704683" y="351607"/>
            <a:ext cx="4990305" cy="7102669"/>
          </a:xfrm>
          <a:prstGeom prst="rect">
            <a:avLst/>
          </a:prstGeom>
        </p:spPr>
        <p:txBody>
          <a:bodyPr wrap="square" lIns="115018" tIns="57509" rIns="115018" bIns="57509">
            <a:spAutoFit/>
          </a:bodyPr>
          <a:lstStyle/>
          <a:p>
            <a:pPr algn="ctr"/>
            <a:r>
              <a:rPr lang="es-ES" sz="3200" b="1" i="1" dirty="0" smtClean="0">
                <a:solidFill>
                  <a:srgbClr val="FFC000"/>
                </a:solidFill>
                <a:latin typeface="Arial" pitchFamily="34" charset="0"/>
                <a:cs typeface="Arial" pitchFamily="34" charset="0"/>
              </a:rPr>
              <a:t/>
            </a:r>
            <a:br>
              <a:rPr lang="es-ES" sz="3200" b="1" i="1" dirty="0" smtClean="0">
                <a:solidFill>
                  <a:srgbClr val="FFC000"/>
                </a:solidFill>
                <a:latin typeface="Arial" pitchFamily="34" charset="0"/>
                <a:cs typeface="Arial" pitchFamily="34" charset="0"/>
              </a:rPr>
            </a:br>
            <a:r>
              <a:rPr lang="es-ES" sz="3200" b="1" i="1" dirty="0" smtClean="0">
                <a:solidFill>
                  <a:srgbClr val="FFC000"/>
                </a:solidFill>
                <a:latin typeface="Arial" pitchFamily="34" charset="0"/>
                <a:cs typeface="Arial" pitchFamily="34" charset="0"/>
              </a:rPr>
              <a:t>Un hecho interesante </a:t>
            </a:r>
            <a:r>
              <a:rPr lang="es-ES" sz="2400" b="1" i="1" dirty="0" smtClean="0">
                <a:solidFill>
                  <a:srgbClr val="FFC000"/>
                </a:solidFill>
                <a:latin typeface="Arial" pitchFamily="34" charset="0"/>
                <a:cs typeface="Arial" pitchFamily="34" charset="0"/>
              </a:rPr>
              <a:t>- En Singapur chicle ha sido prohibido desde 1992 porque las personas estaban dejando en las paredes y en los lugares públicos donde la limpieza se convirtió en un problema. Una revisión de la prohibición inicial 2004 fue creado por un acuerdo bilateral de libre comercio entre los EE.UU. y Singapur conocido como el USS La goma de mascar ahora se permite para uso terapéutico, necesaria por las condiciones del acuerdo comercial de libre comercio. </a:t>
            </a:r>
            <a:r>
              <a:rPr lang="es-ES" sz="3000" b="1" i="1" dirty="0" smtClean="0">
                <a:solidFill>
                  <a:srgbClr val="FFFF00"/>
                </a:solidFill>
                <a:latin typeface="Arial" pitchFamily="34" charset="0"/>
                <a:cs typeface="Arial" pitchFamily="34" charset="0"/>
              </a:rPr>
              <a:t/>
            </a:r>
            <a:br>
              <a:rPr lang="es-ES" sz="3000" b="1" i="1" dirty="0" smtClean="0">
                <a:solidFill>
                  <a:srgbClr val="FFFF00"/>
                </a:solidFill>
                <a:latin typeface="Arial" pitchFamily="34" charset="0"/>
                <a:cs typeface="Arial" pitchFamily="34" charset="0"/>
              </a:rPr>
            </a:br>
            <a:endParaRPr lang="es-ES" sz="3000" b="1" i="1" dirty="0">
              <a:solidFill>
                <a:srgbClr val="FFFF00"/>
              </a:solidFill>
              <a:latin typeface="Arial" pitchFamily="34" charset="0"/>
              <a:cs typeface="Arial" pitchFamily="34" charset="0"/>
            </a:endParaRPr>
          </a:p>
        </p:txBody>
      </p:sp>
      <p:pic>
        <p:nvPicPr>
          <p:cNvPr id="3" name="Picture 2" descr="bubblegum 7"/>
          <p:cNvPicPr>
            <a:picLocks noChangeAspect="1" noChangeArrowheads="1"/>
          </p:cNvPicPr>
          <p:nvPr/>
        </p:nvPicPr>
        <p:blipFill>
          <a:blip r:embed="rId2"/>
          <a:srcRect/>
          <a:stretch>
            <a:fillRect/>
          </a:stretch>
        </p:blipFill>
        <p:spPr bwMode="auto">
          <a:xfrm>
            <a:off x="2" y="0"/>
            <a:ext cx="5478931" cy="7540259"/>
          </a:xfrm>
          <a:prstGeom prst="rect">
            <a:avLst/>
          </a:prstGeom>
          <a:noFill/>
        </p:spPr>
      </p:pic>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66096" y="6641785"/>
            <a:ext cx="1623248" cy="1078912"/>
          </a:xfrm>
          <a:prstGeom prst="rect">
            <a:avLst/>
          </a:prstGeom>
          <a:noFill/>
          <a:ln w="9525">
            <a:noFill/>
            <a:miter lim="800000"/>
            <a:headEnd/>
            <a:tailEnd/>
          </a:ln>
        </p:spPr>
      </p:pic>
    </p:spTree>
  </p:cSld>
  <p:clrMapOvr>
    <a:masterClrMapping/>
  </p:clrMapOvr>
  <p:transition spd="med" advTm="35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https://lacarabina.files.wordpress.com/2011/08/seattle-bubble-gum-wall10.jpg?w=480&amp;h=319"/>
          <p:cNvPicPr>
            <a:picLocks noChangeAspect="1" noChangeArrowheads="1"/>
          </p:cNvPicPr>
          <p:nvPr/>
        </p:nvPicPr>
        <p:blipFill>
          <a:blip r:embed="rId2"/>
          <a:srcRect/>
          <a:stretch>
            <a:fillRect/>
          </a:stretch>
        </p:blipFill>
        <p:spPr bwMode="auto">
          <a:xfrm>
            <a:off x="0" y="0"/>
            <a:ext cx="11101247" cy="7561263"/>
          </a:xfrm>
          <a:prstGeom prst="rect">
            <a:avLst/>
          </a:prstGeom>
          <a:noFill/>
        </p:spPr>
      </p:pic>
      <p:pic>
        <p:nvPicPr>
          <p:cNvPr id="3" name="Picture 2" descr="http://4.bp.blogspot.com/-Ftpy6cIxwPo/TzMs-fwIrgI/AAAAAAAACV8/_z1VmN7c5n8/s1600/0k0289_gif-sicodelicos-18.gif"/>
          <p:cNvPicPr>
            <a:picLocks noChangeAspect="1" noChangeArrowheads="1" noCrop="1"/>
          </p:cNvPicPr>
          <p:nvPr/>
        </p:nvPicPr>
        <p:blipFill>
          <a:blip r:embed="rId3" cstate="print">
            <a:duotone>
              <a:schemeClr val="accent4">
                <a:shade val="45000"/>
                <a:satMod val="135000"/>
              </a:schemeClr>
              <a:prstClr val="white"/>
            </a:duotone>
          </a:blip>
          <a:srcRect/>
          <a:stretch>
            <a:fillRect/>
          </a:stretch>
        </p:blipFill>
        <p:spPr bwMode="auto">
          <a:xfrm>
            <a:off x="-1" y="0"/>
            <a:ext cx="10980739" cy="7561263"/>
          </a:xfrm>
          <a:prstGeom prst="rect">
            <a:avLst/>
          </a:prstGeom>
          <a:noFill/>
        </p:spPr>
      </p:pic>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https://lacarabina.files.wordpress.com/2011/08/seattle-bubble-gum-wall7.jpg?w=480&amp;h=361"/>
          <p:cNvPicPr>
            <a:picLocks noChangeAspect="1" noChangeArrowheads="1"/>
          </p:cNvPicPr>
          <p:nvPr/>
        </p:nvPicPr>
        <p:blipFill>
          <a:blip r:embed="rId2"/>
          <a:srcRect/>
          <a:stretch>
            <a:fillRect/>
          </a:stretch>
        </p:blipFill>
        <p:spPr bwMode="auto">
          <a:xfrm>
            <a:off x="0" y="0"/>
            <a:ext cx="10980738" cy="7561263"/>
          </a:xfrm>
          <a:prstGeom prst="rect">
            <a:avLst/>
          </a:prstGeom>
          <a:noFill/>
        </p:spPr>
      </p:pic>
      <p:pic>
        <p:nvPicPr>
          <p:cNvPr id="3" name="Picture 3" descr="illusion-013"/>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0" y="-21004"/>
            <a:ext cx="10980738" cy="7582267"/>
          </a:xfrm>
          <a:prstGeom prst="rect">
            <a:avLst/>
          </a:prstGeom>
          <a:noFill/>
          <a:ln w="9525">
            <a:noFill/>
            <a:miter lim="800000"/>
            <a:headEnd/>
            <a:tailEnd/>
          </a:ln>
        </p:spPr>
      </p:pic>
    </p:spTree>
  </p:cSld>
  <p:clrMapOvr>
    <a:masterClrMapping/>
  </p:clrMapOvr>
  <p:transition spd="med"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afterEffect">
                                  <p:stCondLst>
                                    <p:cond delay="0"/>
                                  </p:stCondLst>
                                  <p:childTnLst>
                                    <p:animEffect transition="out" filter="checkerboard(across)">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descr="https://lacarabina.files.wordpress.com/2011/08/seattle-bubble-gum-wall6.jpg?w=480&amp;h=361"/>
          <p:cNvPicPr>
            <a:picLocks noChangeAspect="1" noChangeArrowheads="1"/>
          </p:cNvPicPr>
          <p:nvPr/>
        </p:nvPicPr>
        <p:blipFill>
          <a:blip r:embed="rId2"/>
          <a:srcRect l="31133"/>
          <a:stretch>
            <a:fillRect/>
          </a:stretch>
        </p:blipFill>
        <p:spPr bwMode="auto">
          <a:xfrm>
            <a:off x="1" y="0"/>
            <a:ext cx="10980738" cy="7561263"/>
          </a:xfrm>
          <a:prstGeom prst="rect">
            <a:avLst/>
          </a:prstGeom>
          <a:noFill/>
        </p:spPr>
      </p:pic>
      <p:pic>
        <p:nvPicPr>
          <p:cNvPr id="3" name="Picture 2" descr="http://4.bp.blogspot.com/-czzofHQHmaU/TzMs61v6NcI/AAAAAAAACV0/uS27Hg0W_l0/s1600/0k0289_gif-sicodelicos-17.gif"/>
          <p:cNvPicPr>
            <a:picLocks noChangeAspect="1" noChangeArrowheads="1" noCrop="1"/>
          </p:cNvPicPr>
          <p:nvPr/>
        </p:nvPicPr>
        <p:blipFill>
          <a:blip r:embed="rId3" cstate="print">
            <a:duotone>
              <a:prstClr val="black"/>
              <a:schemeClr val="accent5">
                <a:tint val="45000"/>
                <a:satMod val="400000"/>
              </a:schemeClr>
            </a:duotone>
          </a:blip>
          <a:srcRect/>
          <a:stretch>
            <a:fillRect/>
          </a:stretch>
        </p:blipFill>
        <p:spPr bwMode="auto">
          <a:xfrm>
            <a:off x="-796175" y="-505649"/>
            <a:ext cx="14134368" cy="8066912"/>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0.11806 0.02878 L 1.18793 0.00966 " pathEditMode="relative" rAng="0" ptsTypes="AA">
                                      <p:cBhvr>
                                        <p:cTn id="6" dur="5000" fill="hold"/>
                                        <p:tgtEl>
                                          <p:spTgt spid="3"/>
                                        </p:tgtEl>
                                        <p:attrNameLst>
                                          <p:attrName>ppt_x</p:attrName>
                                          <p:attrName>ppt_y</p:attrName>
                                        </p:attrNameLst>
                                      </p:cBhvr>
                                      <p:rCtr x="653" y="-1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descr="https://lacarabina.files.wordpress.com/2011/08/seattle-bubble-gum-wall5.jpg?w=479&amp;h=359"/>
          <p:cNvPicPr>
            <a:picLocks noChangeAspect="1" noChangeArrowheads="1"/>
          </p:cNvPicPr>
          <p:nvPr/>
        </p:nvPicPr>
        <p:blipFill>
          <a:blip r:embed="rId2"/>
          <a:srcRect/>
          <a:stretch>
            <a:fillRect/>
          </a:stretch>
        </p:blipFill>
        <p:spPr bwMode="auto">
          <a:xfrm>
            <a:off x="2" y="0"/>
            <a:ext cx="10988385" cy="7561263"/>
          </a:xfrm>
          <a:prstGeom prst="rect">
            <a:avLst/>
          </a:prstGeom>
          <a:noFill/>
        </p:spPr>
      </p:pic>
      <p:pic>
        <p:nvPicPr>
          <p:cNvPr id="4" name="Picture 3" descr="illusion-017"/>
          <p:cNvPicPr>
            <a:picLocks noChangeAspect="1" noChangeArrowheads="1" noCrop="1"/>
          </p:cNvPicPr>
          <p:nvPr/>
        </p:nvPicPr>
        <p:blipFill>
          <a:blip r:embed="rId3" cstate="print">
            <a:duotone>
              <a:prstClr val="black"/>
              <a:schemeClr val="accent5">
                <a:tint val="45000"/>
                <a:satMod val="400000"/>
              </a:schemeClr>
            </a:duotone>
          </a:blip>
          <a:srcRect/>
          <a:stretch>
            <a:fillRect/>
          </a:stretch>
        </p:blipFill>
        <p:spPr bwMode="auto">
          <a:xfrm>
            <a:off x="0" y="-21004"/>
            <a:ext cx="10980738" cy="7582267"/>
          </a:xfrm>
          <a:prstGeom prst="rect">
            <a:avLst/>
          </a:prstGeom>
          <a:noFill/>
          <a:ln w="9525">
            <a:noFill/>
            <a:miter lim="800000"/>
            <a:headEnd/>
            <a:tailEnd/>
          </a:ln>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https://lacarabina.files.wordpress.com/2011/08/seattle-bubble-gum-wall4.jpg?w=480&amp;h=320"/>
          <p:cNvPicPr>
            <a:picLocks noChangeAspect="1" noChangeArrowheads="1"/>
          </p:cNvPicPr>
          <p:nvPr/>
        </p:nvPicPr>
        <p:blipFill>
          <a:blip r:embed="rId2"/>
          <a:srcRect/>
          <a:stretch>
            <a:fillRect/>
          </a:stretch>
        </p:blipFill>
        <p:spPr bwMode="auto">
          <a:xfrm>
            <a:off x="-1" y="0"/>
            <a:ext cx="11066556" cy="7561263"/>
          </a:xfrm>
          <a:prstGeom prst="rect">
            <a:avLst/>
          </a:prstGeom>
          <a:noFill/>
        </p:spPr>
      </p:pic>
      <p:sp>
        <p:nvSpPr>
          <p:cNvPr id="5" name="4 Rectángulo"/>
          <p:cNvSpPr/>
          <p:nvPr/>
        </p:nvSpPr>
        <p:spPr>
          <a:xfrm>
            <a:off x="2" y="0"/>
            <a:ext cx="943658" cy="7561263"/>
          </a:xfrm>
          <a:prstGeom prst="rect">
            <a:avLst/>
          </a:prstGeom>
          <a:solidFill>
            <a:srgbClr val="FF0000">
              <a:alpha val="9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6" name="5 Rectángulo"/>
          <p:cNvSpPr/>
          <p:nvPr/>
        </p:nvSpPr>
        <p:spPr>
          <a:xfrm>
            <a:off x="1029447" y="0"/>
            <a:ext cx="943658" cy="75612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7" name="6 Rectángulo"/>
          <p:cNvSpPr/>
          <p:nvPr/>
        </p:nvSpPr>
        <p:spPr>
          <a:xfrm>
            <a:off x="2058890" y="0"/>
            <a:ext cx="943658" cy="75612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8" name="7 Rectángulo"/>
          <p:cNvSpPr/>
          <p:nvPr/>
        </p:nvSpPr>
        <p:spPr>
          <a:xfrm>
            <a:off x="3088334" y="0"/>
            <a:ext cx="943658" cy="75612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9" name="8 Rectángulo"/>
          <p:cNvSpPr/>
          <p:nvPr/>
        </p:nvSpPr>
        <p:spPr>
          <a:xfrm>
            <a:off x="4117778" y="0"/>
            <a:ext cx="943658" cy="75612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10" name="9 Rectángulo"/>
          <p:cNvSpPr/>
          <p:nvPr/>
        </p:nvSpPr>
        <p:spPr>
          <a:xfrm>
            <a:off x="5147223" y="0"/>
            <a:ext cx="943658" cy="75612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11" name="10 Rectángulo"/>
          <p:cNvSpPr/>
          <p:nvPr/>
        </p:nvSpPr>
        <p:spPr>
          <a:xfrm>
            <a:off x="6182148" y="0"/>
            <a:ext cx="943658" cy="75612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12" name="11 Rectángulo"/>
          <p:cNvSpPr/>
          <p:nvPr/>
        </p:nvSpPr>
        <p:spPr>
          <a:xfrm>
            <a:off x="7206110" y="0"/>
            <a:ext cx="943658" cy="75612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13" name="12 Rectángulo"/>
          <p:cNvSpPr/>
          <p:nvPr/>
        </p:nvSpPr>
        <p:spPr>
          <a:xfrm>
            <a:off x="8276451" y="0"/>
            <a:ext cx="943658" cy="75612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14" name="13 Rectángulo"/>
          <p:cNvSpPr/>
          <p:nvPr/>
        </p:nvSpPr>
        <p:spPr>
          <a:xfrm>
            <a:off x="9348021" y="0"/>
            <a:ext cx="772083" cy="75612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15" name="14 Rectángulo"/>
          <p:cNvSpPr/>
          <p:nvPr/>
        </p:nvSpPr>
        <p:spPr>
          <a:xfrm>
            <a:off x="10208655" y="0"/>
            <a:ext cx="1068191" cy="75612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Tree>
  </p:cSld>
  <p:clrMapOvr>
    <a:masterClrMapping/>
  </p:clrMapOvr>
  <p:transition spd="med"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descr="https://lacarabina.files.wordpress.com/2011/08/seattle-bubble-gum-wall3.jpg?w=480&amp;h=320"/>
          <p:cNvPicPr>
            <a:picLocks noChangeAspect="1" noChangeArrowheads="1"/>
          </p:cNvPicPr>
          <p:nvPr/>
        </p:nvPicPr>
        <p:blipFill>
          <a:blip r:embed="rId2"/>
          <a:srcRect/>
          <a:stretch>
            <a:fillRect/>
          </a:stretch>
        </p:blipFill>
        <p:spPr bwMode="auto">
          <a:xfrm>
            <a:off x="-1" y="0"/>
            <a:ext cx="11066556" cy="7561263"/>
          </a:xfrm>
          <a:prstGeom prst="rect">
            <a:avLst/>
          </a:prstGeom>
          <a:noFill/>
        </p:spPr>
      </p:pic>
      <p:pic>
        <p:nvPicPr>
          <p:cNvPr id="3" name="Picture 2" descr="http://4.bp.blogspot.com/-czzofHQHmaU/TzMs61v6NcI/AAAAAAAACV0/uS27Hg0W_l0/s1600/0k0289_gif-sicodelicos-17.gif"/>
          <p:cNvPicPr>
            <a:picLocks noChangeAspect="1" noChangeArrowheads="1" noCrop="1"/>
          </p:cNvPicPr>
          <p:nvPr/>
        </p:nvPicPr>
        <p:blipFill>
          <a:blip r:embed="rId3" cstate="print">
            <a:duotone>
              <a:schemeClr val="accent5">
                <a:shade val="45000"/>
                <a:satMod val="135000"/>
              </a:schemeClr>
              <a:prstClr val="white"/>
            </a:duotone>
            <a:lum bright="22000" contrast="86000"/>
          </a:blip>
          <a:srcRect/>
          <a:stretch>
            <a:fillRect/>
          </a:stretch>
        </p:blipFill>
        <p:spPr bwMode="auto">
          <a:xfrm>
            <a:off x="-1224803" y="-434211"/>
            <a:ext cx="14134368" cy="7995474"/>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0.11806 0.02878 L 1.18793 0.00966 " pathEditMode="relative" rAng="0" ptsTypes="AA">
                                      <p:cBhvr>
                                        <p:cTn id="6" dur="3000" fill="hold"/>
                                        <p:tgtEl>
                                          <p:spTgt spid="3"/>
                                        </p:tgtEl>
                                        <p:attrNameLst>
                                          <p:attrName>ppt_x</p:attrName>
                                          <p:attrName>ppt_y</p:attrName>
                                        </p:attrNameLst>
                                      </p:cBhvr>
                                      <p:rCtr x="653" y="-1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29415" y="1023902"/>
            <a:ext cx="8578743" cy="5886952"/>
          </a:xfrm>
          <a:prstGeom prst="rect">
            <a:avLst/>
          </a:prstGeom>
        </p:spPr>
        <p:txBody>
          <a:bodyPr wrap="square" lIns="115018" tIns="57509" rIns="115018" bIns="57509">
            <a:spAutoFit/>
          </a:bodyPr>
          <a:lstStyle/>
          <a:p>
            <a:pPr algn="ctr"/>
            <a:r>
              <a:rPr lang="es-ES" sz="2500" b="1" i="1" dirty="0" smtClean="0">
                <a:solidFill>
                  <a:srgbClr val="FFFF00"/>
                </a:solidFill>
                <a:latin typeface="Arial" pitchFamily="34" charset="0"/>
                <a:cs typeface="Arial" pitchFamily="34" charset="0"/>
              </a:rPr>
              <a:t>Mi cabeza es un gran almacén de información intrascendente. Es por eso que me sorprende recién enterarme de que en Estados Unidos existen no uno, sino tres lugares cuyas paredes están ultra cubiertas de chicles.</a:t>
            </a:r>
          </a:p>
          <a:p>
            <a:pPr algn="ctr"/>
            <a:r>
              <a:rPr lang="es-ES" sz="2500" b="1" i="1" dirty="0" smtClean="0">
                <a:solidFill>
                  <a:srgbClr val="FFFF00"/>
                </a:solidFill>
                <a:latin typeface="Arial" pitchFamily="34" charset="0"/>
                <a:cs typeface="Arial" pitchFamily="34" charset="0"/>
              </a:rPr>
              <a:t>El más antiguo es el </a:t>
            </a:r>
            <a:r>
              <a:rPr lang="es-ES" sz="2500" b="1" i="1" dirty="0" err="1" smtClean="0">
                <a:solidFill>
                  <a:srgbClr val="FFFF00"/>
                </a:solidFill>
                <a:latin typeface="Arial" pitchFamily="34" charset="0"/>
                <a:cs typeface="Arial" pitchFamily="34" charset="0"/>
              </a:rPr>
              <a:t>Bubblegum</a:t>
            </a:r>
            <a:r>
              <a:rPr lang="es-ES" sz="2500" b="1" i="1" dirty="0" smtClean="0">
                <a:solidFill>
                  <a:srgbClr val="FFFF00"/>
                </a:solidFill>
                <a:latin typeface="Arial" pitchFamily="34" charset="0"/>
                <a:cs typeface="Arial" pitchFamily="34" charset="0"/>
              </a:rPr>
              <a:t> </a:t>
            </a:r>
            <a:r>
              <a:rPr lang="es-ES" sz="2500" b="1" i="1" dirty="0" err="1" smtClean="0">
                <a:solidFill>
                  <a:srgbClr val="FFFF00"/>
                </a:solidFill>
                <a:latin typeface="Arial" pitchFamily="34" charset="0"/>
                <a:cs typeface="Arial" pitchFamily="34" charset="0"/>
              </a:rPr>
              <a:t>Alley</a:t>
            </a:r>
            <a:r>
              <a:rPr lang="es-ES" sz="2500" b="1" i="1" dirty="0" smtClean="0">
                <a:solidFill>
                  <a:srgbClr val="FFFF00"/>
                </a:solidFill>
                <a:latin typeface="Arial" pitchFamily="34" charset="0"/>
                <a:cs typeface="Arial" pitchFamily="34" charset="0"/>
              </a:rPr>
              <a:t>, un callejón lleno de chicles en sus paredes, ubicado en el pueblo de San Luis Obispo, California. La historia se remonta alrededor de 1950 y todo indica que comenzó por una rivalidad entre estudiantes de universidad. Parece ser que, debido a lo desagradable que le resultaba la pared a los vecinos, se realizó una limpieza completa de la zona un par de veces, pero con el tiempo la tradición se retomó y actualmente el callejón sigue cubierto de chicle.</a:t>
            </a:r>
            <a:endParaRPr lang="es-ES" sz="2500" b="1" i="1" dirty="0">
              <a:solidFill>
                <a:srgbClr val="FFFF00"/>
              </a:solidFill>
              <a:latin typeface="Arial" pitchFamily="34" charset="0"/>
              <a:cs typeface="Arial" pitchFamily="34" charset="0"/>
            </a:endParaRPr>
          </a:p>
        </p:txBody>
      </p:sp>
      <p:pic>
        <p:nvPicPr>
          <p:cNvPr id="3"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66096" y="6641785"/>
            <a:ext cx="1623248" cy="1078912"/>
          </a:xfrm>
          <a:prstGeom prst="rect">
            <a:avLst/>
          </a:prstGeom>
          <a:noFill/>
          <a:ln w="9525">
            <a:noFill/>
            <a:miter lim="800000"/>
            <a:headEnd/>
            <a:tailEnd/>
          </a:ln>
        </p:spPr>
      </p:pic>
      <p:sp>
        <p:nvSpPr>
          <p:cNvPr id="6" name="2 Rectángulo"/>
          <p:cNvSpPr/>
          <p:nvPr/>
        </p:nvSpPr>
        <p:spPr>
          <a:xfrm>
            <a:off x="-507805" y="78750"/>
            <a:ext cx="11488543" cy="748251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p>
        </p:txBody>
      </p:sp>
      <p:sp>
        <p:nvSpPr>
          <p:cNvPr id="8" name="2 Rectángulo"/>
          <p:cNvSpPr/>
          <p:nvPr/>
        </p:nvSpPr>
        <p:spPr>
          <a:xfrm flipH="1">
            <a:off x="0" y="78750"/>
            <a:ext cx="11562599" cy="748251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p>
        </p:txBody>
      </p:sp>
    </p:spTree>
  </p:cSld>
  <p:clrMapOvr>
    <a:masterClrMapping/>
  </p:clrMapOvr>
  <p:transition spd="med" advTm="30000">
    <p:dissolve/>
    <p:sndAc>
      <p:stSnd>
        <p:snd r:embed="rId2" name="julio iglesias - la cumparsita (tango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1+ppt_w/2"/>
                                          </p:val>
                                        </p:tav>
                                      </p:tavLst>
                                    </p:anim>
                                    <p:anim calcmode="lin" valueType="num">
                                      <p:cBhvr additive="base">
                                        <p:cTn id="7" dur="5000"/>
                                        <p:tgtEl>
                                          <p:spTgt spid="6"/>
                                        </p:tgtEl>
                                        <p:attrNameLst>
                                          <p:attrName>ppt_y</p:attrName>
                                        </p:attrNameLst>
                                      </p:cBhvr>
                                      <p:tavLst>
                                        <p:tav tm="0">
                                          <p:val>
                                            <p:strVal val="ppt_y"/>
                                          </p:val>
                                        </p:tav>
                                        <p:tav tm="100000">
                                          <p:val>
                                            <p:strVal val="ppt_y"/>
                                          </p:val>
                                        </p:tav>
                                      </p:tavLst>
                                    </p:anim>
                                    <p:set>
                                      <p:cBhvr>
                                        <p:cTn id="8" dur="1" fill="hold">
                                          <p:stCondLst>
                                            <p:cond delay="4999"/>
                                          </p:stCondLst>
                                        </p:cTn>
                                        <p:tgtEl>
                                          <p:spTgt spid="6"/>
                                        </p:tgtEl>
                                        <p:attrNameLst>
                                          <p:attrName>style.visibility</p:attrName>
                                        </p:attrNameLst>
                                      </p:cBhvr>
                                      <p:to>
                                        <p:strVal val="hidden"/>
                                      </p:to>
                                    </p:set>
                                  </p:childTnLst>
                                </p:cTn>
                              </p:par>
                              <p:par>
                                <p:cTn id="9" presetID="2" presetClass="exit" presetSubtype="8" fill="hold" grpId="0" nodeType="withEffect">
                                  <p:stCondLst>
                                    <p:cond delay="0"/>
                                  </p:stCondLst>
                                  <p:childTnLst>
                                    <p:anim calcmode="lin" valueType="num">
                                      <p:cBhvr additive="base">
                                        <p:cTn id="10" dur="5000"/>
                                        <p:tgtEl>
                                          <p:spTgt spid="8"/>
                                        </p:tgtEl>
                                        <p:attrNameLst>
                                          <p:attrName>ppt_x</p:attrName>
                                        </p:attrNameLst>
                                      </p:cBhvr>
                                      <p:tavLst>
                                        <p:tav tm="0">
                                          <p:val>
                                            <p:strVal val="ppt_x"/>
                                          </p:val>
                                        </p:tav>
                                        <p:tav tm="100000">
                                          <p:val>
                                            <p:strVal val="0-ppt_w/2"/>
                                          </p:val>
                                        </p:tav>
                                      </p:tavLst>
                                    </p:anim>
                                    <p:anim calcmode="lin" valueType="num">
                                      <p:cBhvr additive="base">
                                        <p:cTn id="11" dur="5000"/>
                                        <p:tgtEl>
                                          <p:spTgt spid="8"/>
                                        </p:tgtEl>
                                        <p:attrNameLst>
                                          <p:attrName>ppt_y</p:attrName>
                                        </p:attrNameLst>
                                      </p:cBhvr>
                                      <p:tavLst>
                                        <p:tav tm="0">
                                          <p:val>
                                            <p:strVal val="ppt_y"/>
                                          </p:val>
                                        </p:tav>
                                        <p:tav tm="100000">
                                          <p:val>
                                            <p:strVal val="ppt_y"/>
                                          </p:val>
                                        </p:tav>
                                      </p:tavLst>
                                    </p:anim>
                                    <p:set>
                                      <p:cBhvr>
                                        <p:cTn id="12"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descr="bubblegum alley"/>
          <p:cNvPicPr>
            <a:picLocks noChangeAspect="1" noChangeArrowheads="1"/>
          </p:cNvPicPr>
          <p:nvPr/>
        </p:nvPicPr>
        <p:blipFill>
          <a:blip r:embed="rId2"/>
          <a:srcRect/>
          <a:stretch>
            <a:fillRect/>
          </a:stretch>
        </p:blipFill>
        <p:spPr bwMode="auto">
          <a:xfrm>
            <a:off x="0" y="0"/>
            <a:ext cx="10980738" cy="7561263"/>
          </a:xfrm>
          <a:prstGeom prst="rect">
            <a:avLst/>
          </a:prstGeom>
          <a:noFill/>
        </p:spPr>
      </p:pic>
      <p:pic>
        <p:nvPicPr>
          <p:cNvPr id="3" name="Picture 3" descr="illusion-017"/>
          <p:cNvPicPr>
            <a:picLocks noChangeAspect="1" noChangeArrowheads="1" noCrop="1"/>
          </p:cNvPicPr>
          <p:nvPr/>
        </p:nvPicPr>
        <p:blipFill>
          <a:blip r:embed="rId3" cstate="print">
            <a:duotone>
              <a:prstClr val="black"/>
              <a:schemeClr val="accent5">
                <a:tint val="45000"/>
                <a:satMod val="400000"/>
              </a:schemeClr>
            </a:duotone>
          </a:blip>
          <a:srcRect/>
          <a:stretch>
            <a:fillRect/>
          </a:stretch>
        </p:blipFill>
        <p:spPr bwMode="auto">
          <a:xfrm>
            <a:off x="0" y="-21004"/>
            <a:ext cx="10980738" cy="7582267"/>
          </a:xfrm>
          <a:prstGeom prst="rect">
            <a:avLst/>
          </a:prstGeom>
          <a:noFill/>
          <a:ln w="9525">
            <a:noFill/>
            <a:miter lim="800000"/>
            <a:headEnd/>
            <a:tailEnd/>
          </a:ln>
        </p:spPr>
      </p:pic>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https://lacarabina.files.wordpress.com/2011/08/seattle-bubble-gum-wall6.jpg?w=480&amp;h=361"/>
          <p:cNvPicPr>
            <a:picLocks noChangeAspect="1" noChangeArrowheads="1"/>
          </p:cNvPicPr>
          <p:nvPr/>
        </p:nvPicPr>
        <p:blipFill>
          <a:blip r:embed="rId2"/>
          <a:srcRect/>
          <a:stretch>
            <a:fillRect/>
          </a:stretch>
        </p:blipFill>
        <p:spPr bwMode="auto">
          <a:xfrm>
            <a:off x="0" y="0"/>
            <a:ext cx="10980734" cy="7561263"/>
          </a:xfrm>
          <a:prstGeom prst="rect">
            <a:avLst/>
          </a:prstGeom>
          <a:noFill/>
        </p:spPr>
      </p:pic>
      <p:sp>
        <p:nvSpPr>
          <p:cNvPr id="5" name="4 Onda"/>
          <p:cNvSpPr/>
          <p:nvPr/>
        </p:nvSpPr>
        <p:spPr>
          <a:xfrm rot="4111108">
            <a:off x="-468371" y="1959856"/>
            <a:ext cx="2749709" cy="1507946"/>
          </a:xfrm>
          <a:prstGeom prst="wave">
            <a:avLst>
              <a:gd name="adj1" fmla="val 20000"/>
              <a:gd name="adj2" fmla="val -10000"/>
            </a:avLst>
          </a:prstGeom>
          <a:solidFill>
            <a:srgbClr val="00FF00"/>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p>
        </p:txBody>
      </p:sp>
      <p:sp>
        <p:nvSpPr>
          <p:cNvPr id="6" name="5 Onda"/>
          <p:cNvSpPr/>
          <p:nvPr/>
        </p:nvSpPr>
        <p:spPr>
          <a:xfrm rot="4111108">
            <a:off x="904221" y="1959856"/>
            <a:ext cx="2749709" cy="1507946"/>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p>
        </p:txBody>
      </p:sp>
      <p:sp>
        <p:nvSpPr>
          <p:cNvPr id="7" name="6 Onda"/>
          <p:cNvSpPr/>
          <p:nvPr/>
        </p:nvSpPr>
        <p:spPr>
          <a:xfrm rot="4111108">
            <a:off x="2105240" y="1959856"/>
            <a:ext cx="2749709" cy="1507946"/>
          </a:xfrm>
          <a:prstGeom prst="wave">
            <a:avLst>
              <a:gd name="adj1" fmla="val 20000"/>
              <a:gd name="adj2" fmla="val -10000"/>
            </a:avLst>
          </a:prstGeom>
          <a:solidFill>
            <a:srgbClr val="00FF00"/>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p>
        </p:txBody>
      </p:sp>
      <p:sp>
        <p:nvSpPr>
          <p:cNvPr id="8" name="7 Onda"/>
          <p:cNvSpPr/>
          <p:nvPr/>
        </p:nvSpPr>
        <p:spPr>
          <a:xfrm rot="4111108">
            <a:off x="3306258" y="1959856"/>
            <a:ext cx="2749709" cy="1507946"/>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p>
        </p:txBody>
      </p:sp>
      <p:sp>
        <p:nvSpPr>
          <p:cNvPr id="9" name="8 Onda"/>
          <p:cNvSpPr/>
          <p:nvPr/>
        </p:nvSpPr>
        <p:spPr>
          <a:xfrm rot="4111108">
            <a:off x="4677644" y="2010348"/>
            <a:ext cx="2749709" cy="1507944"/>
          </a:xfrm>
          <a:prstGeom prst="wave">
            <a:avLst>
              <a:gd name="adj1" fmla="val 20000"/>
              <a:gd name="adj2" fmla="val -10000"/>
            </a:avLst>
          </a:prstGeom>
          <a:solidFill>
            <a:srgbClr val="00FF00"/>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p>
        </p:txBody>
      </p:sp>
      <p:sp>
        <p:nvSpPr>
          <p:cNvPr id="10" name="9 Onda"/>
          <p:cNvSpPr/>
          <p:nvPr/>
        </p:nvSpPr>
        <p:spPr>
          <a:xfrm rot="4111108">
            <a:off x="5965655" y="1959857"/>
            <a:ext cx="2749709" cy="1507944"/>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p>
        </p:txBody>
      </p:sp>
      <p:sp>
        <p:nvSpPr>
          <p:cNvPr id="11" name="10 Onda"/>
          <p:cNvSpPr/>
          <p:nvPr/>
        </p:nvSpPr>
        <p:spPr>
          <a:xfrm rot="4111108">
            <a:off x="7166672" y="2038620"/>
            <a:ext cx="2749710" cy="1507944"/>
          </a:xfrm>
          <a:prstGeom prst="wave">
            <a:avLst>
              <a:gd name="adj1" fmla="val 20000"/>
              <a:gd name="adj2" fmla="val -10000"/>
            </a:avLst>
          </a:prstGeom>
          <a:solidFill>
            <a:srgbClr val="00FF00"/>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p>
        </p:txBody>
      </p:sp>
      <p:sp>
        <p:nvSpPr>
          <p:cNvPr id="12" name="11 Onda"/>
          <p:cNvSpPr/>
          <p:nvPr/>
        </p:nvSpPr>
        <p:spPr>
          <a:xfrm rot="4111108">
            <a:off x="8356253" y="2117383"/>
            <a:ext cx="2749709" cy="1507944"/>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p>
        </p:txBody>
      </p:sp>
      <p:sp>
        <p:nvSpPr>
          <p:cNvPr id="13" name="12 Onda"/>
          <p:cNvSpPr/>
          <p:nvPr/>
        </p:nvSpPr>
        <p:spPr>
          <a:xfrm rot="4111108">
            <a:off x="-125223" y="4165224"/>
            <a:ext cx="2749709" cy="1507946"/>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p>
        </p:txBody>
      </p:sp>
      <p:sp>
        <p:nvSpPr>
          <p:cNvPr id="14" name="13 Onda"/>
          <p:cNvSpPr/>
          <p:nvPr/>
        </p:nvSpPr>
        <p:spPr>
          <a:xfrm rot="4111108">
            <a:off x="1247370" y="4165224"/>
            <a:ext cx="2749709" cy="1507946"/>
          </a:xfrm>
          <a:prstGeom prst="wave">
            <a:avLst>
              <a:gd name="adj1" fmla="val 20000"/>
              <a:gd name="adj2" fmla="val -10000"/>
            </a:avLst>
          </a:prstGeom>
          <a:solidFill>
            <a:srgbClr val="00FF00"/>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p>
        </p:txBody>
      </p:sp>
      <p:sp>
        <p:nvSpPr>
          <p:cNvPr id="15" name="14 Onda"/>
          <p:cNvSpPr/>
          <p:nvPr/>
        </p:nvSpPr>
        <p:spPr>
          <a:xfrm rot="4111108">
            <a:off x="2705748" y="4243989"/>
            <a:ext cx="2749710" cy="1507944"/>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p>
        </p:txBody>
      </p:sp>
      <p:sp>
        <p:nvSpPr>
          <p:cNvPr id="16" name="15 Onda"/>
          <p:cNvSpPr/>
          <p:nvPr/>
        </p:nvSpPr>
        <p:spPr>
          <a:xfrm rot="4111108">
            <a:off x="3992554" y="4165224"/>
            <a:ext cx="2749709" cy="1507946"/>
          </a:xfrm>
          <a:prstGeom prst="wave">
            <a:avLst>
              <a:gd name="adj1" fmla="val 20000"/>
              <a:gd name="adj2" fmla="val -10000"/>
            </a:avLst>
          </a:prstGeom>
          <a:solidFill>
            <a:srgbClr val="00FF00"/>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p>
        </p:txBody>
      </p:sp>
      <p:sp>
        <p:nvSpPr>
          <p:cNvPr id="17" name="16 Onda"/>
          <p:cNvSpPr/>
          <p:nvPr/>
        </p:nvSpPr>
        <p:spPr>
          <a:xfrm rot="4111108">
            <a:off x="5450932" y="4243989"/>
            <a:ext cx="2749710" cy="1507944"/>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p>
        </p:txBody>
      </p:sp>
      <p:sp>
        <p:nvSpPr>
          <p:cNvPr id="18" name="17 Onda"/>
          <p:cNvSpPr/>
          <p:nvPr/>
        </p:nvSpPr>
        <p:spPr>
          <a:xfrm rot="4111108">
            <a:off x="6737738" y="4243988"/>
            <a:ext cx="2749710" cy="1507946"/>
          </a:xfrm>
          <a:prstGeom prst="wave">
            <a:avLst>
              <a:gd name="adj1" fmla="val 20000"/>
              <a:gd name="adj2" fmla="val -10000"/>
            </a:avLst>
          </a:prstGeom>
          <a:solidFill>
            <a:srgbClr val="00FF00"/>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p>
        </p:txBody>
      </p:sp>
      <p:sp>
        <p:nvSpPr>
          <p:cNvPr id="19" name="18 Onda"/>
          <p:cNvSpPr/>
          <p:nvPr/>
        </p:nvSpPr>
        <p:spPr>
          <a:xfrm rot="4111108">
            <a:off x="8024543" y="4243989"/>
            <a:ext cx="2749710" cy="1507944"/>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p>
        </p:txBody>
      </p:sp>
      <p:sp>
        <p:nvSpPr>
          <p:cNvPr id="20" name="19 Onda"/>
          <p:cNvSpPr/>
          <p:nvPr/>
        </p:nvSpPr>
        <p:spPr>
          <a:xfrm rot="4111108">
            <a:off x="9311349" y="4322750"/>
            <a:ext cx="2749709" cy="1507946"/>
          </a:xfrm>
          <a:prstGeom prst="wave">
            <a:avLst>
              <a:gd name="adj1" fmla="val 20000"/>
              <a:gd name="adj2" fmla="val -10000"/>
            </a:avLst>
          </a:prstGeom>
          <a:solidFill>
            <a:srgbClr val="00FF00"/>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105952" tIns="52976" rIns="105952" bIns="52976" anchor="ctr"/>
          <a:lstStyle/>
          <a:p>
            <a:pPr algn="ctr">
              <a:defRPr/>
            </a:pPr>
            <a:endParaRPr lang="es-ES" dirty="0"/>
          </a:p>
        </p:txBody>
      </p:sp>
    </p:spTree>
  </p:cSld>
  <p:clrMapOvr>
    <a:masterClrMapping/>
  </p:clrMapOvr>
  <p:transition spd="med" advTm="2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fmla="#ppt_w*sin(2.5*pi*$)">
                                          <p:val>
                                            <p:fltVal val="0"/>
                                          </p:val>
                                        </p:tav>
                                        <p:tav tm="100000">
                                          <p:val>
                                            <p:fltVal val="1"/>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ppt_x"/>
                                          </p:val>
                                        </p:tav>
                                        <p:tav tm="100000">
                                          <p:val>
                                            <p:strVal val="#ppt_x"/>
                                          </p:val>
                                        </p:tav>
                                      </p:tavLst>
                                    </p:anim>
                                    <p:anim calcmode="lin" valueType="num">
                                      <p:cBhvr additive="base">
                                        <p:cTn id="12" dur="3000" fill="hold"/>
                                        <p:tgtEl>
                                          <p:spTgt spid="5"/>
                                        </p:tgtEl>
                                        <p:attrNameLst>
                                          <p:attrName>ppt_y</p:attrName>
                                        </p:attrNameLst>
                                      </p:cBhvr>
                                      <p:tavLst>
                                        <p:tav tm="0">
                                          <p:val>
                                            <p:strVal val="0-#ppt_h/2"/>
                                          </p:val>
                                        </p:tav>
                                        <p:tav tm="100000">
                                          <p:val>
                                            <p:strVal val="#ppt_y"/>
                                          </p:val>
                                        </p:tav>
                                      </p:tavLst>
                                    </p:anim>
                                  </p:childTnLst>
                                </p:cTn>
                              </p:par>
                              <p:par>
                                <p:cTn id="13" presetID="19"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fmla="#ppt_w*sin(2.5*pi*$)">
                                          <p:val>
                                            <p:fltVal val="0"/>
                                          </p:val>
                                        </p:tav>
                                        <p:tav tm="100000">
                                          <p:val>
                                            <p:fltVal val="1"/>
                                          </p:val>
                                        </p:tav>
                                      </p:tavLst>
                                    </p:anim>
                                    <p:anim calcmode="lin" valueType="num">
                                      <p:cBhvr>
                                        <p:cTn id="16" dur="3000" fill="hold"/>
                                        <p:tgtEl>
                                          <p:spTgt spid="6"/>
                                        </p:tgtEl>
                                        <p:attrNameLst>
                                          <p:attrName>ppt_h</p:attrName>
                                        </p:attrNameLst>
                                      </p:cBhvr>
                                      <p:tavLst>
                                        <p:tav tm="0">
                                          <p:val>
                                            <p:strVal val="#ppt_h"/>
                                          </p:val>
                                        </p:tav>
                                        <p:tav tm="100000">
                                          <p:val>
                                            <p:strVal val="#ppt_h"/>
                                          </p:val>
                                        </p:tav>
                                      </p:tavLst>
                                    </p:anim>
                                  </p:childTnLst>
                                </p:cTn>
                              </p:par>
                              <p:par>
                                <p:cTn id="17" presetID="2" presetClass="entr" presetSubtype="1"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ppt_x"/>
                                          </p:val>
                                        </p:tav>
                                        <p:tav tm="100000">
                                          <p:val>
                                            <p:strVal val="#ppt_x"/>
                                          </p:val>
                                        </p:tav>
                                      </p:tavLst>
                                    </p:anim>
                                    <p:anim calcmode="lin" valueType="num">
                                      <p:cBhvr additive="base">
                                        <p:cTn id="20" dur="3000" fill="hold"/>
                                        <p:tgtEl>
                                          <p:spTgt spid="6"/>
                                        </p:tgtEl>
                                        <p:attrNameLst>
                                          <p:attrName>ppt_y</p:attrName>
                                        </p:attrNameLst>
                                      </p:cBhvr>
                                      <p:tavLst>
                                        <p:tav tm="0">
                                          <p:val>
                                            <p:strVal val="0-#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3000" fill="hold"/>
                                        <p:tgtEl>
                                          <p:spTgt spid="7"/>
                                        </p:tgtEl>
                                        <p:attrNameLst>
                                          <p:attrName>ppt_w</p:attrName>
                                        </p:attrNameLst>
                                      </p:cBhvr>
                                      <p:tavLst>
                                        <p:tav tm="0" fmla="#ppt_w*sin(2.5*pi*$)">
                                          <p:val>
                                            <p:fltVal val="0"/>
                                          </p:val>
                                        </p:tav>
                                        <p:tav tm="100000">
                                          <p:val>
                                            <p:fltVal val="1"/>
                                          </p:val>
                                        </p:tav>
                                      </p:tavLst>
                                    </p:anim>
                                    <p:anim calcmode="lin" valueType="num">
                                      <p:cBhvr>
                                        <p:cTn id="24" dur="3000" fill="hold"/>
                                        <p:tgtEl>
                                          <p:spTgt spid="7"/>
                                        </p:tgtEl>
                                        <p:attrNameLst>
                                          <p:attrName>ppt_h</p:attrName>
                                        </p:attrNameLst>
                                      </p:cBhvr>
                                      <p:tavLst>
                                        <p:tav tm="0">
                                          <p:val>
                                            <p:strVal val="#ppt_h"/>
                                          </p:val>
                                        </p:tav>
                                        <p:tav tm="100000">
                                          <p:val>
                                            <p:strVal val="#ppt_h"/>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0-#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000" fill="hold"/>
                                        <p:tgtEl>
                                          <p:spTgt spid="8"/>
                                        </p:tgtEl>
                                        <p:attrNameLst>
                                          <p:attrName>ppt_w</p:attrName>
                                        </p:attrNameLst>
                                      </p:cBhvr>
                                      <p:tavLst>
                                        <p:tav tm="0" fmla="#ppt_w*sin(2.5*pi*$)">
                                          <p:val>
                                            <p:fltVal val="0"/>
                                          </p:val>
                                        </p:tav>
                                        <p:tav tm="100000">
                                          <p:val>
                                            <p:fltVal val="1"/>
                                          </p:val>
                                        </p:tav>
                                      </p:tavLst>
                                    </p:anim>
                                    <p:anim calcmode="lin" valueType="num">
                                      <p:cBhvr>
                                        <p:cTn id="32" dur="3000" fill="hold"/>
                                        <p:tgtEl>
                                          <p:spTgt spid="8"/>
                                        </p:tgtEl>
                                        <p:attrNameLst>
                                          <p:attrName>ppt_h</p:attrName>
                                        </p:attrNameLst>
                                      </p:cBhvr>
                                      <p:tavLst>
                                        <p:tav tm="0">
                                          <p:val>
                                            <p:strVal val="#ppt_h"/>
                                          </p:val>
                                        </p:tav>
                                        <p:tav tm="100000">
                                          <p:val>
                                            <p:strVal val="#ppt_h"/>
                                          </p:val>
                                        </p:tav>
                                      </p:tavLst>
                                    </p:anim>
                                  </p:childTnLst>
                                </p:cTn>
                              </p:par>
                              <p:par>
                                <p:cTn id="33" presetID="2" presetClass="entr" presetSubtype="1"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ppt_x"/>
                                          </p:val>
                                        </p:tav>
                                        <p:tav tm="100000">
                                          <p:val>
                                            <p:strVal val="#ppt_x"/>
                                          </p:val>
                                        </p:tav>
                                      </p:tavLst>
                                    </p:anim>
                                    <p:anim calcmode="lin" valueType="num">
                                      <p:cBhvr additive="base">
                                        <p:cTn id="36" dur="3000" fill="hold"/>
                                        <p:tgtEl>
                                          <p:spTgt spid="8"/>
                                        </p:tgtEl>
                                        <p:attrNameLst>
                                          <p:attrName>ppt_y</p:attrName>
                                        </p:attrNameLst>
                                      </p:cBhvr>
                                      <p:tavLst>
                                        <p:tav tm="0">
                                          <p:val>
                                            <p:strVal val="0-#ppt_h/2"/>
                                          </p:val>
                                        </p:tav>
                                        <p:tav tm="100000">
                                          <p:val>
                                            <p:strVal val="#ppt_y"/>
                                          </p:val>
                                        </p:tav>
                                      </p:tavLst>
                                    </p:anim>
                                  </p:childTnLst>
                                </p:cTn>
                              </p:par>
                              <p:par>
                                <p:cTn id="37" presetID="19" presetClass="entr" presetSubtype="10"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fmla="#ppt_w*sin(2.5*pi*$)">
                                          <p:val>
                                            <p:fltVal val="0"/>
                                          </p:val>
                                        </p:tav>
                                        <p:tav tm="100000">
                                          <p:val>
                                            <p:fltVal val="1"/>
                                          </p:val>
                                        </p:tav>
                                      </p:tavLst>
                                    </p:anim>
                                    <p:anim calcmode="lin" valueType="num">
                                      <p:cBhvr>
                                        <p:cTn id="40" dur="3000" fill="hold"/>
                                        <p:tgtEl>
                                          <p:spTgt spid="9"/>
                                        </p:tgtEl>
                                        <p:attrNameLst>
                                          <p:attrName>ppt_h</p:attrName>
                                        </p:attrNameLst>
                                      </p:cBhvr>
                                      <p:tavLst>
                                        <p:tav tm="0">
                                          <p:val>
                                            <p:strVal val="#ppt_h"/>
                                          </p:val>
                                        </p:tav>
                                        <p:tav tm="100000">
                                          <p:val>
                                            <p:strVal val="#ppt_h"/>
                                          </p:val>
                                        </p:tav>
                                      </p:tavLst>
                                    </p:anim>
                                  </p:childTnLst>
                                </p:cTn>
                              </p:par>
                              <p:par>
                                <p:cTn id="41" presetID="2" presetClass="entr" presetSubtype="1"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ppt_x"/>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3000" fill="hold"/>
                                        <p:tgtEl>
                                          <p:spTgt spid="10"/>
                                        </p:tgtEl>
                                        <p:attrNameLst>
                                          <p:attrName>ppt_w</p:attrName>
                                        </p:attrNameLst>
                                      </p:cBhvr>
                                      <p:tavLst>
                                        <p:tav tm="0" fmla="#ppt_w*sin(2.5*pi*$)">
                                          <p:val>
                                            <p:fltVal val="0"/>
                                          </p:val>
                                        </p:tav>
                                        <p:tav tm="100000">
                                          <p:val>
                                            <p:fltVal val="1"/>
                                          </p:val>
                                        </p:tav>
                                      </p:tavLst>
                                    </p:anim>
                                    <p:anim calcmode="lin" valueType="num">
                                      <p:cBhvr>
                                        <p:cTn id="48" dur="3000" fill="hold"/>
                                        <p:tgtEl>
                                          <p:spTgt spid="10"/>
                                        </p:tgtEl>
                                        <p:attrNameLst>
                                          <p:attrName>ppt_h</p:attrName>
                                        </p:attrNameLst>
                                      </p:cBhvr>
                                      <p:tavLst>
                                        <p:tav tm="0">
                                          <p:val>
                                            <p:strVal val="#ppt_h"/>
                                          </p:val>
                                        </p:tav>
                                        <p:tav tm="100000">
                                          <p:val>
                                            <p:strVal val="#ppt_h"/>
                                          </p:val>
                                        </p:tav>
                                      </p:tavLst>
                                    </p:anim>
                                  </p:childTnLst>
                                </p:cTn>
                              </p:par>
                              <p:par>
                                <p:cTn id="49" presetID="2" presetClass="entr" presetSubtype="1"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ppt_x"/>
                                          </p:val>
                                        </p:tav>
                                        <p:tav tm="100000">
                                          <p:val>
                                            <p:strVal val="#ppt_x"/>
                                          </p:val>
                                        </p:tav>
                                      </p:tavLst>
                                    </p:anim>
                                    <p:anim calcmode="lin" valueType="num">
                                      <p:cBhvr additive="base">
                                        <p:cTn id="52" dur="3000" fill="hold"/>
                                        <p:tgtEl>
                                          <p:spTgt spid="10"/>
                                        </p:tgtEl>
                                        <p:attrNameLst>
                                          <p:attrName>ppt_y</p:attrName>
                                        </p:attrNameLst>
                                      </p:cBhvr>
                                      <p:tavLst>
                                        <p:tav tm="0">
                                          <p:val>
                                            <p:strVal val="0-#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ppt_x"/>
                                          </p:val>
                                        </p:tav>
                                        <p:tav tm="100000">
                                          <p:val>
                                            <p:strVal val="#ppt_x"/>
                                          </p:val>
                                        </p:tav>
                                      </p:tavLst>
                                    </p:anim>
                                    <p:anim calcmode="lin" valueType="num">
                                      <p:cBhvr additive="base">
                                        <p:cTn id="60" dur="3000" fill="hold"/>
                                        <p:tgtEl>
                                          <p:spTgt spid="11"/>
                                        </p:tgtEl>
                                        <p:attrNameLst>
                                          <p:attrName>ppt_y</p:attrName>
                                        </p:attrNameLst>
                                      </p:cBhvr>
                                      <p:tavLst>
                                        <p:tav tm="0">
                                          <p:val>
                                            <p:strVal val="0-#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3000" fill="hold"/>
                                        <p:tgtEl>
                                          <p:spTgt spid="12"/>
                                        </p:tgtEl>
                                        <p:attrNameLst>
                                          <p:attrName>ppt_w</p:attrName>
                                        </p:attrNameLst>
                                      </p:cBhvr>
                                      <p:tavLst>
                                        <p:tav tm="0" fmla="#ppt_w*sin(2.5*pi*$)">
                                          <p:val>
                                            <p:fltVal val="0"/>
                                          </p:val>
                                        </p:tav>
                                        <p:tav tm="100000">
                                          <p:val>
                                            <p:fltVal val="1"/>
                                          </p:val>
                                        </p:tav>
                                      </p:tavLst>
                                    </p:anim>
                                    <p:anim calcmode="lin" valueType="num">
                                      <p:cBhvr>
                                        <p:cTn id="64" dur="3000" fill="hold"/>
                                        <p:tgtEl>
                                          <p:spTgt spid="12"/>
                                        </p:tgtEl>
                                        <p:attrNameLst>
                                          <p:attrName>ppt_h</p:attrName>
                                        </p:attrNameLst>
                                      </p:cBhvr>
                                      <p:tavLst>
                                        <p:tav tm="0">
                                          <p:val>
                                            <p:strVal val="#ppt_h"/>
                                          </p:val>
                                        </p:tav>
                                        <p:tav tm="100000">
                                          <p:val>
                                            <p:strVal val="#ppt_h"/>
                                          </p:val>
                                        </p:tav>
                                      </p:tavLst>
                                    </p:anim>
                                  </p:childTnLst>
                                </p:cTn>
                              </p:par>
                              <p:par>
                                <p:cTn id="65" presetID="2" presetClass="entr" presetSubtype="1"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3000" fill="hold"/>
                                        <p:tgtEl>
                                          <p:spTgt spid="12"/>
                                        </p:tgtEl>
                                        <p:attrNameLst>
                                          <p:attrName>ppt_x</p:attrName>
                                        </p:attrNameLst>
                                      </p:cBhvr>
                                      <p:tavLst>
                                        <p:tav tm="0">
                                          <p:val>
                                            <p:strVal val="#ppt_x"/>
                                          </p:val>
                                        </p:tav>
                                        <p:tav tm="100000">
                                          <p:val>
                                            <p:strVal val="#ppt_x"/>
                                          </p:val>
                                        </p:tav>
                                      </p:tavLst>
                                    </p:anim>
                                    <p:anim calcmode="lin" valueType="num">
                                      <p:cBhvr additive="base">
                                        <p:cTn id="68" dur="3000" fill="hold"/>
                                        <p:tgtEl>
                                          <p:spTgt spid="12"/>
                                        </p:tgtEl>
                                        <p:attrNameLst>
                                          <p:attrName>ppt_y</p:attrName>
                                        </p:attrNameLst>
                                      </p:cBhvr>
                                      <p:tavLst>
                                        <p:tav tm="0">
                                          <p:val>
                                            <p:strVal val="0-#ppt_h/2"/>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3000" fill="hold"/>
                                        <p:tgtEl>
                                          <p:spTgt spid="13"/>
                                        </p:tgtEl>
                                        <p:attrNameLst>
                                          <p:attrName>ppt_w</p:attrName>
                                        </p:attrNameLst>
                                      </p:cBhvr>
                                      <p:tavLst>
                                        <p:tav tm="0" fmla="#ppt_w*sin(2.5*pi*$)">
                                          <p:val>
                                            <p:fltVal val="0"/>
                                          </p:val>
                                        </p:tav>
                                        <p:tav tm="100000">
                                          <p:val>
                                            <p:fltVal val="1"/>
                                          </p:val>
                                        </p:tav>
                                      </p:tavLst>
                                    </p:anim>
                                    <p:anim calcmode="lin" valueType="num">
                                      <p:cBhvr>
                                        <p:cTn id="72" dur="3000" fill="hold"/>
                                        <p:tgtEl>
                                          <p:spTgt spid="13"/>
                                        </p:tgtEl>
                                        <p:attrNameLst>
                                          <p:attrName>ppt_h</p:attrName>
                                        </p:attrNameLst>
                                      </p:cBhvr>
                                      <p:tavLst>
                                        <p:tav tm="0">
                                          <p:val>
                                            <p:strVal val="#ppt_h"/>
                                          </p:val>
                                        </p:tav>
                                        <p:tav tm="100000">
                                          <p:val>
                                            <p:strVal val="#ppt_h"/>
                                          </p:val>
                                        </p:tav>
                                      </p:tavLst>
                                    </p:anim>
                                  </p:childTnLst>
                                </p:cTn>
                              </p:par>
                              <p:par>
                                <p:cTn id="73" presetID="2" presetClass="entr" presetSubtype="4" fill="hold"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3000" fill="hold"/>
                                        <p:tgtEl>
                                          <p:spTgt spid="13"/>
                                        </p:tgtEl>
                                        <p:attrNameLst>
                                          <p:attrName>ppt_x</p:attrName>
                                        </p:attrNameLst>
                                      </p:cBhvr>
                                      <p:tavLst>
                                        <p:tav tm="0">
                                          <p:val>
                                            <p:strVal val="#ppt_x"/>
                                          </p:val>
                                        </p:tav>
                                        <p:tav tm="100000">
                                          <p:val>
                                            <p:strVal val="#ppt_x"/>
                                          </p:val>
                                        </p:tav>
                                      </p:tavLst>
                                    </p:anim>
                                    <p:anim calcmode="lin" valueType="num">
                                      <p:cBhvr additive="base">
                                        <p:cTn id="76" dur="3000" fill="hold"/>
                                        <p:tgtEl>
                                          <p:spTgt spid="13"/>
                                        </p:tgtEl>
                                        <p:attrNameLst>
                                          <p:attrName>ppt_y</p:attrName>
                                        </p:attrNameLst>
                                      </p:cBhvr>
                                      <p:tavLst>
                                        <p:tav tm="0">
                                          <p:val>
                                            <p:strVal val="1+#ppt_h/2"/>
                                          </p:val>
                                        </p:tav>
                                        <p:tav tm="100000">
                                          <p:val>
                                            <p:strVal val="#ppt_y"/>
                                          </p:val>
                                        </p:tav>
                                      </p:tavLst>
                                    </p:anim>
                                  </p:childTnLst>
                                </p:cTn>
                              </p:par>
                              <p:par>
                                <p:cTn id="77" presetID="19" presetClass="entr" presetSubtype="10" fill="hold"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3000" fill="hold"/>
                                        <p:tgtEl>
                                          <p:spTgt spid="14"/>
                                        </p:tgtEl>
                                        <p:attrNameLst>
                                          <p:attrName>ppt_w</p:attrName>
                                        </p:attrNameLst>
                                      </p:cBhvr>
                                      <p:tavLst>
                                        <p:tav tm="0" fmla="#ppt_w*sin(2.5*pi*$)">
                                          <p:val>
                                            <p:fltVal val="0"/>
                                          </p:val>
                                        </p:tav>
                                        <p:tav tm="100000">
                                          <p:val>
                                            <p:fltVal val="1"/>
                                          </p:val>
                                        </p:tav>
                                      </p:tavLst>
                                    </p:anim>
                                    <p:anim calcmode="lin" valueType="num">
                                      <p:cBhvr>
                                        <p:cTn id="80" dur="3000" fill="hold"/>
                                        <p:tgtEl>
                                          <p:spTgt spid="14"/>
                                        </p:tgtEl>
                                        <p:attrNameLst>
                                          <p:attrName>ppt_h</p:attrName>
                                        </p:attrNameLst>
                                      </p:cBhvr>
                                      <p:tavLst>
                                        <p:tav tm="0">
                                          <p:val>
                                            <p:strVal val="#ppt_h"/>
                                          </p:val>
                                        </p:tav>
                                        <p:tav tm="100000">
                                          <p:val>
                                            <p:strVal val="#ppt_h"/>
                                          </p:val>
                                        </p:tav>
                                      </p:tavLst>
                                    </p:anim>
                                  </p:childTnLst>
                                </p:cTn>
                              </p:par>
                              <p:par>
                                <p:cTn id="81" presetID="2" presetClass="entr" presetSubtype="4" fill="hold" nodeType="withEffect">
                                  <p:stCondLst>
                                    <p:cond delay="0"/>
                                  </p:stCondLst>
                                  <p:childTnLst>
                                    <p:set>
                                      <p:cBhvr>
                                        <p:cTn id="82" dur="1" fill="hold">
                                          <p:stCondLst>
                                            <p:cond delay="0"/>
                                          </p:stCondLst>
                                        </p:cTn>
                                        <p:tgtEl>
                                          <p:spTgt spid="14"/>
                                        </p:tgtEl>
                                        <p:attrNameLst>
                                          <p:attrName>style.visibility</p:attrName>
                                        </p:attrNameLst>
                                      </p:cBhvr>
                                      <p:to>
                                        <p:strVal val="visible"/>
                                      </p:to>
                                    </p:set>
                                    <p:anim calcmode="lin" valueType="num">
                                      <p:cBhvr additive="base">
                                        <p:cTn id="83" dur="3000" fill="hold"/>
                                        <p:tgtEl>
                                          <p:spTgt spid="14"/>
                                        </p:tgtEl>
                                        <p:attrNameLst>
                                          <p:attrName>ppt_x</p:attrName>
                                        </p:attrNameLst>
                                      </p:cBhvr>
                                      <p:tavLst>
                                        <p:tav tm="0">
                                          <p:val>
                                            <p:strVal val="#ppt_x"/>
                                          </p:val>
                                        </p:tav>
                                        <p:tav tm="100000">
                                          <p:val>
                                            <p:strVal val="#ppt_x"/>
                                          </p:val>
                                        </p:tav>
                                      </p:tavLst>
                                    </p:anim>
                                    <p:anim calcmode="lin" valueType="num">
                                      <p:cBhvr additive="base">
                                        <p:cTn id="84" dur="3000" fill="hold"/>
                                        <p:tgtEl>
                                          <p:spTgt spid="14"/>
                                        </p:tgtEl>
                                        <p:attrNameLst>
                                          <p:attrName>ppt_y</p:attrName>
                                        </p:attrNameLst>
                                      </p:cBhvr>
                                      <p:tavLst>
                                        <p:tav tm="0">
                                          <p:val>
                                            <p:strVal val="1+#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p:cTn id="87" dur="3000" fill="hold"/>
                                        <p:tgtEl>
                                          <p:spTgt spid="15"/>
                                        </p:tgtEl>
                                        <p:attrNameLst>
                                          <p:attrName>ppt_w</p:attrName>
                                        </p:attrNameLst>
                                      </p:cBhvr>
                                      <p:tavLst>
                                        <p:tav tm="0" fmla="#ppt_w*sin(2.5*pi*$)">
                                          <p:val>
                                            <p:fltVal val="0"/>
                                          </p:val>
                                        </p:tav>
                                        <p:tav tm="100000">
                                          <p:val>
                                            <p:fltVal val="1"/>
                                          </p:val>
                                        </p:tav>
                                      </p:tavLst>
                                    </p:anim>
                                    <p:anim calcmode="lin" valueType="num">
                                      <p:cBhvr>
                                        <p:cTn id="88" dur="3000" fill="hold"/>
                                        <p:tgtEl>
                                          <p:spTgt spid="15"/>
                                        </p:tgtEl>
                                        <p:attrNameLst>
                                          <p:attrName>ppt_h</p:attrName>
                                        </p:attrNameLst>
                                      </p:cBhvr>
                                      <p:tavLst>
                                        <p:tav tm="0">
                                          <p:val>
                                            <p:strVal val="#ppt_h"/>
                                          </p:val>
                                        </p:tav>
                                        <p:tav tm="100000">
                                          <p:val>
                                            <p:strVal val="#ppt_h"/>
                                          </p:val>
                                        </p:tav>
                                      </p:tavLst>
                                    </p:anim>
                                  </p:childTnLst>
                                </p:cTn>
                              </p:par>
                              <p:par>
                                <p:cTn id="89" presetID="2" presetClass="entr" presetSubtype="4" fill="hold" nodeType="with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additive="base">
                                        <p:cTn id="91" dur="3000" fill="hold"/>
                                        <p:tgtEl>
                                          <p:spTgt spid="15"/>
                                        </p:tgtEl>
                                        <p:attrNameLst>
                                          <p:attrName>ppt_x</p:attrName>
                                        </p:attrNameLst>
                                      </p:cBhvr>
                                      <p:tavLst>
                                        <p:tav tm="0">
                                          <p:val>
                                            <p:strVal val="#ppt_x"/>
                                          </p:val>
                                        </p:tav>
                                        <p:tav tm="100000">
                                          <p:val>
                                            <p:strVal val="#ppt_x"/>
                                          </p:val>
                                        </p:tav>
                                      </p:tavLst>
                                    </p:anim>
                                    <p:anim calcmode="lin" valueType="num">
                                      <p:cBhvr additive="base">
                                        <p:cTn id="92" dur="3000" fill="hold"/>
                                        <p:tgtEl>
                                          <p:spTgt spid="15"/>
                                        </p:tgtEl>
                                        <p:attrNameLst>
                                          <p:attrName>ppt_y</p:attrName>
                                        </p:attrNameLst>
                                      </p:cBhvr>
                                      <p:tavLst>
                                        <p:tav tm="0">
                                          <p:val>
                                            <p:strVal val="1+#ppt_h/2"/>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p:cTn id="95" dur="3000" fill="hold"/>
                                        <p:tgtEl>
                                          <p:spTgt spid="16"/>
                                        </p:tgtEl>
                                        <p:attrNameLst>
                                          <p:attrName>ppt_w</p:attrName>
                                        </p:attrNameLst>
                                      </p:cBhvr>
                                      <p:tavLst>
                                        <p:tav tm="0" fmla="#ppt_w*sin(2.5*pi*$)">
                                          <p:val>
                                            <p:fltVal val="0"/>
                                          </p:val>
                                        </p:tav>
                                        <p:tav tm="100000">
                                          <p:val>
                                            <p:fltVal val="1"/>
                                          </p:val>
                                        </p:tav>
                                      </p:tavLst>
                                    </p:anim>
                                    <p:anim calcmode="lin" valueType="num">
                                      <p:cBhvr>
                                        <p:cTn id="96" dur="3000" fill="hold"/>
                                        <p:tgtEl>
                                          <p:spTgt spid="16"/>
                                        </p:tgtEl>
                                        <p:attrNameLst>
                                          <p:attrName>ppt_h</p:attrName>
                                        </p:attrNameLst>
                                      </p:cBhvr>
                                      <p:tavLst>
                                        <p:tav tm="0">
                                          <p:val>
                                            <p:strVal val="#ppt_h"/>
                                          </p:val>
                                        </p:tav>
                                        <p:tav tm="100000">
                                          <p:val>
                                            <p:strVal val="#ppt_h"/>
                                          </p:val>
                                        </p:tav>
                                      </p:tavLst>
                                    </p:anim>
                                  </p:childTnLst>
                                </p:cTn>
                              </p:par>
                              <p:par>
                                <p:cTn id="97" presetID="2" presetClass="entr" presetSubtype="4" fill="hold" nodeType="withEffect">
                                  <p:stCondLst>
                                    <p:cond delay="0"/>
                                  </p:stCondLst>
                                  <p:childTnLst>
                                    <p:set>
                                      <p:cBhvr>
                                        <p:cTn id="98" dur="1" fill="hold">
                                          <p:stCondLst>
                                            <p:cond delay="0"/>
                                          </p:stCondLst>
                                        </p:cTn>
                                        <p:tgtEl>
                                          <p:spTgt spid="16"/>
                                        </p:tgtEl>
                                        <p:attrNameLst>
                                          <p:attrName>style.visibility</p:attrName>
                                        </p:attrNameLst>
                                      </p:cBhvr>
                                      <p:to>
                                        <p:strVal val="visible"/>
                                      </p:to>
                                    </p:set>
                                    <p:anim calcmode="lin" valueType="num">
                                      <p:cBhvr additive="base">
                                        <p:cTn id="99" dur="3000" fill="hold"/>
                                        <p:tgtEl>
                                          <p:spTgt spid="16"/>
                                        </p:tgtEl>
                                        <p:attrNameLst>
                                          <p:attrName>ppt_x</p:attrName>
                                        </p:attrNameLst>
                                      </p:cBhvr>
                                      <p:tavLst>
                                        <p:tav tm="0">
                                          <p:val>
                                            <p:strVal val="#ppt_x"/>
                                          </p:val>
                                        </p:tav>
                                        <p:tav tm="100000">
                                          <p:val>
                                            <p:strVal val="#ppt_x"/>
                                          </p:val>
                                        </p:tav>
                                      </p:tavLst>
                                    </p:anim>
                                    <p:anim calcmode="lin" valueType="num">
                                      <p:cBhvr additive="base">
                                        <p:cTn id="100" dur="3000" fill="hold"/>
                                        <p:tgtEl>
                                          <p:spTgt spid="16"/>
                                        </p:tgtEl>
                                        <p:attrNameLst>
                                          <p:attrName>ppt_y</p:attrName>
                                        </p:attrNameLst>
                                      </p:cBhvr>
                                      <p:tavLst>
                                        <p:tav tm="0">
                                          <p:val>
                                            <p:strVal val="1+#ppt_h/2"/>
                                          </p:val>
                                        </p:tav>
                                        <p:tav tm="100000">
                                          <p:val>
                                            <p:strVal val="#ppt_y"/>
                                          </p:val>
                                        </p:tav>
                                      </p:tavLst>
                                    </p:anim>
                                  </p:childTnLst>
                                </p:cTn>
                              </p:par>
                              <p:par>
                                <p:cTn id="101" presetID="19" presetClass="entr" presetSubtype="10" fill="hold" nodeType="withEffect">
                                  <p:stCondLst>
                                    <p:cond delay="0"/>
                                  </p:stCondLst>
                                  <p:childTnLst>
                                    <p:set>
                                      <p:cBhvr>
                                        <p:cTn id="102" dur="1" fill="hold">
                                          <p:stCondLst>
                                            <p:cond delay="0"/>
                                          </p:stCondLst>
                                        </p:cTn>
                                        <p:tgtEl>
                                          <p:spTgt spid="17"/>
                                        </p:tgtEl>
                                        <p:attrNameLst>
                                          <p:attrName>style.visibility</p:attrName>
                                        </p:attrNameLst>
                                      </p:cBhvr>
                                      <p:to>
                                        <p:strVal val="visible"/>
                                      </p:to>
                                    </p:set>
                                    <p:anim calcmode="lin" valueType="num">
                                      <p:cBhvr>
                                        <p:cTn id="103" dur="3000" fill="hold"/>
                                        <p:tgtEl>
                                          <p:spTgt spid="17"/>
                                        </p:tgtEl>
                                        <p:attrNameLst>
                                          <p:attrName>ppt_w</p:attrName>
                                        </p:attrNameLst>
                                      </p:cBhvr>
                                      <p:tavLst>
                                        <p:tav tm="0" fmla="#ppt_w*sin(2.5*pi*$)">
                                          <p:val>
                                            <p:fltVal val="0"/>
                                          </p:val>
                                        </p:tav>
                                        <p:tav tm="100000">
                                          <p:val>
                                            <p:fltVal val="1"/>
                                          </p:val>
                                        </p:tav>
                                      </p:tavLst>
                                    </p:anim>
                                    <p:anim calcmode="lin" valueType="num">
                                      <p:cBhvr>
                                        <p:cTn id="104" dur="3000" fill="hold"/>
                                        <p:tgtEl>
                                          <p:spTgt spid="17"/>
                                        </p:tgtEl>
                                        <p:attrNameLst>
                                          <p:attrName>ppt_h</p:attrName>
                                        </p:attrNameLst>
                                      </p:cBhvr>
                                      <p:tavLst>
                                        <p:tav tm="0">
                                          <p:val>
                                            <p:strVal val="#ppt_h"/>
                                          </p:val>
                                        </p:tav>
                                        <p:tav tm="100000">
                                          <p:val>
                                            <p:strVal val="#ppt_h"/>
                                          </p:val>
                                        </p:tav>
                                      </p:tavLst>
                                    </p:anim>
                                  </p:childTnLst>
                                </p:cTn>
                              </p:par>
                              <p:par>
                                <p:cTn id="105" presetID="2" presetClass="entr" presetSubtype="4"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 calcmode="lin" valueType="num">
                                      <p:cBhvr additive="base">
                                        <p:cTn id="107" dur="3000" fill="hold"/>
                                        <p:tgtEl>
                                          <p:spTgt spid="17"/>
                                        </p:tgtEl>
                                        <p:attrNameLst>
                                          <p:attrName>ppt_x</p:attrName>
                                        </p:attrNameLst>
                                      </p:cBhvr>
                                      <p:tavLst>
                                        <p:tav tm="0">
                                          <p:val>
                                            <p:strVal val="#ppt_x"/>
                                          </p:val>
                                        </p:tav>
                                        <p:tav tm="100000">
                                          <p:val>
                                            <p:strVal val="#ppt_x"/>
                                          </p:val>
                                        </p:tav>
                                      </p:tavLst>
                                    </p:anim>
                                    <p:anim calcmode="lin" valueType="num">
                                      <p:cBhvr additive="base">
                                        <p:cTn id="108" dur="3000" fill="hold"/>
                                        <p:tgtEl>
                                          <p:spTgt spid="17"/>
                                        </p:tgtEl>
                                        <p:attrNameLst>
                                          <p:attrName>ppt_y</p:attrName>
                                        </p:attrNameLst>
                                      </p:cBhvr>
                                      <p:tavLst>
                                        <p:tav tm="0">
                                          <p:val>
                                            <p:strVal val="1+#ppt_h/2"/>
                                          </p:val>
                                        </p:tav>
                                        <p:tav tm="100000">
                                          <p:val>
                                            <p:strVal val="#ppt_y"/>
                                          </p:val>
                                        </p:tav>
                                      </p:tavLst>
                                    </p:anim>
                                  </p:childTnLst>
                                </p:cTn>
                              </p:par>
                              <p:par>
                                <p:cTn id="109" presetID="19" presetClass="entr" presetSubtype="10" fill="hold" nodeType="withEffect">
                                  <p:stCondLst>
                                    <p:cond delay="0"/>
                                  </p:stCondLst>
                                  <p:childTnLst>
                                    <p:set>
                                      <p:cBhvr>
                                        <p:cTn id="110" dur="1" fill="hold">
                                          <p:stCondLst>
                                            <p:cond delay="0"/>
                                          </p:stCondLst>
                                        </p:cTn>
                                        <p:tgtEl>
                                          <p:spTgt spid="18"/>
                                        </p:tgtEl>
                                        <p:attrNameLst>
                                          <p:attrName>style.visibility</p:attrName>
                                        </p:attrNameLst>
                                      </p:cBhvr>
                                      <p:to>
                                        <p:strVal val="visible"/>
                                      </p:to>
                                    </p:set>
                                    <p:anim calcmode="lin" valueType="num">
                                      <p:cBhvr>
                                        <p:cTn id="111" dur="3000" fill="hold"/>
                                        <p:tgtEl>
                                          <p:spTgt spid="18"/>
                                        </p:tgtEl>
                                        <p:attrNameLst>
                                          <p:attrName>ppt_w</p:attrName>
                                        </p:attrNameLst>
                                      </p:cBhvr>
                                      <p:tavLst>
                                        <p:tav tm="0" fmla="#ppt_w*sin(2.5*pi*$)">
                                          <p:val>
                                            <p:fltVal val="0"/>
                                          </p:val>
                                        </p:tav>
                                        <p:tav tm="100000">
                                          <p:val>
                                            <p:fltVal val="1"/>
                                          </p:val>
                                        </p:tav>
                                      </p:tavLst>
                                    </p:anim>
                                    <p:anim calcmode="lin" valueType="num">
                                      <p:cBhvr>
                                        <p:cTn id="112" dur="3000" fill="hold"/>
                                        <p:tgtEl>
                                          <p:spTgt spid="18"/>
                                        </p:tgtEl>
                                        <p:attrNameLst>
                                          <p:attrName>ppt_h</p:attrName>
                                        </p:attrNameLst>
                                      </p:cBhvr>
                                      <p:tavLst>
                                        <p:tav tm="0">
                                          <p:val>
                                            <p:strVal val="#ppt_h"/>
                                          </p:val>
                                        </p:tav>
                                        <p:tav tm="100000">
                                          <p:val>
                                            <p:strVal val="#ppt_h"/>
                                          </p:val>
                                        </p:tav>
                                      </p:tavLst>
                                    </p:anim>
                                  </p:childTnLst>
                                </p:cTn>
                              </p:par>
                              <p:par>
                                <p:cTn id="113" presetID="2" presetClass="entr" presetSubtype="4"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additive="base">
                                        <p:cTn id="115" dur="3000" fill="hold"/>
                                        <p:tgtEl>
                                          <p:spTgt spid="18"/>
                                        </p:tgtEl>
                                        <p:attrNameLst>
                                          <p:attrName>ppt_x</p:attrName>
                                        </p:attrNameLst>
                                      </p:cBhvr>
                                      <p:tavLst>
                                        <p:tav tm="0">
                                          <p:val>
                                            <p:strVal val="#ppt_x"/>
                                          </p:val>
                                        </p:tav>
                                        <p:tav tm="100000">
                                          <p:val>
                                            <p:strVal val="#ppt_x"/>
                                          </p:val>
                                        </p:tav>
                                      </p:tavLst>
                                    </p:anim>
                                    <p:anim calcmode="lin" valueType="num">
                                      <p:cBhvr additive="base">
                                        <p:cTn id="116" dur="3000" fill="hold"/>
                                        <p:tgtEl>
                                          <p:spTgt spid="18"/>
                                        </p:tgtEl>
                                        <p:attrNameLst>
                                          <p:attrName>ppt_y</p:attrName>
                                        </p:attrNameLst>
                                      </p:cBhvr>
                                      <p:tavLst>
                                        <p:tav tm="0">
                                          <p:val>
                                            <p:strVal val="1+#ppt_h/2"/>
                                          </p:val>
                                        </p:tav>
                                        <p:tav tm="100000">
                                          <p:val>
                                            <p:strVal val="#ppt_y"/>
                                          </p:val>
                                        </p:tav>
                                      </p:tavLst>
                                    </p:anim>
                                  </p:childTnLst>
                                </p:cTn>
                              </p:par>
                              <p:par>
                                <p:cTn id="117" presetID="19" presetClass="entr" presetSubtype="10"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fmla="#ppt_w*sin(2.5*pi*$)">
                                          <p:val>
                                            <p:fltVal val="0"/>
                                          </p:val>
                                        </p:tav>
                                        <p:tav tm="100000">
                                          <p:val>
                                            <p:fltVal val="1"/>
                                          </p:val>
                                        </p:tav>
                                      </p:tavLst>
                                    </p:anim>
                                    <p:anim calcmode="lin" valueType="num">
                                      <p:cBhvr>
                                        <p:cTn id="120" dur="3000" fill="hold"/>
                                        <p:tgtEl>
                                          <p:spTgt spid="19"/>
                                        </p:tgtEl>
                                        <p:attrNameLst>
                                          <p:attrName>ppt_h</p:attrName>
                                        </p:attrNameLst>
                                      </p:cBhvr>
                                      <p:tavLst>
                                        <p:tav tm="0">
                                          <p:val>
                                            <p:strVal val="#ppt_h"/>
                                          </p:val>
                                        </p:tav>
                                        <p:tav tm="100000">
                                          <p:val>
                                            <p:strVal val="#ppt_h"/>
                                          </p:val>
                                        </p:tav>
                                      </p:tavLst>
                                    </p:anim>
                                  </p:childTnLst>
                                </p:cTn>
                              </p:par>
                              <p:par>
                                <p:cTn id="121" presetID="2" presetClass="entr" presetSubtype="4" fill="hold" nodeType="withEffect">
                                  <p:stCondLst>
                                    <p:cond delay="0"/>
                                  </p:stCondLst>
                                  <p:childTnLst>
                                    <p:set>
                                      <p:cBhvr>
                                        <p:cTn id="122" dur="1" fill="hold">
                                          <p:stCondLst>
                                            <p:cond delay="0"/>
                                          </p:stCondLst>
                                        </p:cTn>
                                        <p:tgtEl>
                                          <p:spTgt spid="19"/>
                                        </p:tgtEl>
                                        <p:attrNameLst>
                                          <p:attrName>style.visibility</p:attrName>
                                        </p:attrNameLst>
                                      </p:cBhvr>
                                      <p:to>
                                        <p:strVal val="visible"/>
                                      </p:to>
                                    </p:set>
                                    <p:anim calcmode="lin" valueType="num">
                                      <p:cBhvr additive="base">
                                        <p:cTn id="123" dur="3000" fill="hold"/>
                                        <p:tgtEl>
                                          <p:spTgt spid="19"/>
                                        </p:tgtEl>
                                        <p:attrNameLst>
                                          <p:attrName>ppt_x</p:attrName>
                                        </p:attrNameLst>
                                      </p:cBhvr>
                                      <p:tavLst>
                                        <p:tav tm="0">
                                          <p:val>
                                            <p:strVal val="#ppt_x"/>
                                          </p:val>
                                        </p:tav>
                                        <p:tav tm="100000">
                                          <p:val>
                                            <p:strVal val="#ppt_x"/>
                                          </p:val>
                                        </p:tav>
                                      </p:tavLst>
                                    </p:anim>
                                    <p:anim calcmode="lin" valueType="num">
                                      <p:cBhvr additive="base">
                                        <p:cTn id="124" dur="3000" fill="hold"/>
                                        <p:tgtEl>
                                          <p:spTgt spid="19"/>
                                        </p:tgtEl>
                                        <p:attrNameLst>
                                          <p:attrName>ppt_y</p:attrName>
                                        </p:attrNameLst>
                                      </p:cBhvr>
                                      <p:tavLst>
                                        <p:tav tm="0">
                                          <p:val>
                                            <p:strVal val="1+#ppt_h/2"/>
                                          </p:val>
                                        </p:tav>
                                        <p:tav tm="100000">
                                          <p:val>
                                            <p:strVal val="#ppt_y"/>
                                          </p:val>
                                        </p:tav>
                                      </p:tavLst>
                                    </p:anim>
                                  </p:childTnLst>
                                </p:cTn>
                              </p:par>
                              <p:par>
                                <p:cTn id="125" presetID="19" presetClass="entr" presetSubtype="10" fill="hold" nodeType="withEffect">
                                  <p:stCondLst>
                                    <p:cond delay="0"/>
                                  </p:stCondLst>
                                  <p:childTnLst>
                                    <p:set>
                                      <p:cBhvr>
                                        <p:cTn id="126" dur="1" fill="hold">
                                          <p:stCondLst>
                                            <p:cond delay="0"/>
                                          </p:stCondLst>
                                        </p:cTn>
                                        <p:tgtEl>
                                          <p:spTgt spid="20"/>
                                        </p:tgtEl>
                                        <p:attrNameLst>
                                          <p:attrName>style.visibility</p:attrName>
                                        </p:attrNameLst>
                                      </p:cBhvr>
                                      <p:to>
                                        <p:strVal val="visible"/>
                                      </p:to>
                                    </p:set>
                                    <p:anim calcmode="lin" valueType="num">
                                      <p:cBhvr>
                                        <p:cTn id="127" dur="3000" fill="hold"/>
                                        <p:tgtEl>
                                          <p:spTgt spid="20"/>
                                        </p:tgtEl>
                                        <p:attrNameLst>
                                          <p:attrName>ppt_w</p:attrName>
                                        </p:attrNameLst>
                                      </p:cBhvr>
                                      <p:tavLst>
                                        <p:tav tm="0" fmla="#ppt_w*sin(2.5*pi*$)">
                                          <p:val>
                                            <p:fltVal val="0"/>
                                          </p:val>
                                        </p:tav>
                                        <p:tav tm="100000">
                                          <p:val>
                                            <p:fltVal val="1"/>
                                          </p:val>
                                        </p:tav>
                                      </p:tavLst>
                                    </p:anim>
                                    <p:anim calcmode="lin" valueType="num">
                                      <p:cBhvr>
                                        <p:cTn id="128" dur="3000" fill="hold"/>
                                        <p:tgtEl>
                                          <p:spTgt spid="20"/>
                                        </p:tgtEl>
                                        <p:attrNameLst>
                                          <p:attrName>ppt_h</p:attrName>
                                        </p:attrNameLst>
                                      </p:cBhvr>
                                      <p:tavLst>
                                        <p:tav tm="0">
                                          <p:val>
                                            <p:strVal val="#ppt_h"/>
                                          </p:val>
                                        </p:tav>
                                        <p:tav tm="100000">
                                          <p:val>
                                            <p:strVal val="#ppt_h"/>
                                          </p:val>
                                        </p:tav>
                                      </p:tavLst>
                                    </p:anim>
                                  </p:childTnLst>
                                </p:cTn>
                              </p:par>
                              <p:par>
                                <p:cTn id="129" presetID="2" presetClass="entr" presetSubtype="4" fill="hold" nodeType="withEffect">
                                  <p:stCondLst>
                                    <p:cond delay="0"/>
                                  </p:stCondLst>
                                  <p:childTnLst>
                                    <p:set>
                                      <p:cBhvr>
                                        <p:cTn id="130" dur="1" fill="hold">
                                          <p:stCondLst>
                                            <p:cond delay="0"/>
                                          </p:stCondLst>
                                        </p:cTn>
                                        <p:tgtEl>
                                          <p:spTgt spid="20"/>
                                        </p:tgtEl>
                                        <p:attrNameLst>
                                          <p:attrName>style.visibility</p:attrName>
                                        </p:attrNameLst>
                                      </p:cBhvr>
                                      <p:to>
                                        <p:strVal val="visible"/>
                                      </p:to>
                                    </p:set>
                                    <p:anim calcmode="lin" valueType="num">
                                      <p:cBhvr additive="base">
                                        <p:cTn id="131" dur="3000" fill="hold"/>
                                        <p:tgtEl>
                                          <p:spTgt spid="20"/>
                                        </p:tgtEl>
                                        <p:attrNameLst>
                                          <p:attrName>ppt_x</p:attrName>
                                        </p:attrNameLst>
                                      </p:cBhvr>
                                      <p:tavLst>
                                        <p:tav tm="0">
                                          <p:val>
                                            <p:strVal val="#ppt_x"/>
                                          </p:val>
                                        </p:tav>
                                        <p:tav tm="100000">
                                          <p:val>
                                            <p:strVal val="#ppt_x"/>
                                          </p:val>
                                        </p:tav>
                                      </p:tavLst>
                                    </p:anim>
                                    <p:anim calcmode="lin" valueType="num">
                                      <p:cBhvr additive="base">
                                        <p:cTn id="132" dur="3000" fill="hold"/>
                                        <p:tgtEl>
                                          <p:spTgt spid="20"/>
                                        </p:tgtEl>
                                        <p:attrNameLst>
                                          <p:attrName>ppt_y</p:attrName>
                                        </p:attrNameLst>
                                      </p:cBhvr>
                                      <p:tavLst>
                                        <p:tav tm="0">
                                          <p:val>
                                            <p:strVal val="1+#ppt_h/2"/>
                                          </p:val>
                                        </p:tav>
                                        <p:tav tm="100000">
                                          <p:val>
                                            <p:strVal val="#ppt_y"/>
                                          </p:val>
                                        </p:tav>
                                      </p:tavLst>
                                    </p:anim>
                                  </p:childTnLst>
                                </p:cTn>
                              </p:par>
                            </p:childTnLst>
                          </p:cTn>
                        </p:par>
                        <p:par>
                          <p:cTn id="133" fill="hold">
                            <p:stCondLst>
                              <p:cond delay="3000"/>
                            </p:stCondLst>
                            <p:childTnLst>
                              <p:par>
                                <p:cTn id="134" presetID="2" presetClass="exit" presetSubtype="2" fill="hold" nodeType="afterEffect">
                                  <p:stCondLst>
                                    <p:cond delay="0"/>
                                  </p:stCondLst>
                                  <p:childTnLst>
                                    <p:anim calcmode="lin" valueType="num">
                                      <p:cBhvr additive="base">
                                        <p:cTn id="135" dur="3000"/>
                                        <p:tgtEl>
                                          <p:spTgt spid="5"/>
                                        </p:tgtEl>
                                        <p:attrNameLst>
                                          <p:attrName>ppt_x</p:attrName>
                                        </p:attrNameLst>
                                      </p:cBhvr>
                                      <p:tavLst>
                                        <p:tav tm="0">
                                          <p:val>
                                            <p:strVal val="ppt_x"/>
                                          </p:val>
                                        </p:tav>
                                        <p:tav tm="100000">
                                          <p:val>
                                            <p:strVal val="1+ppt_w/2"/>
                                          </p:val>
                                        </p:tav>
                                      </p:tavLst>
                                    </p:anim>
                                    <p:anim calcmode="lin" valueType="num">
                                      <p:cBhvr additive="base">
                                        <p:cTn id="136" dur="3000"/>
                                        <p:tgtEl>
                                          <p:spTgt spid="5"/>
                                        </p:tgtEl>
                                        <p:attrNameLst>
                                          <p:attrName>ppt_y</p:attrName>
                                        </p:attrNameLst>
                                      </p:cBhvr>
                                      <p:tavLst>
                                        <p:tav tm="0">
                                          <p:val>
                                            <p:strVal val="ppt_y"/>
                                          </p:val>
                                        </p:tav>
                                        <p:tav tm="100000">
                                          <p:val>
                                            <p:strVal val="ppt_y"/>
                                          </p:val>
                                        </p:tav>
                                      </p:tavLst>
                                    </p:anim>
                                    <p:set>
                                      <p:cBhvr>
                                        <p:cTn id="137" dur="1" fill="hold">
                                          <p:stCondLst>
                                            <p:cond delay="2999"/>
                                          </p:stCondLst>
                                        </p:cTn>
                                        <p:tgtEl>
                                          <p:spTgt spid="5"/>
                                        </p:tgtEl>
                                        <p:attrNameLst>
                                          <p:attrName>style.visibility</p:attrName>
                                        </p:attrNameLst>
                                      </p:cBhvr>
                                      <p:to>
                                        <p:strVal val="hidden"/>
                                      </p:to>
                                    </p:set>
                                  </p:childTnLst>
                                </p:cTn>
                              </p:par>
                              <p:par>
                                <p:cTn id="138" presetID="55" presetClass="entr" presetSubtype="0" fill="hold" nodeType="withEffect">
                                  <p:stCondLst>
                                    <p:cond delay="0"/>
                                  </p:stCondLst>
                                  <p:childTnLst>
                                    <p:set>
                                      <p:cBhvr>
                                        <p:cTn id="139" dur="1" fill="hold">
                                          <p:stCondLst>
                                            <p:cond delay="0"/>
                                          </p:stCondLst>
                                        </p:cTn>
                                        <p:tgtEl>
                                          <p:spTgt spid="21"/>
                                        </p:tgtEl>
                                        <p:attrNameLst>
                                          <p:attrName>style.visibility</p:attrName>
                                        </p:attrNameLst>
                                      </p:cBhvr>
                                      <p:to>
                                        <p:strVal val="visible"/>
                                      </p:to>
                                    </p:set>
                                    <p:anim calcmode="lin" valueType="num">
                                      <p:cBhvr>
                                        <p:cTn id="140" dur="3000" fill="hold"/>
                                        <p:tgtEl>
                                          <p:spTgt spid="21"/>
                                        </p:tgtEl>
                                        <p:attrNameLst>
                                          <p:attrName>ppt_w</p:attrName>
                                        </p:attrNameLst>
                                      </p:cBhvr>
                                      <p:tavLst>
                                        <p:tav tm="0">
                                          <p:val>
                                            <p:strVal val="#ppt_w*0.70"/>
                                          </p:val>
                                        </p:tav>
                                        <p:tav tm="100000">
                                          <p:val>
                                            <p:strVal val="#ppt_w"/>
                                          </p:val>
                                        </p:tav>
                                      </p:tavLst>
                                    </p:anim>
                                    <p:anim calcmode="lin" valueType="num">
                                      <p:cBhvr>
                                        <p:cTn id="141" dur="3000" fill="hold"/>
                                        <p:tgtEl>
                                          <p:spTgt spid="21"/>
                                        </p:tgtEl>
                                        <p:attrNameLst>
                                          <p:attrName>ppt_h</p:attrName>
                                        </p:attrNameLst>
                                      </p:cBhvr>
                                      <p:tavLst>
                                        <p:tav tm="0">
                                          <p:val>
                                            <p:strVal val="#ppt_h"/>
                                          </p:val>
                                        </p:tav>
                                        <p:tav tm="100000">
                                          <p:val>
                                            <p:strVal val="#ppt_h"/>
                                          </p:val>
                                        </p:tav>
                                      </p:tavLst>
                                    </p:anim>
                                    <p:animEffect transition="in" filter="fade">
                                      <p:cBhvr>
                                        <p:cTn id="142" dur="3000"/>
                                        <p:tgtEl>
                                          <p:spTgt spid="21"/>
                                        </p:tgtEl>
                                      </p:cBhvr>
                                    </p:animEffect>
                                  </p:childTnLst>
                                </p:cTn>
                              </p:par>
                              <p:par>
                                <p:cTn id="143" presetID="2" presetClass="exit" presetSubtype="2" fill="hold" nodeType="withEffect">
                                  <p:stCondLst>
                                    <p:cond delay="0"/>
                                  </p:stCondLst>
                                  <p:childTnLst>
                                    <p:anim calcmode="lin" valueType="num">
                                      <p:cBhvr additive="base">
                                        <p:cTn id="144" dur="3000"/>
                                        <p:tgtEl>
                                          <p:spTgt spid="6"/>
                                        </p:tgtEl>
                                        <p:attrNameLst>
                                          <p:attrName>ppt_x</p:attrName>
                                        </p:attrNameLst>
                                      </p:cBhvr>
                                      <p:tavLst>
                                        <p:tav tm="0">
                                          <p:val>
                                            <p:strVal val="ppt_x"/>
                                          </p:val>
                                        </p:tav>
                                        <p:tav tm="100000">
                                          <p:val>
                                            <p:strVal val="1+ppt_w/2"/>
                                          </p:val>
                                        </p:tav>
                                      </p:tavLst>
                                    </p:anim>
                                    <p:anim calcmode="lin" valueType="num">
                                      <p:cBhvr additive="base">
                                        <p:cTn id="145" dur="3000"/>
                                        <p:tgtEl>
                                          <p:spTgt spid="6"/>
                                        </p:tgtEl>
                                        <p:attrNameLst>
                                          <p:attrName>ppt_y</p:attrName>
                                        </p:attrNameLst>
                                      </p:cBhvr>
                                      <p:tavLst>
                                        <p:tav tm="0">
                                          <p:val>
                                            <p:strVal val="ppt_y"/>
                                          </p:val>
                                        </p:tav>
                                        <p:tav tm="100000">
                                          <p:val>
                                            <p:strVal val="ppt_y"/>
                                          </p:val>
                                        </p:tav>
                                      </p:tavLst>
                                    </p:anim>
                                    <p:set>
                                      <p:cBhvr>
                                        <p:cTn id="146" dur="1" fill="hold">
                                          <p:stCondLst>
                                            <p:cond delay="2999"/>
                                          </p:stCondLst>
                                        </p:cTn>
                                        <p:tgtEl>
                                          <p:spTgt spid="6"/>
                                        </p:tgtEl>
                                        <p:attrNameLst>
                                          <p:attrName>style.visibility</p:attrName>
                                        </p:attrNameLst>
                                      </p:cBhvr>
                                      <p:to>
                                        <p:strVal val="hidden"/>
                                      </p:to>
                                    </p:set>
                                  </p:childTnLst>
                                </p:cTn>
                              </p:par>
                              <p:par>
                                <p:cTn id="147" presetID="2" presetClass="exit" presetSubtype="2" fill="hold" nodeType="withEffect">
                                  <p:stCondLst>
                                    <p:cond delay="0"/>
                                  </p:stCondLst>
                                  <p:childTnLst>
                                    <p:anim calcmode="lin" valueType="num">
                                      <p:cBhvr additive="base">
                                        <p:cTn id="148" dur="3000"/>
                                        <p:tgtEl>
                                          <p:spTgt spid="7"/>
                                        </p:tgtEl>
                                        <p:attrNameLst>
                                          <p:attrName>ppt_x</p:attrName>
                                        </p:attrNameLst>
                                      </p:cBhvr>
                                      <p:tavLst>
                                        <p:tav tm="0">
                                          <p:val>
                                            <p:strVal val="ppt_x"/>
                                          </p:val>
                                        </p:tav>
                                        <p:tav tm="100000">
                                          <p:val>
                                            <p:strVal val="1+ppt_w/2"/>
                                          </p:val>
                                        </p:tav>
                                      </p:tavLst>
                                    </p:anim>
                                    <p:anim calcmode="lin" valueType="num">
                                      <p:cBhvr additive="base">
                                        <p:cTn id="149" dur="3000"/>
                                        <p:tgtEl>
                                          <p:spTgt spid="7"/>
                                        </p:tgtEl>
                                        <p:attrNameLst>
                                          <p:attrName>ppt_y</p:attrName>
                                        </p:attrNameLst>
                                      </p:cBhvr>
                                      <p:tavLst>
                                        <p:tav tm="0">
                                          <p:val>
                                            <p:strVal val="ppt_y"/>
                                          </p:val>
                                        </p:tav>
                                        <p:tav tm="100000">
                                          <p:val>
                                            <p:strVal val="ppt_y"/>
                                          </p:val>
                                        </p:tav>
                                      </p:tavLst>
                                    </p:anim>
                                    <p:set>
                                      <p:cBhvr>
                                        <p:cTn id="150" dur="1" fill="hold">
                                          <p:stCondLst>
                                            <p:cond delay="2999"/>
                                          </p:stCondLst>
                                        </p:cTn>
                                        <p:tgtEl>
                                          <p:spTgt spid="7"/>
                                        </p:tgtEl>
                                        <p:attrNameLst>
                                          <p:attrName>style.visibility</p:attrName>
                                        </p:attrNameLst>
                                      </p:cBhvr>
                                      <p:to>
                                        <p:strVal val="hidden"/>
                                      </p:to>
                                    </p:set>
                                  </p:childTnLst>
                                </p:cTn>
                              </p:par>
                              <p:par>
                                <p:cTn id="151" presetID="2" presetClass="exit" presetSubtype="2" fill="hold" nodeType="withEffect">
                                  <p:stCondLst>
                                    <p:cond delay="0"/>
                                  </p:stCondLst>
                                  <p:childTnLst>
                                    <p:anim calcmode="lin" valueType="num">
                                      <p:cBhvr additive="base">
                                        <p:cTn id="152" dur="3000"/>
                                        <p:tgtEl>
                                          <p:spTgt spid="8"/>
                                        </p:tgtEl>
                                        <p:attrNameLst>
                                          <p:attrName>ppt_x</p:attrName>
                                        </p:attrNameLst>
                                      </p:cBhvr>
                                      <p:tavLst>
                                        <p:tav tm="0">
                                          <p:val>
                                            <p:strVal val="ppt_x"/>
                                          </p:val>
                                        </p:tav>
                                        <p:tav tm="100000">
                                          <p:val>
                                            <p:strVal val="1+ppt_w/2"/>
                                          </p:val>
                                        </p:tav>
                                      </p:tavLst>
                                    </p:anim>
                                    <p:anim calcmode="lin" valueType="num">
                                      <p:cBhvr additive="base">
                                        <p:cTn id="153" dur="3000"/>
                                        <p:tgtEl>
                                          <p:spTgt spid="8"/>
                                        </p:tgtEl>
                                        <p:attrNameLst>
                                          <p:attrName>ppt_y</p:attrName>
                                        </p:attrNameLst>
                                      </p:cBhvr>
                                      <p:tavLst>
                                        <p:tav tm="0">
                                          <p:val>
                                            <p:strVal val="ppt_y"/>
                                          </p:val>
                                        </p:tav>
                                        <p:tav tm="100000">
                                          <p:val>
                                            <p:strVal val="ppt_y"/>
                                          </p:val>
                                        </p:tav>
                                      </p:tavLst>
                                    </p:anim>
                                    <p:set>
                                      <p:cBhvr>
                                        <p:cTn id="154" dur="1" fill="hold">
                                          <p:stCondLst>
                                            <p:cond delay="2999"/>
                                          </p:stCondLst>
                                        </p:cTn>
                                        <p:tgtEl>
                                          <p:spTgt spid="8"/>
                                        </p:tgtEl>
                                        <p:attrNameLst>
                                          <p:attrName>style.visibility</p:attrName>
                                        </p:attrNameLst>
                                      </p:cBhvr>
                                      <p:to>
                                        <p:strVal val="hidden"/>
                                      </p:to>
                                    </p:set>
                                  </p:childTnLst>
                                </p:cTn>
                              </p:par>
                              <p:par>
                                <p:cTn id="155" presetID="2" presetClass="exit" presetSubtype="2" fill="hold" nodeType="withEffect">
                                  <p:stCondLst>
                                    <p:cond delay="0"/>
                                  </p:stCondLst>
                                  <p:childTnLst>
                                    <p:anim calcmode="lin" valueType="num">
                                      <p:cBhvr additive="base">
                                        <p:cTn id="156" dur="3000"/>
                                        <p:tgtEl>
                                          <p:spTgt spid="9"/>
                                        </p:tgtEl>
                                        <p:attrNameLst>
                                          <p:attrName>ppt_x</p:attrName>
                                        </p:attrNameLst>
                                      </p:cBhvr>
                                      <p:tavLst>
                                        <p:tav tm="0">
                                          <p:val>
                                            <p:strVal val="ppt_x"/>
                                          </p:val>
                                        </p:tav>
                                        <p:tav tm="100000">
                                          <p:val>
                                            <p:strVal val="1+ppt_w/2"/>
                                          </p:val>
                                        </p:tav>
                                      </p:tavLst>
                                    </p:anim>
                                    <p:anim calcmode="lin" valueType="num">
                                      <p:cBhvr additive="base">
                                        <p:cTn id="157" dur="3000"/>
                                        <p:tgtEl>
                                          <p:spTgt spid="9"/>
                                        </p:tgtEl>
                                        <p:attrNameLst>
                                          <p:attrName>ppt_y</p:attrName>
                                        </p:attrNameLst>
                                      </p:cBhvr>
                                      <p:tavLst>
                                        <p:tav tm="0">
                                          <p:val>
                                            <p:strVal val="ppt_y"/>
                                          </p:val>
                                        </p:tav>
                                        <p:tav tm="100000">
                                          <p:val>
                                            <p:strVal val="ppt_y"/>
                                          </p:val>
                                        </p:tav>
                                      </p:tavLst>
                                    </p:anim>
                                    <p:set>
                                      <p:cBhvr>
                                        <p:cTn id="158" dur="1" fill="hold">
                                          <p:stCondLst>
                                            <p:cond delay="2999"/>
                                          </p:stCondLst>
                                        </p:cTn>
                                        <p:tgtEl>
                                          <p:spTgt spid="9"/>
                                        </p:tgtEl>
                                        <p:attrNameLst>
                                          <p:attrName>style.visibility</p:attrName>
                                        </p:attrNameLst>
                                      </p:cBhvr>
                                      <p:to>
                                        <p:strVal val="hidden"/>
                                      </p:to>
                                    </p:set>
                                  </p:childTnLst>
                                </p:cTn>
                              </p:par>
                              <p:par>
                                <p:cTn id="159" presetID="2" presetClass="exit" presetSubtype="2" fill="hold" nodeType="withEffect">
                                  <p:stCondLst>
                                    <p:cond delay="0"/>
                                  </p:stCondLst>
                                  <p:childTnLst>
                                    <p:anim calcmode="lin" valueType="num">
                                      <p:cBhvr additive="base">
                                        <p:cTn id="160" dur="3000"/>
                                        <p:tgtEl>
                                          <p:spTgt spid="10"/>
                                        </p:tgtEl>
                                        <p:attrNameLst>
                                          <p:attrName>ppt_x</p:attrName>
                                        </p:attrNameLst>
                                      </p:cBhvr>
                                      <p:tavLst>
                                        <p:tav tm="0">
                                          <p:val>
                                            <p:strVal val="ppt_x"/>
                                          </p:val>
                                        </p:tav>
                                        <p:tav tm="100000">
                                          <p:val>
                                            <p:strVal val="1+ppt_w/2"/>
                                          </p:val>
                                        </p:tav>
                                      </p:tavLst>
                                    </p:anim>
                                    <p:anim calcmode="lin" valueType="num">
                                      <p:cBhvr additive="base">
                                        <p:cTn id="161" dur="3000"/>
                                        <p:tgtEl>
                                          <p:spTgt spid="10"/>
                                        </p:tgtEl>
                                        <p:attrNameLst>
                                          <p:attrName>ppt_y</p:attrName>
                                        </p:attrNameLst>
                                      </p:cBhvr>
                                      <p:tavLst>
                                        <p:tav tm="0">
                                          <p:val>
                                            <p:strVal val="ppt_y"/>
                                          </p:val>
                                        </p:tav>
                                        <p:tav tm="100000">
                                          <p:val>
                                            <p:strVal val="ppt_y"/>
                                          </p:val>
                                        </p:tav>
                                      </p:tavLst>
                                    </p:anim>
                                    <p:set>
                                      <p:cBhvr>
                                        <p:cTn id="162" dur="1" fill="hold">
                                          <p:stCondLst>
                                            <p:cond delay="2999"/>
                                          </p:stCondLst>
                                        </p:cTn>
                                        <p:tgtEl>
                                          <p:spTgt spid="10"/>
                                        </p:tgtEl>
                                        <p:attrNameLst>
                                          <p:attrName>style.visibility</p:attrName>
                                        </p:attrNameLst>
                                      </p:cBhvr>
                                      <p:to>
                                        <p:strVal val="hidden"/>
                                      </p:to>
                                    </p:set>
                                  </p:childTnLst>
                                </p:cTn>
                              </p:par>
                              <p:par>
                                <p:cTn id="163" presetID="2" presetClass="exit" presetSubtype="2" fill="hold" nodeType="withEffect">
                                  <p:stCondLst>
                                    <p:cond delay="0"/>
                                  </p:stCondLst>
                                  <p:childTnLst>
                                    <p:anim calcmode="lin" valueType="num">
                                      <p:cBhvr additive="base">
                                        <p:cTn id="164" dur="3000"/>
                                        <p:tgtEl>
                                          <p:spTgt spid="11"/>
                                        </p:tgtEl>
                                        <p:attrNameLst>
                                          <p:attrName>ppt_x</p:attrName>
                                        </p:attrNameLst>
                                      </p:cBhvr>
                                      <p:tavLst>
                                        <p:tav tm="0">
                                          <p:val>
                                            <p:strVal val="ppt_x"/>
                                          </p:val>
                                        </p:tav>
                                        <p:tav tm="100000">
                                          <p:val>
                                            <p:strVal val="1+ppt_w/2"/>
                                          </p:val>
                                        </p:tav>
                                      </p:tavLst>
                                    </p:anim>
                                    <p:anim calcmode="lin" valueType="num">
                                      <p:cBhvr additive="base">
                                        <p:cTn id="165" dur="3000"/>
                                        <p:tgtEl>
                                          <p:spTgt spid="11"/>
                                        </p:tgtEl>
                                        <p:attrNameLst>
                                          <p:attrName>ppt_y</p:attrName>
                                        </p:attrNameLst>
                                      </p:cBhvr>
                                      <p:tavLst>
                                        <p:tav tm="0">
                                          <p:val>
                                            <p:strVal val="ppt_y"/>
                                          </p:val>
                                        </p:tav>
                                        <p:tav tm="100000">
                                          <p:val>
                                            <p:strVal val="ppt_y"/>
                                          </p:val>
                                        </p:tav>
                                      </p:tavLst>
                                    </p:anim>
                                    <p:set>
                                      <p:cBhvr>
                                        <p:cTn id="166" dur="1" fill="hold">
                                          <p:stCondLst>
                                            <p:cond delay="2999"/>
                                          </p:stCondLst>
                                        </p:cTn>
                                        <p:tgtEl>
                                          <p:spTgt spid="11"/>
                                        </p:tgtEl>
                                        <p:attrNameLst>
                                          <p:attrName>style.visibility</p:attrName>
                                        </p:attrNameLst>
                                      </p:cBhvr>
                                      <p:to>
                                        <p:strVal val="hidden"/>
                                      </p:to>
                                    </p:set>
                                  </p:childTnLst>
                                </p:cTn>
                              </p:par>
                              <p:par>
                                <p:cTn id="167" presetID="2" presetClass="exit" presetSubtype="2" fill="hold" nodeType="withEffect">
                                  <p:stCondLst>
                                    <p:cond delay="0"/>
                                  </p:stCondLst>
                                  <p:childTnLst>
                                    <p:anim calcmode="lin" valueType="num">
                                      <p:cBhvr additive="base">
                                        <p:cTn id="168" dur="3000"/>
                                        <p:tgtEl>
                                          <p:spTgt spid="12"/>
                                        </p:tgtEl>
                                        <p:attrNameLst>
                                          <p:attrName>ppt_x</p:attrName>
                                        </p:attrNameLst>
                                      </p:cBhvr>
                                      <p:tavLst>
                                        <p:tav tm="0">
                                          <p:val>
                                            <p:strVal val="ppt_x"/>
                                          </p:val>
                                        </p:tav>
                                        <p:tav tm="100000">
                                          <p:val>
                                            <p:strVal val="1+ppt_w/2"/>
                                          </p:val>
                                        </p:tav>
                                      </p:tavLst>
                                    </p:anim>
                                    <p:anim calcmode="lin" valueType="num">
                                      <p:cBhvr additive="base">
                                        <p:cTn id="169" dur="3000"/>
                                        <p:tgtEl>
                                          <p:spTgt spid="12"/>
                                        </p:tgtEl>
                                        <p:attrNameLst>
                                          <p:attrName>ppt_y</p:attrName>
                                        </p:attrNameLst>
                                      </p:cBhvr>
                                      <p:tavLst>
                                        <p:tav tm="0">
                                          <p:val>
                                            <p:strVal val="ppt_y"/>
                                          </p:val>
                                        </p:tav>
                                        <p:tav tm="100000">
                                          <p:val>
                                            <p:strVal val="ppt_y"/>
                                          </p:val>
                                        </p:tav>
                                      </p:tavLst>
                                    </p:anim>
                                    <p:set>
                                      <p:cBhvr>
                                        <p:cTn id="170" dur="1" fill="hold">
                                          <p:stCondLst>
                                            <p:cond delay="2999"/>
                                          </p:stCondLst>
                                        </p:cTn>
                                        <p:tgtEl>
                                          <p:spTgt spid="12"/>
                                        </p:tgtEl>
                                        <p:attrNameLst>
                                          <p:attrName>style.visibility</p:attrName>
                                        </p:attrNameLst>
                                      </p:cBhvr>
                                      <p:to>
                                        <p:strVal val="hidden"/>
                                      </p:to>
                                    </p:set>
                                  </p:childTnLst>
                                </p:cTn>
                              </p:par>
                              <p:par>
                                <p:cTn id="171" presetID="2" presetClass="exit" presetSubtype="8" fill="hold" nodeType="withEffect">
                                  <p:stCondLst>
                                    <p:cond delay="0"/>
                                  </p:stCondLst>
                                  <p:childTnLst>
                                    <p:anim calcmode="lin" valueType="num">
                                      <p:cBhvr additive="base">
                                        <p:cTn id="172" dur="3000"/>
                                        <p:tgtEl>
                                          <p:spTgt spid="13"/>
                                        </p:tgtEl>
                                        <p:attrNameLst>
                                          <p:attrName>ppt_x</p:attrName>
                                        </p:attrNameLst>
                                      </p:cBhvr>
                                      <p:tavLst>
                                        <p:tav tm="0">
                                          <p:val>
                                            <p:strVal val="ppt_x"/>
                                          </p:val>
                                        </p:tav>
                                        <p:tav tm="100000">
                                          <p:val>
                                            <p:strVal val="0-ppt_w/2"/>
                                          </p:val>
                                        </p:tav>
                                      </p:tavLst>
                                    </p:anim>
                                    <p:anim calcmode="lin" valueType="num">
                                      <p:cBhvr additive="base">
                                        <p:cTn id="173" dur="3000"/>
                                        <p:tgtEl>
                                          <p:spTgt spid="13"/>
                                        </p:tgtEl>
                                        <p:attrNameLst>
                                          <p:attrName>ppt_y</p:attrName>
                                        </p:attrNameLst>
                                      </p:cBhvr>
                                      <p:tavLst>
                                        <p:tav tm="0">
                                          <p:val>
                                            <p:strVal val="ppt_y"/>
                                          </p:val>
                                        </p:tav>
                                        <p:tav tm="100000">
                                          <p:val>
                                            <p:strVal val="ppt_y"/>
                                          </p:val>
                                        </p:tav>
                                      </p:tavLst>
                                    </p:anim>
                                    <p:set>
                                      <p:cBhvr>
                                        <p:cTn id="174" dur="1" fill="hold">
                                          <p:stCondLst>
                                            <p:cond delay="2999"/>
                                          </p:stCondLst>
                                        </p:cTn>
                                        <p:tgtEl>
                                          <p:spTgt spid="13"/>
                                        </p:tgtEl>
                                        <p:attrNameLst>
                                          <p:attrName>style.visibility</p:attrName>
                                        </p:attrNameLst>
                                      </p:cBhvr>
                                      <p:to>
                                        <p:strVal val="hidden"/>
                                      </p:to>
                                    </p:set>
                                  </p:childTnLst>
                                </p:cTn>
                              </p:par>
                              <p:par>
                                <p:cTn id="175" presetID="2" presetClass="exit" presetSubtype="8" fill="hold" nodeType="withEffect">
                                  <p:stCondLst>
                                    <p:cond delay="0"/>
                                  </p:stCondLst>
                                  <p:childTnLst>
                                    <p:anim calcmode="lin" valueType="num">
                                      <p:cBhvr additive="base">
                                        <p:cTn id="176" dur="3000"/>
                                        <p:tgtEl>
                                          <p:spTgt spid="14"/>
                                        </p:tgtEl>
                                        <p:attrNameLst>
                                          <p:attrName>ppt_x</p:attrName>
                                        </p:attrNameLst>
                                      </p:cBhvr>
                                      <p:tavLst>
                                        <p:tav tm="0">
                                          <p:val>
                                            <p:strVal val="ppt_x"/>
                                          </p:val>
                                        </p:tav>
                                        <p:tav tm="100000">
                                          <p:val>
                                            <p:strVal val="0-ppt_w/2"/>
                                          </p:val>
                                        </p:tav>
                                      </p:tavLst>
                                    </p:anim>
                                    <p:anim calcmode="lin" valueType="num">
                                      <p:cBhvr additive="base">
                                        <p:cTn id="177" dur="3000"/>
                                        <p:tgtEl>
                                          <p:spTgt spid="14"/>
                                        </p:tgtEl>
                                        <p:attrNameLst>
                                          <p:attrName>ppt_y</p:attrName>
                                        </p:attrNameLst>
                                      </p:cBhvr>
                                      <p:tavLst>
                                        <p:tav tm="0">
                                          <p:val>
                                            <p:strVal val="ppt_y"/>
                                          </p:val>
                                        </p:tav>
                                        <p:tav tm="100000">
                                          <p:val>
                                            <p:strVal val="ppt_y"/>
                                          </p:val>
                                        </p:tav>
                                      </p:tavLst>
                                    </p:anim>
                                    <p:set>
                                      <p:cBhvr>
                                        <p:cTn id="178" dur="1" fill="hold">
                                          <p:stCondLst>
                                            <p:cond delay="2999"/>
                                          </p:stCondLst>
                                        </p:cTn>
                                        <p:tgtEl>
                                          <p:spTgt spid="14"/>
                                        </p:tgtEl>
                                        <p:attrNameLst>
                                          <p:attrName>style.visibility</p:attrName>
                                        </p:attrNameLst>
                                      </p:cBhvr>
                                      <p:to>
                                        <p:strVal val="hidden"/>
                                      </p:to>
                                    </p:set>
                                  </p:childTnLst>
                                </p:cTn>
                              </p:par>
                              <p:par>
                                <p:cTn id="179" presetID="2" presetClass="exit" presetSubtype="8" fill="hold" nodeType="withEffect">
                                  <p:stCondLst>
                                    <p:cond delay="0"/>
                                  </p:stCondLst>
                                  <p:childTnLst>
                                    <p:anim calcmode="lin" valueType="num">
                                      <p:cBhvr additive="base">
                                        <p:cTn id="180" dur="3000"/>
                                        <p:tgtEl>
                                          <p:spTgt spid="15"/>
                                        </p:tgtEl>
                                        <p:attrNameLst>
                                          <p:attrName>ppt_x</p:attrName>
                                        </p:attrNameLst>
                                      </p:cBhvr>
                                      <p:tavLst>
                                        <p:tav tm="0">
                                          <p:val>
                                            <p:strVal val="ppt_x"/>
                                          </p:val>
                                        </p:tav>
                                        <p:tav tm="100000">
                                          <p:val>
                                            <p:strVal val="0-ppt_w/2"/>
                                          </p:val>
                                        </p:tav>
                                      </p:tavLst>
                                    </p:anim>
                                    <p:anim calcmode="lin" valueType="num">
                                      <p:cBhvr additive="base">
                                        <p:cTn id="181" dur="3000"/>
                                        <p:tgtEl>
                                          <p:spTgt spid="15"/>
                                        </p:tgtEl>
                                        <p:attrNameLst>
                                          <p:attrName>ppt_y</p:attrName>
                                        </p:attrNameLst>
                                      </p:cBhvr>
                                      <p:tavLst>
                                        <p:tav tm="0">
                                          <p:val>
                                            <p:strVal val="ppt_y"/>
                                          </p:val>
                                        </p:tav>
                                        <p:tav tm="100000">
                                          <p:val>
                                            <p:strVal val="ppt_y"/>
                                          </p:val>
                                        </p:tav>
                                      </p:tavLst>
                                    </p:anim>
                                    <p:set>
                                      <p:cBhvr>
                                        <p:cTn id="182" dur="1" fill="hold">
                                          <p:stCondLst>
                                            <p:cond delay="2999"/>
                                          </p:stCondLst>
                                        </p:cTn>
                                        <p:tgtEl>
                                          <p:spTgt spid="15"/>
                                        </p:tgtEl>
                                        <p:attrNameLst>
                                          <p:attrName>style.visibility</p:attrName>
                                        </p:attrNameLst>
                                      </p:cBhvr>
                                      <p:to>
                                        <p:strVal val="hidden"/>
                                      </p:to>
                                    </p:set>
                                  </p:childTnLst>
                                </p:cTn>
                              </p:par>
                              <p:par>
                                <p:cTn id="183" presetID="2" presetClass="exit" presetSubtype="8" fill="hold" nodeType="withEffect">
                                  <p:stCondLst>
                                    <p:cond delay="0"/>
                                  </p:stCondLst>
                                  <p:childTnLst>
                                    <p:anim calcmode="lin" valueType="num">
                                      <p:cBhvr additive="base">
                                        <p:cTn id="184" dur="3000"/>
                                        <p:tgtEl>
                                          <p:spTgt spid="16"/>
                                        </p:tgtEl>
                                        <p:attrNameLst>
                                          <p:attrName>ppt_x</p:attrName>
                                        </p:attrNameLst>
                                      </p:cBhvr>
                                      <p:tavLst>
                                        <p:tav tm="0">
                                          <p:val>
                                            <p:strVal val="ppt_x"/>
                                          </p:val>
                                        </p:tav>
                                        <p:tav tm="100000">
                                          <p:val>
                                            <p:strVal val="0-ppt_w/2"/>
                                          </p:val>
                                        </p:tav>
                                      </p:tavLst>
                                    </p:anim>
                                    <p:anim calcmode="lin" valueType="num">
                                      <p:cBhvr additive="base">
                                        <p:cTn id="185" dur="3000"/>
                                        <p:tgtEl>
                                          <p:spTgt spid="16"/>
                                        </p:tgtEl>
                                        <p:attrNameLst>
                                          <p:attrName>ppt_y</p:attrName>
                                        </p:attrNameLst>
                                      </p:cBhvr>
                                      <p:tavLst>
                                        <p:tav tm="0">
                                          <p:val>
                                            <p:strVal val="ppt_y"/>
                                          </p:val>
                                        </p:tav>
                                        <p:tav tm="100000">
                                          <p:val>
                                            <p:strVal val="ppt_y"/>
                                          </p:val>
                                        </p:tav>
                                      </p:tavLst>
                                    </p:anim>
                                    <p:set>
                                      <p:cBhvr>
                                        <p:cTn id="186" dur="1" fill="hold">
                                          <p:stCondLst>
                                            <p:cond delay="2999"/>
                                          </p:stCondLst>
                                        </p:cTn>
                                        <p:tgtEl>
                                          <p:spTgt spid="16"/>
                                        </p:tgtEl>
                                        <p:attrNameLst>
                                          <p:attrName>style.visibility</p:attrName>
                                        </p:attrNameLst>
                                      </p:cBhvr>
                                      <p:to>
                                        <p:strVal val="hidden"/>
                                      </p:to>
                                    </p:set>
                                  </p:childTnLst>
                                </p:cTn>
                              </p:par>
                              <p:par>
                                <p:cTn id="187" presetID="2" presetClass="exit" presetSubtype="8" fill="hold" nodeType="withEffect">
                                  <p:stCondLst>
                                    <p:cond delay="0"/>
                                  </p:stCondLst>
                                  <p:childTnLst>
                                    <p:anim calcmode="lin" valueType="num">
                                      <p:cBhvr additive="base">
                                        <p:cTn id="188" dur="3000"/>
                                        <p:tgtEl>
                                          <p:spTgt spid="17"/>
                                        </p:tgtEl>
                                        <p:attrNameLst>
                                          <p:attrName>ppt_x</p:attrName>
                                        </p:attrNameLst>
                                      </p:cBhvr>
                                      <p:tavLst>
                                        <p:tav tm="0">
                                          <p:val>
                                            <p:strVal val="ppt_x"/>
                                          </p:val>
                                        </p:tav>
                                        <p:tav tm="100000">
                                          <p:val>
                                            <p:strVal val="0-ppt_w/2"/>
                                          </p:val>
                                        </p:tav>
                                      </p:tavLst>
                                    </p:anim>
                                    <p:anim calcmode="lin" valueType="num">
                                      <p:cBhvr additive="base">
                                        <p:cTn id="189" dur="3000"/>
                                        <p:tgtEl>
                                          <p:spTgt spid="17"/>
                                        </p:tgtEl>
                                        <p:attrNameLst>
                                          <p:attrName>ppt_y</p:attrName>
                                        </p:attrNameLst>
                                      </p:cBhvr>
                                      <p:tavLst>
                                        <p:tav tm="0">
                                          <p:val>
                                            <p:strVal val="ppt_y"/>
                                          </p:val>
                                        </p:tav>
                                        <p:tav tm="100000">
                                          <p:val>
                                            <p:strVal val="ppt_y"/>
                                          </p:val>
                                        </p:tav>
                                      </p:tavLst>
                                    </p:anim>
                                    <p:set>
                                      <p:cBhvr>
                                        <p:cTn id="190" dur="1" fill="hold">
                                          <p:stCondLst>
                                            <p:cond delay="2999"/>
                                          </p:stCondLst>
                                        </p:cTn>
                                        <p:tgtEl>
                                          <p:spTgt spid="17"/>
                                        </p:tgtEl>
                                        <p:attrNameLst>
                                          <p:attrName>style.visibility</p:attrName>
                                        </p:attrNameLst>
                                      </p:cBhvr>
                                      <p:to>
                                        <p:strVal val="hidden"/>
                                      </p:to>
                                    </p:set>
                                  </p:childTnLst>
                                </p:cTn>
                              </p:par>
                              <p:par>
                                <p:cTn id="191" presetID="2" presetClass="exit" presetSubtype="8" fill="hold" nodeType="withEffect">
                                  <p:stCondLst>
                                    <p:cond delay="0"/>
                                  </p:stCondLst>
                                  <p:childTnLst>
                                    <p:anim calcmode="lin" valueType="num">
                                      <p:cBhvr additive="base">
                                        <p:cTn id="192" dur="3000"/>
                                        <p:tgtEl>
                                          <p:spTgt spid="18"/>
                                        </p:tgtEl>
                                        <p:attrNameLst>
                                          <p:attrName>ppt_x</p:attrName>
                                        </p:attrNameLst>
                                      </p:cBhvr>
                                      <p:tavLst>
                                        <p:tav tm="0">
                                          <p:val>
                                            <p:strVal val="ppt_x"/>
                                          </p:val>
                                        </p:tav>
                                        <p:tav tm="100000">
                                          <p:val>
                                            <p:strVal val="0-ppt_w/2"/>
                                          </p:val>
                                        </p:tav>
                                      </p:tavLst>
                                    </p:anim>
                                    <p:anim calcmode="lin" valueType="num">
                                      <p:cBhvr additive="base">
                                        <p:cTn id="193" dur="3000"/>
                                        <p:tgtEl>
                                          <p:spTgt spid="18"/>
                                        </p:tgtEl>
                                        <p:attrNameLst>
                                          <p:attrName>ppt_y</p:attrName>
                                        </p:attrNameLst>
                                      </p:cBhvr>
                                      <p:tavLst>
                                        <p:tav tm="0">
                                          <p:val>
                                            <p:strVal val="ppt_y"/>
                                          </p:val>
                                        </p:tav>
                                        <p:tav tm="100000">
                                          <p:val>
                                            <p:strVal val="ppt_y"/>
                                          </p:val>
                                        </p:tav>
                                      </p:tavLst>
                                    </p:anim>
                                    <p:set>
                                      <p:cBhvr>
                                        <p:cTn id="194" dur="1" fill="hold">
                                          <p:stCondLst>
                                            <p:cond delay="2999"/>
                                          </p:stCondLst>
                                        </p:cTn>
                                        <p:tgtEl>
                                          <p:spTgt spid="18"/>
                                        </p:tgtEl>
                                        <p:attrNameLst>
                                          <p:attrName>style.visibility</p:attrName>
                                        </p:attrNameLst>
                                      </p:cBhvr>
                                      <p:to>
                                        <p:strVal val="hidden"/>
                                      </p:to>
                                    </p:set>
                                  </p:childTnLst>
                                </p:cTn>
                              </p:par>
                              <p:par>
                                <p:cTn id="195" presetID="2" presetClass="exit" presetSubtype="8" fill="hold" nodeType="withEffect">
                                  <p:stCondLst>
                                    <p:cond delay="0"/>
                                  </p:stCondLst>
                                  <p:childTnLst>
                                    <p:anim calcmode="lin" valueType="num">
                                      <p:cBhvr additive="base">
                                        <p:cTn id="196" dur="3000"/>
                                        <p:tgtEl>
                                          <p:spTgt spid="19"/>
                                        </p:tgtEl>
                                        <p:attrNameLst>
                                          <p:attrName>ppt_x</p:attrName>
                                        </p:attrNameLst>
                                      </p:cBhvr>
                                      <p:tavLst>
                                        <p:tav tm="0">
                                          <p:val>
                                            <p:strVal val="ppt_x"/>
                                          </p:val>
                                        </p:tav>
                                        <p:tav tm="100000">
                                          <p:val>
                                            <p:strVal val="0-ppt_w/2"/>
                                          </p:val>
                                        </p:tav>
                                      </p:tavLst>
                                    </p:anim>
                                    <p:anim calcmode="lin" valueType="num">
                                      <p:cBhvr additive="base">
                                        <p:cTn id="197" dur="3000"/>
                                        <p:tgtEl>
                                          <p:spTgt spid="19"/>
                                        </p:tgtEl>
                                        <p:attrNameLst>
                                          <p:attrName>ppt_y</p:attrName>
                                        </p:attrNameLst>
                                      </p:cBhvr>
                                      <p:tavLst>
                                        <p:tav tm="0">
                                          <p:val>
                                            <p:strVal val="ppt_y"/>
                                          </p:val>
                                        </p:tav>
                                        <p:tav tm="100000">
                                          <p:val>
                                            <p:strVal val="ppt_y"/>
                                          </p:val>
                                        </p:tav>
                                      </p:tavLst>
                                    </p:anim>
                                    <p:set>
                                      <p:cBhvr>
                                        <p:cTn id="198" dur="1" fill="hold">
                                          <p:stCondLst>
                                            <p:cond delay="2999"/>
                                          </p:stCondLst>
                                        </p:cTn>
                                        <p:tgtEl>
                                          <p:spTgt spid="19"/>
                                        </p:tgtEl>
                                        <p:attrNameLst>
                                          <p:attrName>style.visibility</p:attrName>
                                        </p:attrNameLst>
                                      </p:cBhvr>
                                      <p:to>
                                        <p:strVal val="hidden"/>
                                      </p:to>
                                    </p:set>
                                  </p:childTnLst>
                                </p:cTn>
                              </p:par>
                              <p:par>
                                <p:cTn id="199" presetID="2" presetClass="exit" presetSubtype="8" fill="hold" nodeType="withEffect">
                                  <p:stCondLst>
                                    <p:cond delay="0"/>
                                  </p:stCondLst>
                                  <p:childTnLst>
                                    <p:anim calcmode="lin" valueType="num">
                                      <p:cBhvr additive="base">
                                        <p:cTn id="200" dur="3000"/>
                                        <p:tgtEl>
                                          <p:spTgt spid="20"/>
                                        </p:tgtEl>
                                        <p:attrNameLst>
                                          <p:attrName>ppt_x</p:attrName>
                                        </p:attrNameLst>
                                      </p:cBhvr>
                                      <p:tavLst>
                                        <p:tav tm="0">
                                          <p:val>
                                            <p:strVal val="ppt_x"/>
                                          </p:val>
                                        </p:tav>
                                        <p:tav tm="100000">
                                          <p:val>
                                            <p:strVal val="0-ppt_w/2"/>
                                          </p:val>
                                        </p:tav>
                                      </p:tavLst>
                                    </p:anim>
                                    <p:anim calcmode="lin" valueType="num">
                                      <p:cBhvr additive="base">
                                        <p:cTn id="201" dur="3000"/>
                                        <p:tgtEl>
                                          <p:spTgt spid="20"/>
                                        </p:tgtEl>
                                        <p:attrNameLst>
                                          <p:attrName>ppt_y</p:attrName>
                                        </p:attrNameLst>
                                      </p:cBhvr>
                                      <p:tavLst>
                                        <p:tav tm="0">
                                          <p:val>
                                            <p:strVal val="ppt_y"/>
                                          </p:val>
                                        </p:tav>
                                        <p:tav tm="100000">
                                          <p:val>
                                            <p:strVal val="ppt_y"/>
                                          </p:val>
                                        </p:tav>
                                      </p:tavLst>
                                    </p:anim>
                                    <p:set>
                                      <p:cBhvr>
                                        <p:cTn id="202" dur="1" fill="hold">
                                          <p:stCondLst>
                                            <p:cond delay="2999"/>
                                          </p:stCondLst>
                                        </p:cTn>
                                        <p:tgtEl>
                                          <p:spTgt spid="20"/>
                                        </p:tgtEl>
                                        <p:attrNameLst>
                                          <p:attrName>style.visibility</p:attrName>
                                        </p:attrNameLst>
                                      </p:cBhvr>
                                      <p:to>
                                        <p:strVal val="hidden"/>
                                      </p:to>
                                    </p:set>
                                  </p:childTnLst>
                                </p:cTn>
                              </p:par>
                              <p:par>
                                <p:cTn id="203" presetID="19" presetClass="exit" presetSubtype="10" fill="hold" nodeType="withEffect">
                                  <p:stCondLst>
                                    <p:cond delay="0"/>
                                  </p:stCondLst>
                                  <p:childTnLst>
                                    <p:anim calcmode="lin" valueType="num">
                                      <p:cBhvr>
                                        <p:cTn id="204" dur="3000"/>
                                        <p:tgtEl>
                                          <p:spTgt spid="5"/>
                                        </p:tgtEl>
                                        <p:attrNameLst>
                                          <p:attrName>ppt_h</p:attrName>
                                        </p:attrNameLst>
                                      </p:cBhvr>
                                      <p:tavLst>
                                        <p:tav tm="0">
                                          <p:val>
                                            <p:strVal val="ppt_h"/>
                                          </p:val>
                                        </p:tav>
                                        <p:tav tm="100000">
                                          <p:val>
                                            <p:strVal val="ppt_h"/>
                                          </p:val>
                                        </p:tav>
                                      </p:tavLst>
                                    </p:anim>
                                    <p:anim calcmode="lin" valueType="num">
                                      <p:cBhvr>
                                        <p:cTn id="20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6" dur="1" fill="hold">
                                          <p:stCondLst>
                                            <p:cond delay="2999"/>
                                          </p:stCondLst>
                                        </p:cTn>
                                        <p:tgtEl>
                                          <p:spTgt spid="5"/>
                                        </p:tgtEl>
                                        <p:attrNameLst>
                                          <p:attrName>style.visibility</p:attrName>
                                        </p:attrNameLst>
                                      </p:cBhvr>
                                      <p:to>
                                        <p:strVal val="hidden"/>
                                      </p:to>
                                    </p:set>
                                  </p:childTnLst>
                                </p:cTn>
                              </p:par>
                              <p:par>
                                <p:cTn id="207" presetID="19" presetClass="exit" presetSubtype="10" fill="hold" nodeType="withEffect">
                                  <p:stCondLst>
                                    <p:cond delay="0"/>
                                  </p:stCondLst>
                                  <p:childTnLst>
                                    <p:anim calcmode="lin" valueType="num">
                                      <p:cBhvr>
                                        <p:cTn id="208" dur="3000"/>
                                        <p:tgtEl>
                                          <p:spTgt spid="6"/>
                                        </p:tgtEl>
                                        <p:attrNameLst>
                                          <p:attrName>ppt_h</p:attrName>
                                        </p:attrNameLst>
                                      </p:cBhvr>
                                      <p:tavLst>
                                        <p:tav tm="0">
                                          <p:val>
                                            <p:strVal val="ppt_h"/>
                                          </p:val>
                                        </p:tav>
                                        <p:tav tm="100000">
                                          <p:val>
                                            <p:strVal val="ppt_h"/>
                                          </p:val>
                                        </p:tav>
                                      </p:tavLst>
                                    </p:anim>
                                    <p:anim calcmode="lin" valueType="num">
                                      <p:cBhvr>
                                        <p:cTn id="209"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0" dur="1" fill="hold">
                                          <p:stCondLst>
                                            <p:cond delay="2999"/>
                                          </p:stCondLst>
                                        </p:cTn>
                                        <p:tgtEl>
                                          <p:spTgt spid="6"/>
                                        </p:tgtEl>
                                        <p:attrNameLst>
                                          <p:attrName>style.visibility</p:attrName>
                                        </p:attrNameLst>
                                      </p:cBhvr>
                                      <p:to>
                                        <p:strVal val="hidden"/>
                                      </p:to>
                                    </p:set>
                                  </p:childTnLst>
                                </p:cTn>
                              </p:par>
                              <p:par>
                                <p:cTn id="211" presetID="19" presetClass="exit" presetSubtype="10" fill="hold" nodeType="withEffect">
                                  <p:stCondLst>
                                    <p:cond delay="0"/>
                                  </p:stCondLst>
                                  <p:childTnLst>
                                    <p:anim calcmode="lin" valueType="num">
                                      <p:cBhvr>
                                        <p:cTn id="212" dur="3000"/>
                                        <p:tgtEl>
                                          <p:spTgt spid="7"/>
                                        </p:tgtEl>
                                        <p:attrNameLst>
                                          <p:attrName>ppt_h</p:attrName>
                                        </p:attrNameLst>
                                      </p:cBhvr>
                                      <p:tavLst>
                                        <p:tav tm="0">
                                          <p:val>
                                            <p:strVal val="ppt_h"/>
                                          </p:val>
                                        </p:tav>
                                        <p:tav tm="100000">
                                          <p:val>
                                            <p:strVal val="ppt_h"/>
                                          </p:val>
                                        </p:tav>
                                      </p:tavLst>
                                    </p:anim>
                                    <p:anim calcmode="lin" valueType="num">
                                      <p:cBhvr>
                                        <p:cTn id="213"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4" dur="1" fill="hold">
                                          <p:stCondLst>
                                            <p:cond delay="2999"/>
                                          </p:stCondLst>
                                        </p:cTn>
                                        <p:tgtEl>
                                          <p:spTgt spid="7"/>
                                        </p:tgtEl>
                                        <p:attrNameLst>
                                          <p:attrName>style.visibility</p:attrName>
                                        </p:attrNameLst>
                                      </p:cBhvr>
                                      <p:to>
                                        <p:strVal val="hidden"/>
                                      </p:to>
                                    </p:set>
                                  </p:childTnLst>
                                </p:cTn>
                              </p:par>
                              <p:par>
                                <p:cTn id="215" presetID="19" presetClass="exit" presetSubtype="10" fill="hold" nodeType="withEffect">
                                  <p:stCondLst>
                                    <p:cond delay="0"/>
                                  </p:stCondLst>
                                  <p:childTnLst>
                                    <p:anim calcmode="lin" valueType="num">
                                      <p:cBhvr>
                                        <p:cTn id="216" dur="3000"/>
                                        <p:tgtEl>
                                          <p:spTgt spid="8"/>
                                        </p:tgtEl>
                                        <p:attrNameLst>
                                          <p:attrName>ppt_h</p:attrName>
                                        </p:attrNameLst>
                                      </p:cBhvr>
                                      <p:tavLst>
                                        <p:tav tm="0">
                                          <p:val>
                                            <p:strVal val="ppt_h"/>
                                          </p:val>
                                        </p:tav>
                                        <p:tav tm="100000">
                                          <p:val>
                                            <p:strVal val="ppt_h"/>
                                          </p:val>
                                        </p:tav>
                                      </p:tavLst>
                                    </p:anim>
                                    <p:anim calcmode="lin" valueType="num">
                                      <p:cBhvr>
                                        <p:cTn id="21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8" dur="1" fill="hold">
                                          <p:stCondLst>
                                            <p:cond delay="2999"/>
                                          </p:stCondLst>
                                        </p:cTn>
                                        <p:tgtEl>
                                          <p:spTgt spid="8"/>
                                        </p:tgtEl>
                                        <p:attrNameLst>
                                          <p:attrName>style.visibility</p:attrName>
                                        </p:attrNameLst>
                                      </p:cBhvr>
                                      <p:to>
                                        <p:strVal val="hidden"/>
                                      </p:to>
                                    </p:set>
                                  </p:childTnLst>
                                </p:cTn>
                              </p:par>
                              <p:par>
                                <p:cTn id="219" presetID="19" presetClass="exit" presetSubtype="10" fill="hold" nodeType="withEffect">
                                  <p:stCondLst>
                                    <p:cond delay="0"/>
                                  </p:stCondLst>
                                  <p:childTnLst>
                                    <p:anim calcmode="lin" valueType="num">
                                      <p:cBhvr>
                                        <p:cTn id="220" dur="3000"/>
                                        <p:tgtEl>
                                          <p:spTgt spid="9"/>
                                        </p:tgtEl>
                                        <p:attrNameLst>
                                          <p:attrName>ppt_h</p:attrName>
                                        </p:attrNameLst>
                                      </p:cBhvr>
                                      <p:tavLst>
                                        <p:tav tm="0">
                                          <p:val>
                                            <p:strVal val="ppt_h"/>
                                          </p:val>
                                        </p:tav>
                                        <p:tav tm="100000">
                                          <p:val>
                                            <p:strVal val="ppt_h"/>
                                          </p:val>
                                        </p:tav>
                                      </p:tavLst>
                                    </p:anim>
                                    <p:anim calcmode="lin" valueType="num">
                                      <p:cBhvr>
                                        <p:cTn id="22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2" dur="1" fill="hold">
                                          <p:stCondLst>
                                            <p:cond delay="2999"/>
                                          </p:stCondLst>
                                        </p:cTn>
                                        <p:tgtEl>
                                          <p:spTgt spid="9"/>
                                        </p:tgtEl>
                                        <p:attrNameLst>
                                          <p:attrName>style.visibility</p:attrName>
                                        </p:attrNameLst>
                                      </p:cBhvr>
                                      <p:to>
                                        <p:strVal val="hidden"/>
                                      </p:to>
                                    </p:set>
                                  </p:childTnLst>
                                </p:cTn>
                              </p:par>
                              <p:par>
                                <p:cTn id="223" presetID="19" presetClass="exit" presetSubtype="10" fill="hold" nodeType="withEffect">
                                  <p:stCondLst>
                                    <p:cond delay="0"/>
                                  </p:stCondLst>
                                  <p:childTnLst>
                                    <p:anim calcmode="lin" valueType="num">
                                      <p:cBhvr>
                                        <p:cTn id="224" dur="3000"/>
                                        <p:tgtEl>
                                          <p:spTgt spid="10"/>
                                        </p:tgtEl>
                                        <p:attrNameLst>
                                          <p:attrName>ppt_h</p:attrName>
                                        </p:attrNameLst>
                                      </p:cBhvr>
                                      <p:tavLst>
                                        <p:tav tm="0">
                                          <p:val>
                                            <p:strVal val="ppt_h"/>
                                          </p:val>
                                        </p:tav>
                                        <p:tav tm="100000">
                                          <p:val>
                                            <p:strVal val="ppt_h"/>
                                          </p:val>
                                        </p:tav>
                                      </p:tavLst>
                                    </p:anim>
                                    <p:anim calcmode="lin" valueType="num">
                                      <p:cBhvr>
                                        <p:cTn id="225"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6" dur="1" fill="hold">
                                          <p:stCondLst>
                                            <p:cond delay="2999"/>
                                          </p:stCondLst>
                                        </p:cTn>
                                        <p:tgtEl>
                                          <p:spTgt spid="10"/>
                                        </p:tgtEl>
                                        <p:attrNameLst>
                                          <p:attrName>style.visibility</p:attrName>
                                        </p:attrNameLst>
                                      </p:cBhvr>
                                      <p:to>
                                        <p:strVal val="hidden"/>
                                      </p:to>
                                    </p:set>
                                  </p:childTnLst>
                                </p:cTn>
                              </p:par>
                              <p:par>
                                <p:cTn id="227" presetID="19" presetClass="exit" presetSubtype="10" fill="hold" nodeType="withEffect">
                                  <p:stCondLst>
                                    <p:cond delay="0"/>
                                  </p:stCondLst>
                                  <p:childTnLst>
                                    <p:anim calcmode="lin" valueType="num">
                                      <p:cBhvr>
                                        <p:cTn id="228" dur="3000"/>
                                        <p:tgtEl>
                                          <p:spTgt spid="11"/>
                                        </p:tgtEl>
                                        <p:attrNameLst>
                                          <p:attrName>ppt_h</p:attrName>
                                        </p:attrNameLst>
                                      </p:cBhvr>
                                      <p:tavLst>
                                        <p:tav tm="0">
                                          <p:val>
                                            <p:strVal val="ppt_h"/>
                                          </p:val>
                                        </p:tav>
                                        <p:tav tm="100000">
                                          <p:val>
                                            <p:strVal val="ppt_h"/>
                                          </p:val>
                                        </p:tav>
                                      </p:tavLst>
                                    </p:anim>
                                    <p:anim calcmode="lin" valueType="num">
                                      <p:cBhvr>
                                        <p:cTn id="22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0" dur="1" fill="hold">
                                          <p:stCondLst>
                                            <p:cond delay="2999"/>
                                          </p:stCondLst>
                                        </p:cTn>
                                        <p:tgtEl>
                                          <p:spTgt spid="11"/>
                                        </p:tgtEl>
                                        <p:attrNameLst>
                                          <p:attrName>style.visibility</p:attrName>
                                        </p:attrNameLst>
                                      </p:cBhvr>
                                      <p:to>
                                        <p:strVal val="hidden"/>
                                      </p:to>
                                    </p:set>
                                  </p:childTnLst>
                                </p:cTn>
                              </p:par>
                              <p:par>
                                <p:cTn id="231" presetID="19" presetClass="exit" presetSubtype="10" fill="hold" nodeType="withEffect">
                                  <p:stCondLst>
                                    <p:cond delay="0"/>
                                  </p:stCondLst>
                                  <p:childTnLst>
                                    <p:anim calcmode="lin" valueType="num">
                                      <p:cBhvr>
                                        <p:cTn id="232" dur="3000"/>
                                        <p:tgtEl>
                                          <p:spTgt spid="12"/>
                                        </p:tgtEl>
                                        <p:attrNameLst>
                                          <p:attrName>ppt_h</p:attrName>
                                        </p:attrNameLst>
                                      </p:cBhvr>
                                      <p:tavLst>
                                        <p:tav tm="0">
                                          <p:val>
                                            <p:strVal val="ppt_h"/>
                                          </p:val>
                                        </p:tav>
                                        <p:tav tm="100000">
                                          <p:val>
                                            <p:strVal val="ppt_h"/>
                                          </p:val>
                                        </p:tav>
                                      </p:tavLst>
                                    </p:anim>
                                    <p:anim calcmode="lin" valueType="num">
                                      <p:cBhvr>
                                        <p:cTn id="23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4" dur="1" fill="hold">
                                          <p:stCondLst>
                                            <p:cond delay="2999"/>
                                          </p:stCondLst>
                                        </p:cTn>
                                        <p:tgtEl>
                                          <p:spTgt spid="12"/>
                                        </p:tgtEl>
                                        <p:attrNameLst>
                                          <p:attrName>style.visibility</p:attrName>
                                        </p:attrNameLst>
                                      </p:cBhvr>
                                      <p:to>
                                        <p:strVal val="hidden"/>
                                      </p:to>
                                    </p:set>
                                  </p:childTnLst>
                                </p:cTn>
                              </p:par>
                              <p:par>
                                <p:cTn id="235" presetID="19" presetClass="exit" presetSubtype="10" fill="hold" nodeType="withEffect">
                                  <p:stCondLst>
                                    <p:cond delay="0"/>
                                  </p:stCondLst>
                                  <p:childTnLst>
                                    <p:anim calcmode="lin" valueType="num">
                                      <p:cBhvr>
                                        <p:cTn id="236" dur="3000"/>
                                        <p:tgtEl>
                                          <p:spTgt spid="13"/>
                                        </p:tgtEl>
                                        <p:attrNameLst>
                                          <p:attrName>ppt_h</p:attrName>
                                        </p:attrNameLst>
                                      </p:cBhvr>
                                      <p:tavLst>
                                        <p:tav tm="0">
                                          <p:val>
                                            <p:strVal val="ppt_h"/>
                                          </p:val>
                                        </p:tav>
                                        <p:tav tm="100000">
                                          <p:val>
                                            <p:strVal val="ppt_h"/>
                                          </p:val>
                                        </p:tav>
                                      </p:tavLst>
                                    </p:anim>
                                    <p:anim calcmode="lin" valueType="num">
                                      <p:cBhvr>
                                        <p:cTn id="237"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8" dur="1" fill="hold">
                                          <p:stCondLst>
                                            <p:cond delay="2999"/>
                                          </p:stCondLst>
                                        </p:cTn>
                                        <p:tgtEl>
                                          <p:spTgt spid="13"/>
                                        </p:tgtEl>
                                        <p:attrNameLst>
                                          <p:attrName>style.visibility</p:attrName>
                                        </p:attrNameLst>
                                      </p:cBhvr>
                                      <p:to>
                                        <p:strVal val="hidden"/>
                                      </p:to>
                                    </p:set>
                                  </p:childTnLst>
                                </p:cTn>
                              </p:par>
                              <p:par>
                                <p:cTn id="239" presetID="19" presetClass="exit" presetSubtype="10" fill="hold" nodeType="withEffect">
                                  <p:stCondLst>
                                    <p:cond delay="0"/>
                                  </p:stCondLst>
                                  <p:childTnLst>
                                    <p:anim calcmode="lin" valueType="num">
                                      <p:cBhvr>
                                        <p:cTn id="240" dur="3000"/>
                                        <p:tgtEl>
                                          <p:spTgt spid="14"/>
                                        </p:tgtEl>
                                        <p:attrNameLst>
                                          <p:attrName>ppt_h</p:attrName>
                                        </p:attrNameLst>
                                      </p:cBhvr>
                                      <p:tavLst>
                                        <p:tav tm="0">
                                          <p:val>
                                            <p:strVal val="ppt_h"/>
                                          </p:val>
                                        </p:tav>
                                        <p:tav tm="100000">
                                          <p:val>
                                            <p:strVal val="ppt_h"/>
                                          </p:val>
                                        </p:tav>
                                      </p:tavLst>
                                    </p:anim>
                                    <p:anim calcmode="lin" valueType="num">
                                      <p:cBhvr>
                                        <p:cTn id="241"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2" dur="1" fill="hold">
                                          <p:stCondLst>
                                            <p:cond delay="2999"/>
                                          </p:stCondLst>
                                        </p:cTn>
                                        <p:tgtEl>
                                          <p:spTgt spid="14"/>
                                        </p:tgtEl>
                                        <p:attrNameLst>
                                          <p:attrName>style.visibility</p:attrName>
                                        </p:attrNameLst>
                                      </p:cBhvr>
                                      <p:to>
                                        <p:strVal val="hidden"/>
                                      </p:to>
                                    </p:set>
                                  </p:childTnLst>
                                </p:cTn>
                              </p:par>
                              <p:par>
                                <p:cTn id="243" presetID="19" presetClass="exit" presetSubtype="10" fill="hold" nodeType="withEffect">
                                  <p:stCondLst>
                                    <p:cond delay="0"/>
                                  </p:stCondLst>
                                  <p:childTnLst>
                                    <p:anim calcmode="lin" valueType="num">
                                      <p:cBhvr>
                                        <p:cTn id="244" dur="3000"/>
                                        <p:tgtEl>
                                          <p:spTgt spid="15"/>
                                        </p:tgtEl>
                                        <p:attrNameLst>
                                          <p:attrName>ppt_h</p:attrName>
                                        </p:attrNameLst>
                                      </p:cBhvr>
                                      <p:tavLst>
                                        <p:tav tm="0">
                                          <p:val>
                                            <p:strVal val="ppt_h"/>
                                          </p:val>
                                        </p:tav>
                                        <p:tav tm="100000">
                                          <p:val>
                                            <p:strVal val="ppt_h"/>
                                          </p:val>
                                        </p:tav>
                                      </p:tavLst>
                                    </p:anim>
                                    <p:anim calcmode="lin" valueType="num">
                                      <p:cBhvr>
                                        <p:cTn id="245"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6" dur="1" fill="hold">
                                          <p:stCondLst>
                                            <p:cond delay="2999"/>
                                          </p:stCondLst>
                                        </p:cTn>
                                        <p:tgtEl>
                                          <p:spTgt spid="15"/>
                                        </p:tgtEl>
                                        <p:attrNameLst>
                                          <p:attrName>style.visibility</p:attrName>
                                        </p:attrNameLst>
                                      </p:cBhvr>
                                      <p:to>
                                        <p:strVal val="hidden"/>
                                      </p:to>
                                    </p:set>
                                  </p:childTnLst>
                                </p:cTn>
                              </p:par>
                              <p:par>
                                <p:cTn id="247" presetID="19" presetClass="exit" presetSubtype="10" fill="hold" nodeType="withEffect">
                                  <p:stCondLst>
                                    <p:cond delay="0"/>
                                  </p:stCondLst>
                                  <p:childTnLst>
                                    <p:anim calcmode="lin" valueType="num">
                                      <p:cBhvr>
                                        <p:cTn id="248" dur="3000"/>
                                        <p:tgtEl>
                                          <p:spTgt spid="16"/>
                                        </p:tgtEl>
                                        <p:attrNameLst>
                                          <p:attrName>ppt_h</p:attrName>
                                        </p:attrNameLst>
                                      </p:cBhvr>
                                      <p:tavLst>
                                        <p:tav tm="0">
                                          <p:val>
                                            <p:strVal val="ppt_h"/>
                                          </p:val>
                                        </p:tav>
                                        <p:tav tm="100000">
                                          <p:val>
                                            <p:strVal val="ppt_h"/>
                                          </p:val>
                                        </p:tav>
                                      </p:tavLst>
                                    </p:anim>
                                    <p:anim calcmode="lin" valueType="num">
                                      <p:cBhvr>
                                        <p:cTn id="249"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0" dur="1" fill="hold">
                                          <p:stCondLst>
                                            <p:cond delay="2999"/>
                                          </p:stCondLst>
                                        </p:cTn>
                                        <p:tgtEl>
                                          <p:spTgt spid="16"/>
                                        </p:tgtEl>
                                        <p:attrNameLst>
                                          <p:attrName>style.visibility</p:attrName>
                                        </p:attrNameLst>
                                      </p:cBhvr>
                                      <p:to>
                                        <p:strVal val="hidden"/>
                                      </p:to>
                                    </p:set>
                                  </p:childTnLst>
                                </p:cTn>
                              </p:par>
                              <p:par>
                                <p:cTn id="251" presetID="19" presetClass="exit" presetSubtype="10" fill="hold" nodeType="withEffect">
                                  <p:stCondLst>
                                    <p:cond delay="0"/>
                                  </p:stCondLst>
                                  <p:childTnLst>
                                    <p:anim calcmode="lin" valueType="num">
                                      <p:cBhvr>
                                        <p:cTn id="252" dur="3000"/>
                                        <p:tgtEl>
                                          <p:spTgt spid="17"/>
                                        </p:tgtEl>
                                        <p:attrNameLst>
                                          <p:attrName>ppt_h</p:attrName>
                                        </p:attrNameLst>
                                      </p:cBhvr>
                                      <p:tavLst>
                                        <p:tav tm="0">
                                          <p:val>
                                            <p:strVal val="ppt_h"/>
                                          </p:val>
                                        </p:tav>
                                        <p:tav tm="100000">
                                          <p:val>
                                            <p:strVal val="ppt_h"/>
                                          </p:val>
                                        </p:tav>
                                      </p:tavLst>
                                    </p:anim>
                                    <p:anim calcmode="lin" valueType="num">
                                      <p:cBhvr>
                                        <p:cTn id="253"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4" dur="1" fill="hold">
                                          <p:stCondLst>
                                            <p:cond delay="2999"/>
                                          </p:stCondLst>
                                        </p:cTn>
                                        <p:tgtEl>
                                          <p:spTgt spid="17"/>
                                        </p:tgtEl>
                                        <p:attrNameLst>
                                          <p:attrName>style.visibility</p:attrName>
                                        </p:attrNameLst>
                                      </p:cBhvr>
                                      <p:to>
                                        <p:strVal val="hidden"/>
                                      </p:to>
                                    </p:set>
                                  </p:childTnLst>
                                </p:cTn>
                              </p:par>
                              <p:par>
                                <p:cTn id="255" presetID="19" presetClass="exit" presetSubtype="10" fill="hold" nodeType="withEffect">
                                  <p:stCondLst>
                                    <p:cond delay="0"/>
                                  </p:stCondLst>
                                  <p:childTnLst>
                                    <p:anim calcmode="lin" valueType="num">
                                      <p:cBhvr>
                                        <p:cTn id="256" dur="3000"/>
                                        <p:tgtEl>
                                          <p:spTgt spid="18"/>
                                        </p:tgtEl>
                                        <p:attrNameLst>
                                          <p:attrName>ppt_h</p:attrName>
                                        </p:attrNameLst>
                                      </p:cBhvr>
                                      <p:tavLst>
                                        <p:tav tm="0">
                                          <p:val>
                                            <p:strVal val="ppt_h"/>
                                          </p:val>
                                        </p:tav>
                                        <p:tav tm="100000">
                                          <p:val>
                                            <p:strVal val="ppt_h"/>
                                          </p:val>
                                        </p:tav>
                                      </p:tavLst>
                                    </p:anim>
                                    <p:anim calcmode="lin" valueType="num">
                                      <p:cBhvr>
                                        <p:cTn id="257"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8" dur="1" fill="hold">
                                          <p:stCondLst>
                                            <p:cond delay="2999"/>
                                          </p:stCondLst>
                                        </p:cTn>
                                        <p:tgtEl>
                                          <p:spTgt spid="18"/>
                                        </p:tgtEl>
                                        <p:attrNameLst>
                                          <p:attrName>style.visibility</p:attrName>
                                        </p:attrNameLst>
                                      </p:cBhvr>
                                      <p:to>
                                        <p:strVal val="hidden"/>
                                      </p:to>
                                    </p:set>
                                  </p:childTnLst>
                                </p:cTn>
                              </p:par>
                              <p:par>
                                <p:cTn id="259" presetID="19" presetClass="exit" presetSubtype="10" fill="hold" nodeType="withEffect">
                                  <p:stCondLst>
                                    <p:cond delay="0"/>
                                  </p:stCondLst>
                                  <p:childTnLst>
                                    <p:anim calcmode="lin" valueType="num">
                                      <p:cBhvr>
                                        <p:cTn id="260" dur="3000"/>
                                        <p:tgtEl>
                                          <p:spTgt spid="19"/>
                                        </p:tgtEl>
                                        <p:attrNameLst>
                                          <p:attrName>ppt_h</p:attrName>
                                        </p:attrNameLst>
                                      </p:cBhvr>
                                      <p:tavLst>
                                        <p:tav tm="0">
                                          <p:val>
                                            <p:strVal val="ppt_h"/>
                                          </p:val>
                                        </p:tav>
                                        <p:tav tm="100000">
                                          <p:val>
                                            <p:strVal val="ppt_h"/>
                                          </p:val>
                                        </p:tav>
                                      </p:tavLst>
                                    </p:anim>
                                    <p:anim calcmode="lin" valueType="num">
                                      <p:cBhvr>
                                        <p:cTn id="261"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2" dur="1" fill="hold">
                                          <p:stCondLst>
                                            <p:cond delay="2999"/>
                                          </p:stCondLst>
                                        </p:cTn>
                                        <p:tgtEl>
                                          <p:spTgt spid="19"/>
                                        </p:tgtEl>
                                        <p:attrNameLst>
                                          <p:attrName>style.visibility</p:attrName>
                                        </p:attrNameLst>
                                      </p:cBhvr>
                                      <p:to>
                                        <p:strVal val="hidden"/>
                                      </p:to>
                                    </p:set>
                                  </p:childTnLst>
                                </p:cTn>
                              </p:par>
                              <p:par>
                                <p:cTn id="263" presetID="19" presetClass="exit" presetSubtype="10" fill="hold" nodeType="withEffect">
                                  <p:stCondLst>
                                    <p:cond delay="0"/>
                                  </p:stCondLst>
                                  <p:childTnLst>
                                    <p:anim calcmode="lin" valueType="num">
                                      <p:cBhvr>
                                        <p:cTn id="264" dur="3000"/>
                                        <p:tgtEl>
                                          <p:spTgt spid="20"/>
                                        </p:tgtEl>
                                        <p:attrNameLst>
                                          <p:attrName>ppt_h</p:attrName>
                                        </p:attrNameLst>
                                      </p:cBhvr>
                                      <p:tavLst>
                                        <p:tav tm="0">
                                          <p:val>
                                            <p:strVal val="ppt_h"/>
                                          </p:val>
                                        </p:tav>
                                        <p:tav tm="100000">
                                          <p:val>
                                            <p:strVal val="ppt_h"/>
                                          </p:val>
                                        </p:tav>
                                      </p:tavLst>
                                    </p:anim>
                                    <p:anim calcmode="lin" valueType="num">
                                      <p:cBhvr>
                                        <p:cTn id="265"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6" dur="1" fill="hold">
                                          <p:stCondLst>
                                            <p:cond delay="29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419063" y="708797"/>
            <a:ext cx="4245383" cy="6025451"/>
          </a:xfrm>
          <a:prstGeom prst="rect">
            <a:avLst/>
          </a:prstGeom>
        </p:spPr>
        <p:txBody>
          <a:bodyPr wrap="square" lIns="115018" tIns="57509" rIns="115018" bIns="57509">
            <a:spAutoFit/>
          </a:bodyPr>
          <a:lstStyle/>
          <a:p>
            <a:pPr algn="ctr"/>
            <a:r>
              <a:rPr lang="es-ES" sz="2400" i="1" dirty="0" smtClean="0">
                <a:solidFill>
                  <a:srgbClr val="FFC000"/>
                </a:solidFill>
                <a:latin typeface="Arial" pitchFamily="34" charset="0"/>
                <a:cs typeface="Arial" pitchFamily="34" charset="0"/>
              </a:rPr>
              <a:t>Situado en Post </a:t>
            </a:r>
            <a:r>
              <a:rPr lang="es-ES" sz="2400" i="1" dirty="0" err="1" smtClean="0">
                <a:solidFill>
                  <a:srgbClr val="FFC000"/>
                </a:solidFill>
                <a:latin typeface="Arial" pitchFamily="34" charset="0"/>
                <a:cs typeface="Arial" pitchFamily="34" charset="0"/>
              </a:rPr>
              <a:t>Alley</a:t>
            </a:r>
            <a:r>
              <a:rPr lang="es-ES" sz="2400" i="1" dirty="0" smtClean="0">
                <a:solidFill>
                  <a:srgbClr val="FFC000"/>
                </a:solidFill>
                <a:latin typeface="Arial" pitchFamily="34" charset="0"/>
                <a:cs typeface="Arial" pitchFamily="34" charset="0"/>
              </a:rPr>
              <a:t>, en </a:t>
            </a:r>
            <a:r>
              <a:rPr lang="es-ES" sz="2400" i="1" dirty="0" err="1" smtClean="0">
                <a:solidFill>
                  <a:srgbClr val="FFC000"/>
                </a:solidFill>
                <a:latin typeface="Arial" pitchFamily="34" charset="0"/>
                <a:cs typeface="Arial" pitchFamily="34" charset="0"/>
              </a:rPr>
              <a:t>Market</a:t>
            </a:r>
            <a:r>
              <a:rPr lang="es-ES" sz="2400" i="1" dirty="0" smtClean="0">
                <a:solidFill>
                  <a:srgbClr val="FFC000"/>
                </a:solidFill>
                <a:latin typeface="Arial" pitchFamily="34" charset="0"/>
                <a:cs typeface="Arial" pitchFamily="34" charset="0"/>
              </a:rPr>
              <a:t> Place Park, el Muro de los chicles tiene su inicio en la década de 1990, cuando la gente, molesta porque tenían que hacer una larga fila de espera para conseguir entradas para el teatro, empezaron a pegar chicle en la pared. Al principio, usaban los chicles para pegar monedas pequeñas en la pared, pero con el tiempo, la tradición de las monedas desapareció, y se mantuvo la de los chicles.</a:t>
            </a:r>
            <a:endParaRPr lang="es-ES" sz="2400" i="1" dirty="0">
              <a:solidFill>
                <a:srgbClr val="FFC000"/>
              </a:solidFill>
              <a:latin typeface="Arial" pitchFamily="34" charset="0"/>
              <a:cs typeface="Arial" pitchFamily="34" charset="0"/>
            </a:endParaRPr>
          </a:p>
        </p:txBody>
      </p:sp>
      <p:pic>
        <p:nvPicPr>
          <p:cNvPr id="3" name="Picture 2" descr="bubblegum 1"/>
          <p:cNvPicPr>
            <a:picLocks noChangeAspect="1" noChangeArrowheads="1"/>
          </p:cNvPicPr>
          <p:nvPr/>
        </p:nvPicPr>
        <p:blipFill>
          <a:blip r:embed="rId2"/>
          <a:srcRect l="55088" t="12078" r="7500" b="12114"/>
          <a:stretch>
            <a:fillRect/>
          </a:stretch>
        </p:blipFill>
        <p:spPr bwMode="auto">
          <a:xfrm>
            <a:off x="-1" y="-1"/>
            <a:ext cx="5847559" cy="7561264"/>
          </a:xfrm>
          <a:prstGeom prst="rect">
            <a:avLst/>
          </a:prstGeom>
          <a:noFill/>
        </p:spPr>
      </p:pic>
    </p:spTree>
  </p:cSld>
  <p:clrMapOvr>
    <a:masterClrMapping/>
  </p:clrMapOvr>
  <p:transition spd="med" advTm="23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0" name="Picture 2" descr="bubblegum 3"/>
          <p:cNvPicPr>
            <a:picLocks noChangeAspect="1" noChangeArrowheads="1"/>
          </p:cNvPicPr>
          <p:nvPr/>
        </p:nvPicPr>
        <p:blipFill>
          <a:blip r:embed="rId2"/>
          <a:srcRect l="6475" t="6542" r="7194" b="6542"/>
          <a:stretch>
            <a:fillRect/>
          </a:stretch>
        </p:blipFill>
        <p:spPr bwMode="auto">
          <a:xfrm>
            <a:off x="0" y="0"/>
            <a:ext cx="10980738" cy="7561263"/>
          </a:xfrm>
          <a:prstGeom prst="rect">
            <a:avLst/>
          </a:prstGeom>
          <a:noFill/>
        </p:spPr>
      </p:pic>
      <p:pic>
        <p:nvPicPr>
          <p:cNvPr id="3" name="Picture 2" descr="http://4.bp.blogspot.com/-czzofHQHmaU/TzMs61v6NcI/AAAAAAAACV0/uS27Hg0W_l0/s1600/0k0289_gif-sicodelicos-17.gif"/>
          <p:cNvPicPr>
            <a:picLocks noChangeAspect="1" noChangeArrowheads="1" noCrop="1"/>
          </p:cNvPicPr>
          <p:nvPr/>
        </p:nvPicPr>
        <p:blipFill>
          <a:blip r:embed="rId3" cstate="print">
            <a:duotone>
              <a:prstClr val="black"/>
              <a:schemeClr val="accent2">
                <a:tint val="45000"/>
                <a:satMod val="400000"/>
              </a:schemeClr>
            </a:duotone>
          </a:blip>
          <a:srcRect/>
          <a:stretch>
            <a:fillRect/>
          </a:stretch>
        </p:blipFill>
        <p:spPr bwMode="auto">
          <a:xfrm>
            <a:off x="-1153365" y="-505649"/>
            <a:ext cx="14134368" cy="8066912"/>
          </a:xfrm>
          <a:prstGeom prst="rect">
            <a:avLst/>
          </a:prstGeom>
          <a:noFill/>
        </p:spPr>
      </p:pic>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0.11806 0.02878 L 1.18793 0.00966 " pathEditMode="relative" rAng="0" ptsTypes="AA">
                                      <p:cBhvr>
                                        <p:cTn id="6" dur="5000" fill="hold"/>
                                        <p:tgtEl>
                                          <p:spTgt spid="3"/>
                                        </p:tgtEl>
                                        <p:attrNameLst>
                                          <p:attrName>ppt_x</p:attrName>
                                          <p:attrName>ppt_y</p:attrName>
                                        </p:attrNameLst>
                                      </p:cBhvr>
                                      <p:rCtr x="653" y="-1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Users\Jose Luis\Desktop\chicles-2.jpg"/>
          <p:cNvPicPr>
            <a:picLocks noChangeAspect="1" noChangeArrowheads="1"/>
          </p:cNvPicPr>
          <p:nvPr/>
        </p:nvPicPr>
        <p:blipFill>
          <a:blip r:embed="rId2"/>
          <a:srcRect/>
          <a:stretch>
            <a:fillRect/>
          </a:stretch>
        </p:blipFill>
        <p:spPr bwMode="auto">
          <a:xfrm>
            <a:off x="1" y="-1"/>
            <a:ext cx="10980738" cy="7561264"/>
          </a:xfrm>
          <a:prstGeom prst="rect">
            <a:avLst/>
          </a:prstGeom>
          <a:noFill/>
        </p:spPr>
      </p:pic>
      <p:sp>
        <p:nvSpPr>
          <p:cNvPr id="5" name="4 Triángulo isósceles"/>
          <p:cNvSpPr/>
          <p:nvPr/>
        </p:nvSpPr>
        <p:spPr>
          <a:xfrm>
            <a:off x="0" y="0"/>
            <a:ext cx="5404582" cy="7561263"/>
          </a:xfrm>
          <a:prstGeom prst="triangle">
            <a:avLst/>
          </a:prstGeom>
          <a:solidFill>
            <a:srgbClr val="C00000"/>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6" name="5 Triángulo isósceles"/>
          <p:cNvSpPr/>
          <p:nvPr/>
        </p:nvSpPr>
        <p:spPr>
          <a:xfrm>
            <a:off x="5490369" y="0"/>
            <a:ext cx="5490369" cy="7561263"/>
          </a:xfrm>
          <a:prstGeom prst="triangle">
            <a:avLst/>
          </a:prstGeom>
          <a:solidFill>
            <a:srgbClr val="C00000"/>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7" name="6 Combinar"/>
          <p:cNvSpPr/>
          <p:nvPr/>
        </p:nvSpPr>
        <p:spPr>
          <a:xfrm>
            <a:off x="2659399" y="0"/>
            <a:ext cx="5576156" cy="7561263"/>
          </a:xfrm>
          <a:prstGeom prst="flowChartMerge">
            <a:avLst/>
          </a:prstGeom>
          <a:solidFill>
            <a:schemeClr val="accent3">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8" name="7 Triángulo rectángulo"/>
          <p:cNvSpPr/>
          <p:nvPr/>
        </p:nvSpPr>
        <p:spPr>
          <a:xfrm flipV="1">
            <a:off x="0" y="0"/>
            <a:ext cx="2659398" cy="7561263"/>
          </a:xfrm>
          <a:prstGeom prst="rtTriangle">
            <a:avLst/>
          </a:prstGeom>
          <a:solidFill>
            <a:schemeClr val="accent3">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9" name="8 Triángulo rectángulo"/>
          <p:cNvSpPr/>
          <p:nvPr/>
        </p:nvSpPr>
        <p:spPr>
          <a:xfrm flipH="1" flipV="1">
            <a:off x="8235553" y="0"/>
            <a:ext cx="2745185" cy="7561263"/>
          </a:xfrm>
          <a:prstGeom prst="rtTriangle">
            <a:avLst/>
          </a:prstGeom>
          <a:solidFill>
            <a:schemeClr val="accent3">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grpId="0" nodeType="withEffect">
                                  <p:stCondLst>
                                    <p:cond delay="0"/>
                                  </p:stCondLst>
                                  <p:childTnLst>
                                    <p:anim calcmode="lin" valueType="num">
                                      <p:cBhvr additive="base">
                                        <p:cTn id="6" dur="5000"/>
                                        <p:tgtEl>
                                          <p:spTgt spid="8"/>
                                        </p:tgtEl>
                                        <p:attrNameLst>
                                          <p:attrName>ppt_x</p:attrName>
                                        </p:attrNameLst>
                                      </p:cBhvr>
                                      <p:tavLst>
                                        <p:tav tm="0">
                                          <p:val>
                                            <p:strVal val="ppt_x"/>
                                          </p:val>
                                        </p:tav>
                                        <p:tav tm="100000">
                                          <p:val>
                                            <p:strVal val="0-ppt_w/2"/>
                                          </p:val>
                                        </p:tav>
                                      </p:tavLst>
                                    </p:anim>
                                    <p:anim calcmode="lin" valueType="num">
                                      <p:cBhvr additive="base">
                                        <p:cTn id="7" dur="5000"/>
                                        <p:tgtEl>
                                          <p:spTgt spid="8"/>
                                        </p:tgtEl>
                                        <p:attrNameLst>
                                          <p:attrName>ppt_y</p:attrName>
                                        </p:attrNameLst>
                                      </p:cBhvr>
                                      <p:tavLst>
                                        <p:tav tm="0">
                                          <p:val>
                                            <p:strVal val="ppt_y"/>
                                          </p:val>
                                        </p:tav>
                                        <p:tav tm="100000">
                                          <p:val>
                                            <p:strVal val="ppt_y"/>
                                          </p:val>
                                        </p:tav>
                                      </p:tavLst>
                                    </p:anim>
                                    <p:set>
                                      <p:cBhvr>
                                        <p:cTn id="8" dur="1" fill="hold">
                                          <p:stCondLst>
                                            <p:cond delay="4999"/>
                                          </p:stCondLst>
                                        </p:cTn>
                                        <p:tgtEl>
                                          <p:spTgt spid="8"/>
                                        </p:tgtEl>
                                        <p:attrNameLst>
                                          <p:attrName>style.visibility</p:attrName>
                                        </p:attrNameLst>
                                      </p:cBhvr>
                                      <p:to>
                                        <p:strVal val="hidden"/>
                                      </p:to>
                                    </p:set>
                                  </p:childTnLst>
                                </p:cTn>
                              </p:par>
                              <p:par>
                                <p:cTn id="9" presetID="7" presetClass="exit" presetSubtype="1" fill="hold" grpId="0"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ppt_x"/>
                                          </p:val>
                                        </p:tav>
                                      </p:tavLst>
                                    </p:anim>
                                    <p:anim calcmode="lin" valueType="num">
                                      <p:cBhvr additive="base">
                                        <p:cTn id="11" dur="5000"/>
                                        <p:tgtEl>
                                          <p:spTgt spid="7"/>
                                        </p:tgtEl>
                                        <p:attrNameLst>
                                          <p:attrName>ppt_y</p:attrName>
                                        </p:attrNameLst>
                                      </p:cBhvr>
                                      <p:tavLst>
                                        <p:tav tm="0">
                                          <p:val>
                                            <p:strVal val="ppt_y"/>
                                          </p:val>
                                        </p:tav>
                                        <p:tav tm="100000">
                                          <p:val>
                                            <p:strVal val="0-ppt_h/2"/>
                                          </p:val>
                                        </p:tav>
                                      </p:tavLst>
                                    </p:anim>
                                    <p:set>
                                      <p:cBhvr>
                                        <p:cTn id="12" dur="1" fill="hold">
                                          <p:stCondLst>
                                            <p:cond delay="4999"/>
                                          </p:stCondLst>
                                        </p:cTn>
                                        <p:tgtEl>
                                          <p:spTgt spid="7"/>
                                        </p:tgtEl>
                                        <p:attrNameLst>
                                          <p:attrName>style.visibility</p:attrName>
                                        </p:attrNameLst>
                                      </p:cBhvr>
                                      <p:to>
                                        <p:strVal val="hidden"/>
                                      </p:to>
                                    </p:set>
                                  </p:childTnLst>
                                </p:cTn>
                              </p:par>
                              <p:par>
                                <p:cTn id="13" presetID="7" presetClass="exit" presetSubtype="2" fill="hold" grpId="0" nodeType="withEffect">
                                  <p:stCondLst>
                                    <p:cond delay="0"/>
                                  </p:stCondLst>
                                  <p:childTnLst>
                                    <p:anim calcmode="lin" valueType="num">
                                      <p:cBhvr additive="base">
                                        <p:cTn id="14" dur="5000"/>
                                        <p:tgtEl>
                                          <p:spTgt spid="9"/>
                                        </p:tgtEl>
                                        <p:attrNameLst>
                                          <p:attrName>ppt_x</p:attrName>
                                        </p:attrNameLst>
                                      </p:cBhvr>
                                      <p:tavLst>
                                        <p:tav tm="0">
                                          <p:val>
                                            <p:strVal val="ppt_x"/>
                                          </p:val>
                                        </p:tav>
                                        <p:tav tm="100000">
                                          <p:val>
                                            <p:strVal val="1+ppt_w/2"/>
                                          </p:val>
                                        </p:tav>
                                      </p:tavLst>
                                    </p:anim>
                                    <p:anim calcmode="lin" valueType="num">
                                      <p:cBhvr additive="base">
                                        <p:cTn id="15" dur="5000"/>
                                        <p:tgtEl>
                                          <p:spTgt spid="9"/>
                                        </p:tgtEl>
                                        <p:attrNameLst>
                                          <p:attrName>ppt_y</p:attrName>
                                        </p:attrNameLst>
                                      </p:cBhvr>
                                      <p:tavLst>
                                        <p:tav tm="0">
                                          <p:val>
                                            <p:strVal val="ppt_y"/>
                                          </p:val>
                                        </p:tav>
                                        <p:tav tm="100000">
                                          <p:val>
                                            <p:strVal val="ppt_y"/>
                                          </p:val>
                                        </p:tav>
                                      </p:tavLst>
                                    </p:anim>
                                    <p:set>
                                      <p:cBhvr>
                                        <p:cTn id="16" dur="1" fill="hold">
                                          <p:stCondLst>
                                            <p:cond delay="4999"/>
                                          </p:stCondLst>
                                        </p:cTn>
                                        <p:tgtEl>
                                          <p:spTgt spid="9"/>
                                        </p:tgtEl>
                                        <p:attrNameLst>
                                          <p:attrName>style.visibility</p:attrName>
                                        </p:attrNameLst>
                                      </p:cBhvr>
                                      <p:to>
                                        <p:strVal val="hidden"/>
                                      </p:to>
                                    </p:set>
                                  </p:childTnLst>
                                </p:cTn>
                              </p:par>
                              <p:par>
                                <p:cTn id="17" presetID="7" presetClass="exit" presetSubtype="4" fill="hold" nodeType="withEffect">
                                  <p:stCondLst>
                                    <p:cond delay="0"/>
                                  </p:stCondLst>
                                  <p:childTnLst>
                                    <p:anim calcmode="lin" valueType="num">
                                      <p:cBhvr additive="base">
                                        <p:cTn id="18" dur="5000"/>
                                        <p:tgtEl>
                                          <p:spTgt spid="5"/>
                                        </p:tgtEl>
                                        <p:attrNameLst>
                                          <p:attrName>ppt_x</p:attrName>
                                        </p:attrNameLst>
                                      </p:cBhvr>
                                      <p:tavLst>
                                        <p:tav tm="0">
                                          <p:val>
                                            <p:strVal val="ppt_x"/>
                                          </p:val>
                                        </p:tav>
                                        <p:tav tm="100000">
                                          <p:val>
                                            <p:strVal val="ppt_x"/>
                                          </p:val>
                                        </p:tav>
                                      </p:tavLst>
                                    </p:anim>
                                    <p:anim calcmode="lin" valueType="num">
                                      <p:cBhvr additive="base">
                                        <p:cTn id="19" dur="5000"/>
                                        <p:tgtEl>
                                          <p:spTgt spid="5"/>
                                        </p:tgtEl>
                                        <p:attrNameLst>
                                          <p:attrName>ppt_y</p:attrName>
                                        </p:attrNameLst>
                                      </p:cBhvr>
                                      <p:tavLst>
                                        <p:tav tm="0">
                                          <p:val>
                                            <p:strVal val="ppt_y"/>
                                          </p:val>
                                        </p:tav>
                                        <p:tav tm="100000">
                                          <p:val>
                                            <p:strVal val="1+ppt_h/2"/>
                                          </p:val>
                                        </p:tav>
                                      </p:tavLst>
                                    </p:anim>
                                    <p:set>
                                      <p:cBhvr>
                                        <p:cTn id="20" dur="1" fill="hold">
                                          <p:stCondLst>
                                            <p:cond delay="4999"/>
                                          </p:stCondLst>
                                        </p:cTn>
                                        <p:tgtEl>
                                          <p:spTgt spid="5"/>
                                        </p:tgtEl>
                                        <p:attrNameLst>
                                          <p:attrName>style.visibility</p:attrName>
                                        </p:attrNameLst>
                                      </p:cBhvr>
                                      <p:to>
                                        <p:strVal val="hidden"/>
                                      </p:to>
                                    </p:set>
                                  </p:childTnLst>
                                </p:cTn>
                              </p:par>
                              <p:par>
                                <p:cTn id="21" presetID="7" presetClass="exit" presetSubtype="4" fill="hold" nodeType="withEffect">
                                  <p:stCondLst>
                                    <p:cond delay="0"/>
                                  </p:stCondLst>
                                  <p:childTnLst>
                                    <p:anim calcmode="lin" valueType="num">
                                      <p:cBhvr additive="base">
                                        <p:cTn id="22" dur="5000"/>
                                        <p:tgtEl>
                                          <p:spTgt spid="6"/>
                                        </p:tgtEl>
                                        <p:attrNameLst>
                                          <p:attrName>ppt_x</p:attrName>
                                        </p:attrNameLst>
                                      </p:cBhvr>
                                      <p:tavLst>
                                        <p:tav tm="0">
                                          <p:val>
                                            <p:strVal val="ppt_x"/>
                                          </p:val>
                                        </p:tav>
                                        <p:tav tm="100000">
                                          <p:val>
                                            <p:strVal val="ppt_x"/>
                                          </p:val>
                                        </p:tav>
                                      </p:tavLst>
                                    </p:anim>
                                    <p:anim calcmode="lin" valueType="num">
                                      <p:cBhvr additive="base">
                                        <p:cTn id="23" dur="5000"/>
                                        <p:tgtEl>
                                          <p:spTgt spid="6"/>
                                        </p:tgtEl>
                                        <p:attrNameLst>
                                          <p:attrName>ppt_y</p:attrName>
                                        </p:attrNameLst>
                                      </p:cBhvr>
                                      <p:tavLst>
                                        <p:tav tm="0">
                                          <p:val>
                                            <p:strVal val="ppt_y"/>
                                          </p:val>
                                        </p:tav>
                                        <p:tav tm="100000">
                                          <p:val>
                                            <p:strVal val="1+ppt_h/2"/>
                                          </p:val>
                                        </p:tav>
                                      </p:tavLst>
                                    </p:anim>
                                    <p:set>
                                      <p:cBhvr>
                                        <p:cTn id="24" dur="1" fill="hold">
                                          <p:stCondLst>
                                            <p:cond delay="4999"/>
                                          </p:stCondLst>
                                        </p:cTn>
                                        <p:tgtEl>
                                          <p:spTgt spid="6"/>
                                        </p:tgtEl>
                                        <p:attrNameLst>
                                          <p:attrName>style.visibility</p:attrName>
                                        </p:attrNameLst>
                                      </p:cBhvr>
                                      <p:to>
                                        <p:strVal val="hidden"/>
                                      </p:to>
                                    </p:set>
                                  </p:childTnLst>
                                </p:cTn>
                              </p:par>
                              <p:par>
                                <p:cTn id="25" presetID="55" presetClass="entr" presetSubtype="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2000" fill="hold"/>
                                        <p:tgtEl>
                                          <p:spTgt spid="10"/>
                                        </p:tgtEl>
                                        <p:attrNameLst>
                                          <p:attrName>ppt_w</p:attrName>
                                        </p:attrNameLst>
                                      </p:cBhvr>
                                      <p:tavLst>
                                        <p:tav tm="0">
                                          <p:val>
                                            <p:strVal val="#ppt_w*0.70"/>
                                          </p:val>
                                        </p:tav>
                                        <p:tav tm="100000">
                                          <p:val>
                                            <p:strVal val="#ppt_w"/>
                                          </p:val>
                                        </p:tav>
                                      </p:tavLst>
                                    </p:anim>
                                    <p:anim calcmode="lin" valueType="num">
                                      <p:cBhvr>
                                        <p:cTn id="28" dur="2000" fill="hold"/>
                                        <p:tgtEl>
                                          <p:spTgt spid="10"/>
                                        </p:tgtEl>
                                        <p:attrNameLst>
                                          <p:attrName>ppt_h</p:attrName>
                                        </p:attrNameLst>
                                      </p:cBhvr>
                                      <p:tavLst>
                                        <p:tav tm="0">
                                          <p:val>
                                            <p:strVal val="#ppt_h"/>
                                          </p:val>
                                        </p:tav>
                                        <p:tav tm="100000">
                                          <p:val>
                                            <p:strVal val="#ppt_h"/>
                                          </p:val>
                                        </p:tav>
                                      </p:tavLst>
                                    </p:anim>
                                    <p:animEffect transition="in" filter="fade">
                                      <p:cBhvr>
                                        <p:cTn id="29"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2015-09-09 18_21_47.jpg"/>
          <p:cNvPicPr>
            <a:picLocks noChangeAspect="1" noChangeArrowheads="1"/>
          </p:cNvPicPr>
          <p:nvPr/>
        </p:nvPicPr>
        <p:blipFill>
          <a:blip r:embed="rId2"/>
          <a:srcRect/>
          <a:stretch>
            <a:fillRect/>
          </a:stretch>
        </p:blipFill>
        <p:spPr bwMode="auto">
          <a:xfrm>
            <a:off x="0" y="-1"/>
            <a:ext cx="10980738" cy="7561263"/>
          </a:xfrm>
          <a:prstGeom prst="rect">
            <a:avLst/>
          </a:prstGeom>
          <a:noFill/>
        </p:spPr>
      </p:pic>
      <p:pic>
        <p:nvPicPr>
          <p:cNvPr id="3" name="Picture 2" descr="http://4.bp.blogspot.com/-Ftpy6cIxwPo/TzMs-fwIrgI/AAAAAAAACV8/_z1VmN7c5n8/s1600/0k0289_gif-sicodelicos-18.gif"/>
          <p:cNvPicPr>
            <a:picLocks noChangeAspect="1" noChangeArrowheads="1" noCrop="1"/>
          </p:cNvPicPr>
          <p:nvPr/>
        </p:nvPicPr>
        <p:blipFill>
          <a:blip r:embed="rId3" cstate="print">
            <a:duotone>
              <a:prstClr val="black"/>
              <a:schemeClr val="accent5">
                <a:tint val="45000"/>
                <a:satMod val="400000"/>
              </a:schemeClr>
            </a:duotone>
            <a:lum bright="8000" contrast="35000"/>
          </a:blip>
          <a:srcRect/>
          <a:stretch>
            <a:fillRect/>
          </a:stretch>
        </p:blipFill>
        <p:spPr bwMode="auto">
          <a:xfrm>
            <a:off x="-1" y="0"/>
            <a:ext cx="10980739" cy="7561263"/>
          </a:xfrm>
          <a:prstGeom prst="rect">
            <a:avLst/>
          </a:prstGeom>
          <a:noFill/>
        </p:spPr>
      </p:pic>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75"/>
                                      </p:to>
                                    </p:set>
                                    <p:animEffect filter="image" prLst="opacity: 0.75">
                                      <p:cBhvr rctx="IE">
                                        <p:cTn id="7" dur="indefinite"/>
                                        <p:tgtEl>
                                          <p:spTgt spid="3"/>
                                        </p:tgtEl>
                                      </p:cBhvr>
                                    </p:animEffect>
                                  </p:childTnLst>
                                </p:cTn>
                              </p:par>
                              <p:par>
                                <p:cTn id="8" presetID="8" presetClass="exit" presetSubtype="16" fill="hold" nodeType="withEffect">
                                  <p:stCondLst>
                                    <p:cond delay="0"/>
                                  </p:stCondLst>
                                  <p:childTnLst>
                                    <p:animEffect transition="out" filter="diamond(in)">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http://1.bp.blogspot.com/_1v2Pda9vcww/TUcGsHcmYAI/AAAAAAAAjs0/f5ZXsN0gB2s/s400/Bubble-Gum-Wall-3.jpg"/>
          <p:cNvPicPr>
            <a:picLocks noChangeAspect="1" noChangeArrowheads="1"/>
          </p:cNvPicPr>
          <p:nvPr/>
        </p:nvPicPr>
        <p:blipFill>
          <a:blip r:embed="rId2"/>
          <a:srcRect/>
          <a:stretch>
            <a:fillRect/>
          </a:stretch>
        </p:blipFill>
        <p:spPr bwMode="auto">
          <a:xfrm>
            <a:off x="5112906" y="0"/>
            <a:ext cx="5867832" cy="7561263"/>
          </a:xfrm>
          <a:prstGeom prst="rect">
            <a:avLst/>
          </a:prstGeom>
          <a:noFill/>
        </p:spPr>
      </p:pic>
      <p:sp>
        <p:nvSpPr>
          <p:cNvPr id="4" name="3 Rectángulo"/>
          <p:cNvSpPr/>
          <p:nvPr/>
        </p:nvSpPr>
        <p:spPr>
          <a:xfrm>
            <a:off x="275395" y="994549"/>
            <a:ext cx="4490237" cy="5632311"/>
          </a:xfrm>
          <a:prstGeom prst="rect">
            <a:avLst/>
          </a:prstGeom>
        </p:spPr>
        <p:txBody>
          <a:bodyPr wrap="square">
            <a:spAutoFit/>
          </a:bodyPr>
          <a:lstStyle/>
          <a:p>
            <a:pPr algn="ctr"/>
            <a:r>
              <a:rPr lang="es-ES" sz="2400" i="1" dirty="0" smtClean="0">
                <a:solidFill>
                  <a:srgbClr val="FFC000"/>
                </a:solidFill>
                <a:latin typeface="Arial" pitchFamily="34" charset="0"/>
                <a:cs typeface="Arial" pitchFamily="34" charset="0"/>
              </a:rPr>
              <a:t>En la tierra donde “todo es posible”, algo tan simple como el hábito de pegar el chicle masticado debajo del pupitre escolar o en el asiento del colectivo puede volverse una tendencia callejera. Y a lo grande. Tres ciudades estadounidenses tienen paredes y callejones enteros decorados con chicles de todos los colores y formas:</a:t>
            </a:r>
          </a:p>
          <a:p>
            <a:pPr algn="ctr"/>
            <a:r>
              <a:rPr lang="es-ES" sz="2400" i="1" dirty="0" smtClean="0">
                <a:solidFill>
                  <a:srgbClr val="FFC000"/>
                </a:solidFill>
                <a:latin typeface="Arial" pitchFamily="34" charset="0"/>
                <a:cs typeface="Arial" pitchFamily="34" charset="0"/>
              </a:rPr>
              <a:t> </a:t>
            </a:r>
            <a:r>
              <a:rPr lang="es-ES" sz="2400" b="1" i="1" dirty="0" smtClean="0">
                <a:solidFill>
                  <a:srgbClr val="FFC000"/>
                </a:solidFill>
                <a:latin typeface="Arial" pitchFamily="34" charset="0"/>
                <a:cs typeface="Arial" pitchFamily="34" charset="0"/>
              </a:rPr>
              <a:t>Seattle (Washington), </a:t>
            </a:r>
          </a:p>
          <a:p>
            <a:pPr algn="ctr"/>
            <a:r>
              <a:rPr lang="es-ES" sz="2400" b="1" i="1" dirty="0" smtClean="0">
                <a:solidFill>
                  <a:srgbClr val="FFC000"/>
                </a:solidFill>
                <a:latin typeface="Arial" pitchFamily="34" charset="0"/>
                <a:cs typeface="Arial" pitchFamily="34" charset="0"/>
              </a:rPr>
              <a:t>San Luis Obispo (California) y Greenville (Ohio).</a:t>
            </a:r>
            <a:endParaRPr lang="es-ES" sz="2400" b="1" i="1" dirty="0">
              <a:solidFill>
                <a:srgbClr val="FFC000"/>
              </a:solidFill>
              <a:latin typeface="Arial" pitchFamily="34" charset="0"/>
              <a:cs typeface="Arial" pitchFamily="34" charset="0"/>
            </a:endParaRPr>
          </a:p>
        </p:txBody>
      </p:sp>
    </p:spTree>
  </p:cSld>
  <p:clrMapOvr>
    <a:masterClrMapping/>
  </p:clrMapOvr>
  <p:transition spd="med" advTm="24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2" descr="https://encrypted-tbn3.gstatic.com/images?q=tbn:ANd9GcQp-vKfB9s2k7joIuRvBGMdm_OHechMACfh6ag0yjaV7yHs3ZMI"/>
          <p:cNvPicPr>
            <a:picLocks noChangeAspect="1" noChangeArrowheads="1"/>
          </p:cNvPicPr>
          <p:nvPr/>
        </p:nvPicPr>
        <p:blipFill>
          <a:blip r:embed="rId2"/>
          <a:srcRect/>
          <a:stretch>
            <a:fillRect/>
          </a:stretch>
        </p:blipFill>
        <p:spPr bwMode="auto">
          <a:xfrm>
            <a:off x="1" y="0"/>
            <a:ext cx="11195238" cy="7561263"/>
          </a:xfrm>
          <a:prstGeom prst="rect">
            <a:avLst/>
          </a:prstGeom>
          <a:noFill/>
        </p:spPr>
      </p:pic>
      <p:pic>
        <p:nvPicPr>
          <p:cNvPr id="3" name="Picture 3" descr="illusion-017"/>
          <p:cNvPicPr>
            <a:picLocks noChangeAspect="1" noChangeArrowheads="1" noCrop="1"/>
          </p:cNvPicPr>
          <p:nvPr/>
        </p:nvPicPr>
        <p:blipFill>
          <a:blip r:embed="rId3" cstate="print">
            <a:duotone>
              <a:prstClr val="black"/>
              <a:schemeClr val="accent2">
                <a:tint val="45000"/>
                <a:satMod val="400000"/>
              </a:schemeClr>
            </a:duotone>
          </a:blip>
          <a:srcRect/>
          <a:stretch>
            <a:fillRect/>
          </a:stretch>
        </p:blipFill>
        <p:spPr bwMode="auto">
          <a:xfrm>
            <a:off x="0" y="-21004"/>
            <a:ext cx="10980738" cy="7582267"/>
          </a:xfrm>
          <a:prstGeom prst="rect">
            <a:avLst/>
          </a:prstGeom>
          <a:noFill/>
          <a:ln w="9525">
            <a:noFill/>
            <a:miter lim="800000"/>
            <a:headEnd/>
            <a:tailEnd/>
          </a:ln>
        </p:spPr>
      </p:pic>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2" descr="bubblegum 4"/>
          <p:cNvPicPr>
            <a:picLocks noChangeAspect="1" noChangeArrowheads="1"/>
          </p:cNvPicPr>
          <p:nvPr/>
        </p:nvPicPr>
        <p:blipFill>
          <a:blip r:embed="rId2"/>
          <a:srcRect/>
          <a:stretch>
            <a:fillRect/>
          </a:stretch>
        </p:blipFill>
        <p:spPr bwMode="auto">
          <a:xfrm>
            <a:off x="2" y="0"/>
            <a:ext cx="11218135" cy="7561263"/>
          </a:xfrm>
          <a:prstGeom prst="rect">
            <a:avLst/>
          </a:prstGeom>
          <a:noFill/>
        </p:spPr>
      </p:pic>
      <p:pic>
        <p:nvPicPr>
          <p:cNvPr id="3" name="Picture 2" descr="http://4.bp.blogspot.com/-Ftpy6cIxwPo/TzMs-fwIrgI/AAAAAAAACV8/_z1VmN7c5n8/s1600/0k0289_gif-sicodelicos-18.gif"/>
          <p:cNvPicPr>
            <a:picLocks noChangeAspect="1" noChangeArrowheads="1" noCrop="1"/>
          </p:cNvPicPr>
          <p:nvPr/>
        </p:nvPicPr>
        <p:blipFill>
          <a:blip r:embed="rId3" cstate="print">
            <a:duotone>
              <a:schemeClr val="accent2">
                <a:shade val="45000"/>
                <a:satMod val="135000"/>
              </a:schemeClr>
              <a:prstClr val="white"/>
            </a:duotone>
            <a:lum bright="-9000" contrast="88000"/>
          </a:blip>
          <a:srcRect/>
          <a:stretch>
            <a:fillRect/>
          </a:stretch>
        </p:blipFill>
        <p:spPr bwMode="auto">
          <a:xfrm>
            <a:off x="-1" y="0"/>
            <a:ext cx="10980739" cy="7561263"/>
          </a:xfrm>
          <a:prstGeom prst="rect">
            <a:avLst/>
          </a:prstGeom>
          <a:noFill/>
        </p:spPr>
      </p:pic>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419063" y="208731"/>
            <a:ext cx="4316821" cy="7133447"/>
          </a:xfrm>
          <a:prstGeom prst="rect">
            <a:avLst/>
          </a:prstGeom>
        </p:spPr>
        <p:txBody>
          <a:bodyPr wrap="square" lIns="115018" tIns="57509" rIns="115018" bIns="57509">
            <a:spAutoFit/>
          </a:bodyPr>
          <a:lstStyle/>
          <a:p>
            <a:pPr algn="ctr"/>
            <a:r>
              <a:rPr lang="es-ES" sz="2400" i="1" dirty="0" smtClean="0">
                <a:solidFill>
                  <a:srgbClr val="FFC000"/>
                </a:solidFill>
                <a:latin typeface="Arial" pitchFamily="34" charset="0"/>
                <a:cs typeface="Arial" pitchFamily="34" charset="0"/>
              </a:rPr>
              <a:t>Asistentes del teatro rasparon y limpiaron la pared de los chicles dos veces, pero dejaron de hacerlo en 1999, cuando se convirtió en una </a:t>
            </a:r>
            <a:r>
              <a:rPr lang="es-ES" sz="2400" b="1" i="1" dirty="0" smtClean="0">
                <a:solidFill>
                  <a:srgbClr val="FFC000"/>
                </a:solidFill>
                <a:latin typeface="Arial" pitchFamily="34" charset="0"/>
                <a:cs typeface="Arial" pitchFamily="34" charset="0"/>
              </a:rPr>
              <a:t>atracción turística certificada de Seattle</a:t>
            </a:r>
            <a:r>
              <a:rPr lang="es-ES" sz="2400" i="1" dirty="0" smtClean="0">
                <a:solidFill>
                  <a:srgbClr val="FFC000"/>
                </a:solidFill>
                <a:latin typeface="Arial" pitchFamily="34" charset="0"/>
                <a:cs typeface="Arial" pitchFamily="34" charset="0"/>
              </a:rPr>
              <a:t>. Ahora está l</a:t>
            </a:r>
            <a:r>
              <a:rPr lang="es-ES" sz="2400" b="1" i="1" dirty="0" smtClean="0">
                <a:solidFill>
                  <a:srgbClr val="FFC000"/>
                </a:solidFill>
                <a:latin typeface="Arial" pitchFamily="34" charset="0"/>
                <a:cs typeface="Arial" pitchFamily="34" charset="0"/>
              </a:rPr>
              <a:t>lena de miles de piezas de goma de mascar</a:t>
            </a:r>
            <a:r>
              <a:rPr lang="es-ES" sz="2400" i="1" dirty="0" smtClean="0">
                <a:solidFill>
                  <a:srgbClr val="FFC000"/>
                </a:solidFill>
                <a:latin typeface="Arial" pitchFamily="34" charset="0"/>
                <a:cs typeface="Arial" pitchFamily="34" charset="0"/>
              </a:rPr>
              <a:t>, de cualquier color imaginable. Y, como el muro va creciendo, las </a:t>
            </a:r>
            <a:r>
              <a:rPr lang="es-ES" sz="2400" b="1" i="1" dirty="0" smtClean="0">
                <a:solidFill>
                  <a:srgbClr val="FFC000"/>
                </a:solidFill>
                <a:latin typeface="Arial" pitchFamily="34" charset="0"/>
                <a:cs typeface="Arial" pitchFamily="34" charset="0"/>
              </a:rPr>
              <a:t>obras de arte hechas de goma de mascar</a:t>
            </a:r>
            <a:r>
              <a:rPr lang="es-ES" sz="2400" i="1" dirty="0" smtClean="0">
                <a:solidFill>
                  <a:srgbClr val="FFC000"/>
                </a:solidFill>
                <a:latin typeface="Arial" pitchFamily="34" charset="0"/>
                <a:cs typeface="Arial" pitchFamily="34" charset="0"/>
              </a:rPr>
              <a:t> se vuelven cada vez más sofisticadas. Puedes encontrar nombres escritos con trozos de chicle, y símbolos como corazones o el signo de la paz.</a:t>
            </a:r>
            <a:endParaRPr lang="es-ES" sz="2400" i="1" dirty="0">
              <a:solidFill>
                <a:srgbClr val="FFC000"/>
              </a:solidFill>
              <a:latin typeface="Arial" pitchFamily="34" charset="0"/>
              <a:cs typeface="Arial" pitchFamily="34" charset="0"/>
            </a:endParaRPr>
          </a:p>
        </p:txBody>
      </p:sp>
      <p:pic>
        <p:nvPicPr>
          <p:cNvPr id="3" name="Picture 2" descr="https://lacarabina.files.wordpress.com/2011/08/seattle-bubble-gum-wall12.jpg?w=382&amp;h=510"/>
          <p:cNvPicPr>
            <a:picLocks noChangeAspect="1" noChangeArrowheads="1"/>
          </p:cNvPicPr>
          <p:nvPr/>
        </p:nvPicPr>
        <p:blipFill>
          <a:blip r:embed="rId2"/>
          <a:srcRect/>
          <a:stretch>
            <a:fillRect/>
          </a:stretch>
        </p:blipFill>
        <p:spPr bwMode="auto">
          <a:xfrm>
            <a:off x="0" y="0"/>
            <a:ext cx="6168589" cy="7561263"/>
          </a:xfrm>
          <a:prstGeom prst="rect">
            <a:avLst/>
          </a:prstGeom>
          <a:noFill/>
        </p:spPr>
      </p:pic>
    </p:spTree>
  </p:cSld>
  <p:clrMapOvr>
    <a:masterClrMapping/>
  </p:clrMapOvr>
  <p:transition spd="med" advTm="29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imagesM4BZJW24.jpg"/>
          <p:cNvPicPr>
            <a:picLocks noChangeAspect="1" noChangeArrowheads="1"/>
          </p:cNvPicPr>
          <p:nvPr/>
        </p:nvPicPr>
        <p:blipFill>
          <a:blip r:embed="rId3"/>
          <a:srcRect/>
          <a:stretch>
            <a:fillRect/>
          </a:stretch>
        </p:blipFill>
        <p:spPr bwMode="auto">
          <a:xfrm>
            <a:off x="-1" y="-1"/>
            <a:ext cx="10980739" cy="7561264"/>
          </a:xfrm>
          <a:prstGeom prst="rect">
            <a:avLst/>
          </a:prstGeom>
          <a:noFill/>
        </p:spPr>
      </p:pic>
      <p:pic>
        <p:nvPicPr>
          <p:cNvPr id="3" name="Picture 2" descr="http://4.bp.blogspot.com/-czzofHQHmaU/TzMs61v6NcI/AAAAAAAACV0/uS27Hg0W_l0/s1600/0k0289_gif-sicodelicos-17.gif"/>
          <p:cNvPicPr>
            <a:picLocks noChangeAspect="1" noChangeArrowheads="1" noCrop="1"/>
          </p:cNvPicPr>
          <p:nvPr/>
        </p:nvPicPr>
        <p:blipFill>
          <a:blip r:embed="rId4" cstate="print">
            <a:duotone>
              <a:schemeClr val="accent5">
                <a:shade val="45000"/>
                <a:satMod val="135000"/>
              </a:schemeClr>
              <a:prstClr val="white"/>
            </a:duotone>
            <a:lum bright="22000" contrast="86000"/>
          </a:blip>
          <a:srcRect/>
          <a:stretch>
            <a:fillRect/>
          </a:stretch>
        </p:blipFill>
        <p:spPr bwMode="auto">
          <a:xfrm>
            <a:off x="-1" y="-434210"/>
            <a:ext cx="14134368" cy="7995474"/>
          </a:xfrm>
          <a:prstGeom prst="rect">
            <a:avLst/>
          </a:prstGeom>
          <a:noFill/>
        </p:spPr>
      </p:pic>
    </p:spTree>
  </p:cSld>
  <p:clrMapOvr>
    <a:masterClrMapping/>
  </p:clrMapOvr>
  <p:transition spd="med" advTm="7000">
    <p:dissolve/>
    <p:sndAc>
      <p:stSnd>
        <p:snd r:embed="rId2" name="julio iglesias - tango - 03 - a media luz(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0.11806 0.02878 L 1.18793 0.00966 " pathEditMode="relative" rAng="0" ptsTypes="AA">
                                      <p:cBhvr>
                                        <p:cTn id="6" dur="3000" fill="hold"/>
                                        <p:tgtEl>
                                          <p:spTgt spid="3"/>
                                        </p:tgtEl>
                                        <p:attrNameLst>
                                          <p:attrName>ppt_x</p:attrName>
                                          <p:attrName>ppt_y</p:attrName>
                                        </p:attrNameLst>
                                      </p:cBhvr>
                                      <p:rCtr x="653" y="-1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F66CC">
            <a:alpha val="64000"/>
          </a:srgbClr>
        </a:solidFill>
        <a:effectLst/>
      </p:bgPr>
    </p:bg>
    <p:spTree>
      <p:nvGrpSpPr>
        <p:cNvPr id="1" name=""/>
        <p:cNvGrpSpPr/>
        <p:nvPr/>
      </p:nvGrpSpPr>
      <p:grpSpPr>
        <a:xfrm>
          <a:off x="0" y="0"/>
          <a:ext cx="0" cy="0"/>
          <a:chOff x="0" y="0"/>
          <a:chExt cx="0" cy="0"/>
        </a:xfrm>
      </p:grpSpPr>
      <p:pic>
        <p:nvPicPr>
          <p:cNvPr id="9" name="Picture 2" descr="http://1.bp.blogspot.com/_1v2Pda9vcww/TUcGq5dfNWI/AAAAAAAAjsw/DbCDhSK7j9g/s400/Bubble-Gum-Wall-2.jpg"/>
          <p:cNvPicPr>
            <a:picLocks noChangeAspect="1" noChangeArrowheads="1"/>
          </p:cNvPicPr>
          <p:nvPr/>
        </p:nvPicPr>
        <p:blipFill>
          <a:blip r:embed="rId2"/>
          <a:srcRect/>
          <a:stretch>
            <a:fillRect/>
          </a:stretch>
        </p:blipFill>
        <p:spPr bwMode="auto">
          <a:xfrm>
            <a:off x="-25926" y="0"/>
            <a:ext cx="11006664" cy="7561263"/>
          </a:xfrm>
          <a:prstGeom prst="rect">
            <a:avLst/>
          </a:prstGeom>
          <a:noFill/>
        </p:spPr>
      </p:pic>
      <p:sp>
        <p:nvSpPr>
          <p:cNvPr id="5" name="4 Rombo"/>
          <p:cNvSpPr/>
          <p:nvPr/>
        </p:nvSpPr>
        <p:spPr>
          <a:xfrm>
            <a:off x="0" y="0"/>
            <a:ext cx="10980738" cy="7561263"/>
          </a:xfrm>
          <a:prstGeom prst="diamond">
            <a:avLst/>
          </a:prstGeom>
          <a:solidFill>
            <a:schemeClr val="accent5">
              <a:lumMod val="50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6" name="5 Rombo"/>
          <p:cNvSpPr/>
          <p:nvPr/>
        </p:nvSpPr>
        <p:spPr>
          <a:xfrm>
            <a:off x="0" y="709454"/>
            <a:ext cx="10980738" cy="5986001"/>
          </a:xfrm>
          <a:prstGeom prst="diamond">
            <a:avLst/>
          </a:prstGeom>
          <a:solidFill>
            <a:schemeClr val="bg2">
              <a:lumMod val="60000"/>
              <a:lumOff val="40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7" name="6 Rombo"/>
          <p:cNvSpPr/>
          <p:nvPr/>
        </p:nvSpPr>
        <p:spPr>
          <a:xfrm>
            <a:off x="0" y="1416572"/>
            <a:ext cx="10980738" cy="4728123"/>
          </a:xfrm>
          <a:prstGeom prst="diamond">
            <a:avLst/>
          </a:prstGeom>
          <a:solidFill>
            <a:schemeClr val="bg2">
              <a:lumMod val="75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8" name="7 Rombo"/>
          <p:cNvSpPr/>
          <p:nvPr/>
        </p:nvSpPr>
        <p:spPr>
          <a:xfrm>
            <a:off x="0" y="2049011"/>
            <a:ext cx="10980738" cy="3530924"/>
          </a:xfrm>
          <a:prstGeom prst="diamond">
            <a:avLst/>
          </a:prstGeom>
          <a:solidFill>
            <a:schemeClr val="bg2">
              <a:lumMod val="75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5" presetClass="exit" presetSubtype="0" fill="hold" grpId="1" nodeType="withEffect">
                                  <p:stCondLst>
                                    <p:cond delay="0"/>
                                  </p:stCondLst>
                                  <p:childTnLst>
                                    <p:animEffect transition="out" filter="fade">
                                      <p:cBhvr>
                                        <p:cTn id="9" dur="5000"/>
                                        <p:tgtEl>
                                          <p:spTgt spid="5"/>
                                        </p:tgtEl>
                                      </p:cBhvr>
                                    </p:animEffect>
                                    <p:anim calcmode="lin" valueType="num">
                                      <p:cBhvr>
                                        <p:cTn id="10" dur="5000"/>
                                        <p:tgtEl>
                                          <p:spTgt spid="5"/>
                                        </p:tgtEl>
                                        <p:attrNameLst>
                                          <p:attrName>style.rotation</p:attrName>
                                        </p:attrNameLst>
                                      </p:cBhvr>
                                      <p:tavLst>
                                        <p:tav tm="0">
                                          <p:val>
                                            <p:fltVal val="0"/>
                                          </p:val>
                                        </p:tav>
                                        <p:tav tm="100000">
                                          <p:val>
                                            <p:fltVal val="720"/>
                                          </p:val>
                                        </p:tav>
                                      </p:tavLst>
                                    </p:anim>
                                    <p:anim calcmode="lin" valueType="num">
                                      <p:cBhvr>
                                        <p:cTn id="11" dur="5000"/>
                                        <p:tgtEl>
                                          <p:spTgt spid="5"/>
                                        </p:tgtEl>
                                        <p:attrNameLst>
                                          <p:attrName>ppt_h</p:attrName>
                                        </p:attrNameLst>
                                      </p:cBhvr>
                                      <p:tavLst>
                                        <p:tav tm="0">
                                          <p:val>
                                            <p:strVal val="ppt_h"/>
                                          </p:val>
                                        </p:tav>
                                        <p:tav tm="100000">
                                          <p:val>
                                            <p:fltVal val="0"/>
                                          </p:val>
                                        </p:tav>
                                      </p:tavLst>
                                    </p:anim>
                                    <p:anim calcmode="lin" valueType="num">
                                      <p:cBhvr>
                                        <p:cTn id="12" dur="5000"/>
                                        <p:tgtEl>
                                          <p:spTgt spid="5"/>
                                        </p:tgtEl>
                                        <p:attrNameLst>
                                          <p:attrName>ppt_w</p:attrName>
                                        </p:attrNameLst>
                                      </p:cBhvr>
                                      <p:tavLst>
                                        <p:tav tm="0">
                                          <p:val>
                                            <p:strVal val="ppt_w"/>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par>
                                <p:cTn id="14" presetID="8" presetClass="exit" presetSubtype="32" fill="hold" grpId="0" nodeType="withEffect">
                                  <p:stCondLst>
                                    <p:cond delay="500"/>
                                  </p:stCondLst>
                                  <p:childTnLst>
                                    <p:animEffect transition="out" filter="diamond(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35" presetClass="exit" presetSubtype="0" fill="hold" grpId="1" nodeType="withEffect">
                                  <p:stCondLst>
                                    <p:cond delay="500"/>
                                  </p:stCondLst>
                                  <p:childTnLst>
                                    <p:animEffect transition="out" filter="fade">
                                      <p:cBhvr>
                                        <p:cTn id="18" dur="5000"/>
                                        <p:tgtEl>
                                          <p:spTgt spid="6"/>
                                        </p:tgtEl>
                                      </p:cBhvr>
                                    </p:animEffect>
                                    <p:anim calcmode="lin" valueType="num">
                                      <p:cBhvr>
                                        <p:cTn id="19" dur="5000"/>
                                        <p:tgtEl>
                                          <p:spTgt spid="6"/>
                                        </p:tgtEl>
                                        <p:attrNameLst>
                                          <p:attrName>style.rotation</p:attrName>
                                        </p:attrNameLst>
                                      </p:cBhvr>
                                      <p:tavLst>
                                        <p:tav tm="0">
                                          <p:val>
                                            <p:fltVal val="0"/>
                                          </p:val>
                                        </p:tav>
                                        <p:tav tm="100000">
                                          <p:val>
                                            <p:fltVal val="720"/>
                                          </p:val>
                                        </p:tav>
                                      </p:tavLst>
                                    </p:anim>
                                    <p:anim calcmode="lin" valueType="num">
                                      <p:cBhvr>
                                        <p:cTn id="20" dur="5000"/>
                                        <p:tgtEl>
                                          <p:spTgt spid="6"/>
                                        </p:tgtEl>
                                        <p:attrNameLst>
                                          <p:attrName>ppt_h</p:attrName>
                                        </p:attrNameLst>
                                      </p:cBhvr>
                                      <p:tavLst>
                                        <p:tav tm="0">
                                          <p:val>
                                            <p:strVal val="ppt_h"/>
                                          </p:val>
                                        </p:tav>
                                        <p:tav tm="100000">
                                          <p:val>
                                            <p:fltVal val="0"/>
                                          </p:val>
                                        </p:tav>
                                      </p:tavLst>
                                    </p:anim>
                                    <p:anim calcmode="lin" valueType="num">
                                      <p:cBhvr>
                                        <p:cTn id="21" dur="5000"/>
                                        <p:tgtEl>
                                          <p:spTgt spid="6"/>
                                        </p:tgtEl>
                                        <p:attrNameLst>
                                          <p:attrName>ppt_w</p:attrName>
                                        </p:attrNameLst>
                                      </p:cBhvr>
                                      <p:tavLst>
                                        <p:tav tm="0">
                                          <p:val>
                                            <p:strVal val="ppt_w"/>
                                          </p:val>
                                        </p:tav>
                                        <p:tav tm="100000">
                                          <p:val>
                                            <p:fltVal val="0"/>
                                          </p:val>
                                        </p:tav>
                                      </p:tavLst>
                                    </p:anim>
                                    <p:set>
                                      <p:cBhvr>
                                        <p:cTn id="22" dur="1" fill="hold">
                                          <p:stCondLst>
                                            <p:cond delay="4999"/>
                                          </p:stCondLst>
                                        </p:cTn>
                                        <p:tgtEl>
                                          <p:spTgt spid="6"/>
                                        </p:tgtEl>
                                        <p:attrNameLst>
                                          <p:attrName>style.visibility</p:attrName>
                                        </p:attrNameLst>
                                      </p:cBhvr>
                                      <p:to>
                                        <p:strVal val="hidden"/>
                                      </p:to>
                                    </p:set>
                                  </p:childTnLst>
                                </p:cTn>
                              </p:par>
                              <p:par>
                                <p:cTn id="23" presetID="8" presetClass="exit" presetSubtype="32" fill="hold" grpId="0" nodeType="withEffect">
                                  <p:stCondLst>
                                    <p:cond delay="1000"/>
                                  </p:stCondLst>
                                  <p:childTnLst>
                                    <p:animEffect transition="out" filter="diamond(out)">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35" presetClass="exit" presetSubtype="0" fill="hold" grpId="1" nodeType="withEffect">
                                  <p:stCondLst>
                                    <p:cond delay="1000"/>
                                  </p:stCondLst>
                                  <p:childTnLst>
                                    <p:animEffect transition="out" filter="fade">
                                      <p:cBhvr>
                                        <p:cTn id="27" dur="5000"/>
                                        <p:tgtEl>
                                          <p:spTgt spid="7"/>
                                        </p:tgtEl>
                                      </p:cBhvr>
                                    </p:animEffect>
                                    <p:anim calcmode="lin" valueType="num">
                                      <p:cBhvr>
                                        <p:cTn id="28" dur="5000"/>
                                        <p:tgtEl>
                                          <p:spTgt spid="7"/>
                                        </p:tgtEl>
                                        <p:attrNameLst>
                                          <p:attrName>style.rotation</p:attrName>
                                        </p:attrNameLst>
                                      </p:cBhvr>
                                      <p:tavLst>
                                        <p:tav tm="0">
                                          <p:val>
                                            <p:fltVal val="0"/>
                                          </p:val>
                                        </p:tav>
                                        <p:tav tm="100000">
                                          <p:val>
                                            <p:fltVal val="720"/>
                                          </p:val>
                                        </p:tav>
                                      </p:tavLst>
                                    </p:anim>
                                    <p:anim calcmode="lin" valueType="num">
                                      <p:cBhvr>
                                        <p:cTn id="29" dur="5000"/>
                                        <p:tgtEl>
                                          <p:spTgt spid="7"/>
                                        </p:tgtEl>
                                        <p:attrNameLst>
                                          <p:attrName>ppt_h</p:attrName>
                                        </p:attrNameLst>
                                      </p:cBhvr>
                                      <p:tavLst>
                                        <p:tav tm="0">
                                          <p:val>
                                            <p:strVal val="ppt_h"/>
                                          </p:val>
                                        </p:tav>
                                        <p:tav tm="100000">
                                          <p:val>
                                            <p:fltVal val="0"/>
                                          </p:val>
                                        </p:tav>
                                      </p:tavLst>
                                    </p:anim>
                                    <p:anim calcmode="lin" valueType="num">
                                      <p:cBhvr>
                                        <p:cTn id="30" dur="5000"/>
                                        <p:tgtEl>
                                          <p:spTgt spid="7"/>
                                        </p:tgtEl>
                                        <p:attrNameLst>
                                          <p:attrName>ppt_w</p:attrName>
                                        </p:attrNameLst>
                                      </p:cBhvr>
                                      <p:tavLst>
                                        <p:tav tm="0">
                                          <p:val>
                                            <p:strVal val="ppt_w"/>
                                          </p:val>
                                        </p:tav>
                                        <p:tav tm="100000">
                                          <p:val>
                                            <p:fltVal val="0"/>
                                          </p:val>
                                        </p:tav>
                                      </p:tavLst>
                                    </p:anim>
                                    <p:set>
                                      <p:cBhvr>
                                        <p:cTn id="31" dur="1" fill="hold">
                                          <p:stCondLst>
                                            <p:cond delay="4999"/>
                                          </p:stCondLst>
                                        </p:cTn>
                                        <p:tgtEl>
                                          <p:spTgt spid="7"/>
                                        </p:tgtEl>
                                        <p:attrNameLst>
                                          <p:attrName>style.visibility</p:attrName>
                                        </p:attrNameLst>
                                      </p:cBhvr>
                                      <p:to>
                                        <p:strVal val="hidden"/>
                                      </p:to>
                                    </p:set>
                                  </p:childTnLst>
                                </p:cTn>
                              </p:par>
                              <p:par>
                                <p:cTn id="32" presetID="8" presetClass="exit" presetSubtype="32" fill="hold" grpId="0" nodeType="withEffect">
                                  <p:stCondLst>
                                    <p:cond delay="1500"/>
                                  </p:stCondLst>
                                  <p:childTnLst>
                                    <p:animEffect transition="out" filter="diamond(out)">
                                      <p:cBhvr>
                                        <p:cTn id="33" dur="5000"/>
                                        <p:tgtEl>
                                          <p:spTgt spid="8"/>
                                        </p:tgtEl>
                                      </p:cBhvr>
                                    </p:animEffect>
                                    <p:set>
                                      <p:cBhvr>
                                        <p:cTn id="34" dur="1" fill="hold">
                                          <p:stCondLst>
                                            <p:cond delay="4999"/>
                                          </p:stCondLst>
                                        </p:cTn>
                                        <p:tgtEl>
                                          <p:spTgt spid="8"/>
                                        </p:tgtEl>
                                        <p:attrNameLst>
                                          <p:attrName>style.visibility</p:attrName>
                                        </p:attrNameLst>
                                      </p:cBhvr>
                                      <p:to>
                                        <p:strVal val="hidden"/>
                                      </p:to>
                                    </p:set>
                                  </p:childTnLst>
                                </p:cTn>
                              </p:par>
                              <p:par>
                                <p:cTn id="35" presetID="35" presetClass="exit" presetSubtype="0" fill="hold" grpId="1" nodeType="withEffect">
                                  <p:stCondLst>
                                    <p:cond delay="1500"/>
                                  </p:stCondLst>
                                  <p:childTnLst>
                                    <p:animEffect transition="out" filter="fade">
                                      <p:cBhvr>
                                        <p:cTn id="36" dur="5000"/>
                                        <p:tgtEl>
                                          <p:spTgt spid="8"/>
                                        </p:tgtEl>
                                      </p:cBhvr>
                                    </p:animEffect>
                                    <p:anim calcmode="lin" valueType="num">
                                      <p:cBhvr>
                                        <p:cTn id="37" dur="5000"/>
                                        <p:tgtEl>
                                          <p:spTgt spid="8"/>
                                        </p:tgtEl>
                                        <p:attrNameLst>
                                          <p:attrName>style.rotation</p:attrName>
                                        </p:attrNameLst>
                                      </p:cBhvr>
                                      <p:tavLst>
                                        <p:tav tm="0">
                                          <p:val>
                                            <p:fltVal val="0"/>
                                          </p:val>
                                        </p:tav>
                                        <p:tav tm="100000">
                                          <p:val>
                                            <p:fltVal val="720"/>
                                          </p:val>
                                        </p:tav>
                                      </p:tavLst>
                                    </p:anim>
                                    <p:anim calcmode="lin" valueType="num">
                                      <p:cBhvr>
                                        <p:cTn id="38" dur="5000"/>
                                        <p:tgtEl>
                                          <p:spTgt spid="8"/>
                                        </p:tgtEl>
                                        <p:attrNameLst>
                                          <p:attrName>ppt_h</p:attrName>
                                        </p:attrNameLst>
                                      </p:cBhvr>
                                      <p:tavLst>
                                        <p:tav tm="0">
                                          <p:val>
                                            <p:strVal val="ppt_h"/>
                                          </p:val>
                                        </p:tav>
                                        <p:tav tm="100000">
                                          <p:val>
                                            <p:fltVal val="0"/>
                                          </p:val>
                                        </p:tav>
                                      </p:tavLst>
                                    </p:anim>
                                    <p:anim calcmode="lin" valueType="num">
                                      <p:cBhvr>
                                        <p:cTn id="39" dur="5000"/>
                                        <p:tgtEl>
                                          <p:spTgt spid="8"/>
                                        </p:tgtEl>
                                        <p:attrNameLst>
                                          <p:attrName>ppt_w</p:attrName>
                                        </p:attrNameLst>
                                      </p:cBhvr>
                                      <p:tavLst>
                                        <p:tav tm="0">
                                          <p:val>
                                            <p:strVal val="ppt_w"/>
                                          </p:val>
                                        </p:tav>
                                        <p:tav tm="100000">
                                          <p:val>
                                            <p:fltVal val="0"/>
                                          </p:val>
                                        </p:tav>
                                      </p:tavLst>
                                    </p:anim>
                                    <p:set>
                                      <p:cBhvr>
                                        <p:cTn id="40" dur="1" fill="hold">
                                          <p:stCondLst>
                                            <p:cond delay="4999"/>
                                          </p:stCondLst>
                                        </p:cTn>
                                        <p:tgtEl>
                                          <p:spTgt spid="8"/>
                                        </p:tgtEl>
                                        <p:attrNameLst>
                                          <p:attrName>style.visibility</p:attrName>
                                        </p:attrNameLst>
                                      </p:cBhvr>
                                      <p:to>
                                        <p:strVal val="hidden"/>
                                      </p:to>
                                    </p:set>
                                  </p:childTnLst>
                                </p:cTn>
                              </p:par>
                              <p:par>
                                <p:cTn id="41" presetID="8" presetClass="entr" presetSubtype="16" fill="hold" nodeType="withEffect">
                                  <p:stCondLst>
                                    <p:cond delay="1500"/>
                                  </p:stCondLst>
                                  <p:childTnLst>
                                    <p:set>
                                      <p:cBhvr>
                                        <p:cTn id="42" dur="1" fill="hold">
                                          <p:stCondLst>
                                            <p:cond delay="0"/>
                                          </p:stCondLst>
                                        </p:cTn>
                                        <p:tgtEl>
                                          <p:spTgt spid="9"/>
                                        </p:tgtEl>
                                        <p:attrNameLst>
                                          <p:attrName>style.visibility</p:attrName>
                                        </p:attrNameLst>
                                      </p:cBhvr>
                                      <p:to>
                                        <p:strVal val="visible"/>
                                      </p:to>
                                    </p:set>
                                    <p:animEffect transition="in" filter="diamond(in)">
                                      <p:cBhvr>
                                        <p:cTn id="4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10980738" cy="7561263"/>
          </a:xfrm>
          <a:solidFill>
            <a:srgbClr val="FF0000"/>
          </a:solidFill>
        </p:spPr>
        <p:txBody>
          <a:bodyPr/>
          <a:lstStyle/>
          <a:p>
            <a:endParaRPr lang="es-ES" dirty="0"/>
          </a:p>
        </p:txBody>
      </p:sp>
      <p:sp>
        <p:nvSpPr>
          <p:cNvPr id="6" name="5 Extracto"/>
          <p:cNvSpPr/>
          <p:nvPr/>
        </p:nvSpPr>
        <p:spPr>
          <a:xfrm rot="18703905">
            <a:off x="-249610" y="-316758"/>
            <a:ext cx="1645965" cy="1547052"/>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7" name="6 Extracto"/>
          <p:cNvSpPr/>
          <p:nvPr/>
        </p:nvSpPr>
        <p:spPr>
          <a:xfrm rot="2949416">
            <a:off x="9628994" y="-324830"/>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8" name="7 Extracto"/>
          <p:cNvSpPr/>
          <p:nvPr/>
        </p:nvSpPr>
        <p:spPr>
          <a:xfrm rot="18703905">
            <a:off x="108889" y="-9700"/>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9" name="8 Extracto"/>
          <p:cNvSpPr/>
          <p:nvPr/>
        </p:nvSpPr>
        <p:spPr>
          <a:xfrm rot="2949416">
            <a:off x="9285844" y="-9777"/>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10" name="9 Extracto"/>
          <p:cNvSpPr/>
          <p:nvPr/>
        </p:nvSpPr>
        <p:spPr>
          <a:xfrm rot="18703905">
            <a:off x="623615" y="305382"/>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11" name="10 Extracto"/>
          <p:cNvSpPr/>
          <p:nvPr/>
        </p:nvSpPr>
        <p:spPr>
          <a:xfrm rot="2949416">
            <a:off x="8803105" y="379396"/>
            <a:ext cx="1841840"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12" name="11 Extracto"/>
          <p:cNvSpPr/>
          <p:nvPr/>
        </p:nvSpPr>
        <p:spPr>
          <a:xfrm rot="18703905">
            <a:off x="1138340" y="699145"/>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13" name="12 Extracto"/>
          <p:cNvSpPr/>
          <p:nvPr/>
        </p:nvSpPr>
        <p:spPr>
          <a:xfrm rot="18703905">
            <a:off x="1653066" y="1014228"/>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14" name="13 Extracto"/>
          <p:cNvSpPr/>
          <p:nvPr/>
        </p:nvSpPr>
        <p:spPr>
          <a:xfrm rot="2949416">
            <a:off x="8427968" y="699098"/>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15" name="14 Extracto"/>
          <p:cNvSpPr/>
          <p:nvPr/>
        </p:nvSpPr>
        <p:spPr>
          <a:xfrm rot="2949416">
            <a:off x="7999030" y="1014152"/>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16" name="15 Extracto"/>
          <p:cNvSpPr/>
          <p:nvPr/>
        </p:nvSpPr>
        <p:spPr>
          <a:xfrm rot="2949416">
            <a:off x="7456130" y="1403298"/>
            <a:ext cx="1841840"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17" name="16 Extracto"/>
          <p:cNvSpPr/>
          <p:nvPr/>
        </p:nvSpPr>
        <p:spPr>
          <a:xfrm rot="18703905">
            <a:off x="2082005" y="1408047"/>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18" name="17 Extracto"/>
          <p:cNvSpPr/>
          <p:nvPr/>
        </p:nvSpPr>
        <p:spPr>
          <a:xfrm rot="18703905">
            <a:off x="2425155" y="1723101"/>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19" name="18 Extracto"/>
          <p:cNvSpPr/>
          <p:nvPr/>
        </p:nvSpPr>
        <p:spPr>
          <a:xfrm rot="18703905">
            <a:off x="2939881" y="2038184"/>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20" name="19 Extracto"/>
          <p:cNvSpPr/>
          <p:nvPr/>
        </p:nvSpPr>
        <p:spPr>
          <a:xfrm rot="13738474">
            <a:off x="-236082" y="6291359"/>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21" name="20 Extracto"/>
          <p:cNvSpPr/>
          <p:nvPr/>
        </p:nvSpPr>
        <p:spPr>
          <a:xfrm rot="2792288">
            <a:off x="7065657" y="1796465"/>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22" name="21 Extracto"/>
          <p:cNvSpPr/>
          <p:nvPr/>
        </p:nvSpPr>
        <p:spPr>
          <a:xfrm rot="2993978">
            <a:off x="6465145" y="2190284"/>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23" name="22 Extracto"/>
          <p:cNvSpPr/>
          <p:nvPr/>
        </p:nvSpPr>
        <p:spPr>
          <a:xfrm rot="7893755">
            <a:off x="9545108" y="6291402"/>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24" name="23 Extracto"/>
          <p:cNvSpPr/>
          <p:nvPr/>
        </p:nvSpPr>
        <p:spPr>
          <a:xfrm rot="13738474">
            <a:off x="107069" y="5976303"/>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25" name="24 Extracto"/>
          <p:cNvSpPr/>
          <p:nvPr/>
        </p:nvSpPr>
        <p:spPr>
          <a:xfrm rot="13738474">
            <a:off x="662287" y="5527578"/>
            <a:ext cx="1645965" cy="146810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26" name="25 Extracto"/>
          <p:cNvSpPr/>
          <p:nvPr/>
        </p:nvSpPr>
        <p:spPr>
          <a:xfrm rot="13738474">
            <a:off x="1177013" y="5133760"/>
            <a:ext cx="1645965" cy="146810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27" name="26 Extracto"/>
          <p:cNvSpPr/>
          <p:nvPr/>
        </p:nvSpPr>
        <p:spPr>
          <a:xfrm rot="13738474">
            <a:off x="1691738" y="4818705"/>
            <a:ext cx="1645965" cy="146810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28" name="27 Extracto"/>
          <p:cNvSpPr/>
          <p:nvPr/>
        </p:nvSpPr>
        <p:spPr>
          <a:xfrm rot="13738474">
            <a:off x="2206464" y="4424885"/>
            <a:ext cx="1645965" cy="146810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29" name="28 Extracto"/>
          <p:cNvSpPr/>
          <p:nvPr/>
        </p:nvSpPr>
        <p:spPr>
          <a:xfrm rot="13738474">
            <a:off x="2635402" y="4109832"/>
            <a:ext cx="1645965" cy="146810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30" name="29 Extracto"/>
          <p:cNvSpPr/>
          <p:nvPr/>
        </p:nvSpPr>
        <p:spPr>
          <a:xfrm rot="13738474">
            <a:off x="3064340" y="3794777"/>
            <a:ext cx="1645965" cy="146810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31" name="30 Extracto"/>
          <p:cNvSpPr/>
          <p:nvPr/>
        </p:nvSpPr>
        <p:spPr>
          <a:xfrm rot="7893755">
            <a:off x="9287746" y="6055110"/>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32" name="31 Extracto"/>
          <p:cNvSpPr/>
          <p:nvPr/>
        </p:nvSpPr>
        <p:spPr>
          <a:xfrm rot="7893755">
            <a:off x="8674795" y="5634140"/>
            <a:ext cx="173564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33" name="32 Extracto"/>
          <p:cNvSpPr/>
          <p:nvPr/>
        </p:nvSpPr>
        <p:spPr>
          <a:xfrm rot="7893755">
            <a:off x="8331642" y="5301024"/>
            <a:ext cx="173564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34" name="33 Extracto"/>
          <p:cNvSpPr/>
          <p:nvPr/>
        </p:nvSpPr>
        <p:spPr>
          <a:xfrm rot="7893755">
            <a:off x="7902707" y="4907206"/>
            <a:ext cx="173564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35" name="34 Extracto"/>
          <p:cNvSpPr/>
          <p:nvPr/>
        </p:nvSpPr>
        <p:spPr>
          <a:xfrm rot="7893755">
            <a:off x="7473768" y="4513386"/>
            <a:ext cx="173564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36" name="35 Extracto"/>
          <p:cNvSpPr/>
          <p:nvPr/>
        </p:nvSpPr>
        <p:spPr>
          <a:xfrm rot="7893755">
            <a:off x="7044829" y="4198333"/>
            <a:ext cx="173564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37" name="36 Extracto"/>
          <p:cNvSpPr/>
          <p:nvPr/>
        </p:nvSpPr>
        <p:spPr>
          <a:xfrm rot="7893755">
            <a:off x="6530103" y="3804516"/>
            <a:ext cx="173564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pic>
        <p:nvPicPr>
          <p:cNvPr id="39" name="Picture 2" descr="C:\Users\Jose Luis\Desktop\images6BI87UBL.jpg"/>
          <p:cNvPicPr>
            <a:picLocks noChangeAspect="1" noChangeArrowheads="1"/>
          </p:cNvPicPr>
          <p:nvPr/>
        </p:nvPicPr>
        <p:blipFill>
          <a:blip r:embed="rId2"/>
          <a:srcRect/>
          <a:stretch>
            <a:fillRect/>
          </a:stretch>
        </p:blipFill>
        <p:spPr bwMode="auto">
          <a:xfrm>
            <a:off x="0" y="0"/>
            <a:ext cx="10980738" cy="7852597"/>
          </a:xfrm>
          <a:prstGeom prst="rect">
            <a:avLst/>
          </a:prstGeom>
          <a:noFill/>
        </p:spPr>
      </p:pic>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2000"/>
                                        <p:tgtEl>
                                          <p:spTgt spid="6"/>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plus(in)">
                                      <p:cBhvr>
                                        <p:cTn id="10" dur="2000"/>
                                        <p:tgtEl>
                                          <p:spTgt spid="8"/>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plus(in)">
                                      <p:cBhvr>
                                        <p:cTn id="13" dur="2000"/>
                                        <p:tgtEl>
                                          <p:spTgt spid="10"/>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plus(in)">
                                      <p:cBhvr>
                                        <p:cTn id="16" dur="2000"/>
                                        <p:tgtEl>
                                          <p:spTgt spid="12"/>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plus(in)">
                                      <p:cBhvr>
                                        <p:cTn id="19" dur="2000"/>
                                        <p:tgtEl>
                                          <p:spTgt spid="13"/>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plus(in)">
                                      <p:cBhvr>
                                        <p:cTn id="22" dur="2000"/>
                                        <p:tgtEl>
                                          <p:spTgt spid="17"/>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plus(in)">
                                      <p:cBhvr>
                                        <p:cTn id="25" dur="2000"/>
                                        <p:tgtEl>
                                          <p:spTgt spid="1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plus(in)">
                                      <p:cBhvr>
                                        <p:cTn id="28" dur="2000"/>
                                        <p:tgtEl>
                                          <p:spTgt spid="1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plus(in)">
                                      <p:cBhvr>
                                        <p:cTn id="31" dur="2000"/>
                                        <p:tgtEl>
                                          <p:spTgt spid="20"/>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plus(in)">
                                      <p:cBhvr>
                                        <p:cTn id="34" dur="2000"/>
                                        <p:tgtEl>
                                          <p:spTgt spid="24"/>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plus(in)">
                                      <p:cBhvr>
                                        <p:cTn id="37" dur="2000"/>
                                        <p:tgtEl>
                                          <p:spTgt spid="25"/>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plus(in)">
                                      <p:cBhvr>
                                        <p:cTn id="40" dur="2000"/>
                                        <p:tgtEl>
                                          <p:spTgt spid="2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plus(in)">
                                      <p:cBhvr>
                                        <p:cTn id="43" dur="2000"/>
                                        <p:tgtEl>
                                          <p:spTgt spid="27"/>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plus(in)">
                                      <p:cBhvr>
                                        <p:cTn id="46" dur="2000"/>
                                        <p:tgtEl>
                                          <p:spTgt spid="28"/>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plus(in)">
                                      <p:cBhvr>
                                        <p:cTn id="49" dur="2000"/>
                                        <p:tgtEl>
                                          <p:spTgt spid="29"/>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plus(in)">
                                      <p:cBhvr>
                                        <p:cTn id="52" dur="2000"/>
                                        <p:tgtEl>
                                          <p:spTgt spid="30"/>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plus(in)">
                                      <p:cBhvr>
                                        <p:cTn id="55" dur="2000"/>
                                        <p:tgtEl>
                                          <p:spTgt spid="7"/>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plus(in)">
                                      <p:cBhvr>
                                        <p:cTn id="58" dur="2000"/>
                                        <p:tgtEl>
                                          <p:spTgt spid="9"/>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plus(in)">
                                      <p:cBhvr>
                                        <p:cTn id="61" dur="2000"/>
                                        <p:tgtEl>
                                          <p:spTgt spid="11"/>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plus(in)">
                                      <p:cBhvr>
                                        <p:cTn id="64" dur="2000"/>
                                        <p:tgtEl>
                                          <p:spTgt spid="14"/>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plus(in)">
                                      <p:cBhvr>
                                        <p:cTn id="67" dur="2000"/>
                                        <p:tgtEl>
                                          <p:spTgt spid="15"/>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plus(in)">
                                      <p:cBhvr>
                                        <p:cTn id="70" dur="2000"/>
                                        <p:tgtEl>
                                          <p:spTgt spid="16"/>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plus(in)">
                                      <p:cBhvr>
                                        <p:cTn id="73" dur="2000"/>
                                        <p:tgtEl>
                                          <p:spTgt spid="21"/>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plus(in)">
                                      <p:cBhvr>
                                        <p:cTn id="76" dur="2000"/>
                                        <p:tgtEl>
                                          <p:spTgt spid="22"/>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plus(in)">
                                      <p:cBhvr>
                                        <p:cTn id="79" dur="2000"/>
                                        <p:tgtEl>
                                          <p:spTgt spid="23"/>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Effect transition="in" filter="plus(in)">
                                      <p:cBhvr>
                                        <p:cTn id="82" dur="2000"/>
                                        <p:tgtEl>
                                          <p:spTgt spid="31"/>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2"/>
                                        </p:tgtEl>
                                        <p:attrNameLst>
                                          <p:attrName>style.visibility</p:attrName>
                                        </p:attrNameLst>
                                      </p:cBhvr>
                                      <p:to>
                                        <p:strVal val="visible"/>
                                      </p:to>
                                    </p:set>
                                    <p:animEffect transition="in" filter="plus(in)">
                                      <p:cBhvr>
                                        <p:cTn id="85" dur="2000"/>
                                        <p:tgtEl>
                                          <p:spTgt spid="32"/>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3"/>
                                        </p:tgtEl>
                                        <p:attrNameLst>
                                          <p:attrName>style.visibility</p:attrName>
                                        </p:attrNameLst>
                                      </p:cBhvr>
                                      <p:to>
                                        <p:strVal val="visible"/>
                                      </p:to>
                                    </p:set>
                                    <p:animEffect transition="in" filter="plus(in)">
                                      <p:cBhvr>
                                        <p:cTn id="88" dur="2000"/>
                                        <p:tgtEl>
                                          <p:spTgt spid="33"/>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plus(in)">
                                      <p:cBhvr>
                                        <p:cTn id="91" dur="2000"/>
                                        <p:tgtEl>
                                          <p:spTgt spid="34"/>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5"/>
                                        </p:tgtEl>
                                        <p:attrNameLst>
                                          <p:attrName>style.visibility</p:attrName>
                                        </p:attrNameLst>
                                      </p:cBhvr>
                                      <p:to>
                                        <p:strVal val="visible"/>
                                      </p:to>
                                    </p:set>
                                    <p:animEffect transition="in" filter="plus(in)">
                                      <p:cBhvr>
                                        <p:cTn id="94" dur="2000"/>
                                        <p:tgtEl>
                                          <p:spTgt spid="35"/>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plus(in)">
                                      <p:cBhvr>
                                        <p:cTn id="97" dur="2000"/>
                                        <p:tgtEl>
                                          <p:spTgt spid="36"/>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7"/>
                                        </p:tgtEl>
                                        <p:attrNameLst>
                                          <p:attrName>style.visibility</p:attrName>
                                        </p:attrNameLst>
                                      </p:cBhvr>
                                      <p:to>
                                        <p:strVal val="visible"/>
                                      </p:to>
                                    </p:set>
                                    <p:animEffect transition="in" filter="plus(in)">
                                      <p:cBhvr>
                                        <p:cTn id="100" dur="2000"/>
                                        <p:tgtEl>
                                          <p:spTgt spid="37"/>
                                        </p:tgtEl>
                                      </p:cBhvr>
                                    </p:animEffect>
                                  </p:childTnLst>
                                </p:cTn>
                              </p:par>
                              <p:par>
                                <p:cTn id="101" presetID="49" presetClass="entr" presetSubtype="0" decel="100000" fill="hold" grpId="1" nodeType="withEffect">
                                  <p:stCondLst>
                                    <p:cond delay="0"/>
                                  </p:stCondLst>
                                  <p:childTnLst>
                                    <p:set>
                                      <p:cBhvr>
                                        <p:cTn id="102" dur="1" fill="hold">
                                          <p:stCondLst>
                                            <p:cond delay="0"/>
                                          </p:stCondLst>
                                        </p:cTn>
                                        <p:tgtEl>
                                          <p:spTgt spid="6"/>
                                        </p:tgtEl>
                                        <p:attrNameLst>
                                          <p:attrName>style.visibility</p:attrName>
                                        </p:attrNameLst>
                                      </p:cBhvr>
                                      <p:to>
                                        <p:strVal val="visible"/>
                                      </p:to>
                                    </p:set>
                                    <p:anim calcmode="lin" valueType="num">
                                      <p:cBhvr>
                                        <p:cTn id="103" dur="2000" fill="hold"/>
                                        <p:tgtEl>
                                          <p:spTgt spid="6"/>
                                        </p:tgtEl>
                                        <p:attrNameLst>
                                          <p:attrName>ppt_w</p:attrName>
                                        </p:attrNameLst>
                                      </p:cBhvr>
                                      <p:tavLst>
                                        <p:tav tm="0">
                                          <p:val>
                                            <p:fltVal val="0"/>
                                          </p:val>
                                        </p:tav>
                                        <p:tav tm="100000">
                                          <p:val>
                                            <p:strVal val="#ppt_w"/>
                                          </p:val>
                                        </p:tav>
                                      </p:tavLst>
                                    </p:anim>
                                    <p:anim calcmode="lin" valueType="num">
                                      <p:cBhvr>
                                        <p:cTn id="104" dur="2000" fill="hold"/>
                                        <p:tgtEl>
                                          <p:spTgt spid="6"/>
                                        </p:tgtEl>
                                        <p:attrNameLst>
                                          <p:attrName>ppt_h</p:attrName>
                                        </p:attrNameLst>
                                      </p:cBhvr>
                                      <p:tavLst>
                                        <p:tav tm="0">
                                          <p:val>
                                            <p:fltVal val="0"/>
                                          </p:val>
                                        </p:tav>
                                        <p:tav tm="100000">
                                          <p:val>
                                            <p:strVal val="#ppt_h"/>
                                          </p:val>
                                        </p:tav>
                                      </p:tavLst>
                                    </p:anim>
                                    <p:anim calcmode="lin" valueType="num">
                                      <p:cBhvr>
                                        <p:cTn id="105" dur="2000" fill="hold"/>
                                        <p:tgtEl>
                                          <p:spTgt spid="6"/>
                                        </p:tgtEl>
                                        <p:attrNameLst>
                                          <p:attrName>style.rotation</p:attrName>
                                        </p:attrNameLst>
                                      </p:cBhvr>
                                      <p:tavLst>
                                        <p:tav tm="0">
                                          <p:val>
                                            <p:fltVal val="360"/>
                                          </p:val>
                                        </p:tav>
                                        <p:tav tm="100000">
                                          <p:val>
                                            <p:fltVal val="0"/>
                                          </p:val>
                                        </p:tav>
                                      </p:tavLst>
                                    </p:anim>
                                    <p:animEffect transition="in" filter="fade">
                                      <p:cBhvr>
                                        <p:cTn id="106" dur="2000"/>
                                        <p:tgtEl>
                                          <p:spTgt spid="6"/>
                                        </p:tgtEl>
                                      </p:cBhvr>
                                    </p:animEffect>
                                  </p:childTnLst>
                                </p:cTn>
                              </p:par>
                              <p:par>
                                <p:cTn id="107" presetID="49" presetClass="entr" presetSubtype="0" decel="100000" fill="hold" grpId="1" nodeType="withEffect">
                                  <p:stCondLst>
                                    <p:cond delay="0"/>
                                  </p:stCondLst>
                                  <p:childTnLst>
                                    <p:set>
                                      <p:cBhvr>
                                        <p:cTn id="108" dur="1" fill="hold">
                                          <p:stCondLst>
                                            <p:cond delay="0"/>
                                          </p:stCondLst>
                                        </p:cTn>
                                        <p:tgtEl>
                                          <p:spTgt spid="8"/>
                                        </p:tgtEl>
                                        <p:attrNameLst>
                                          <p:attrName>style.visibility</p:attrName>
                                        </p:attrNameLst>
                                      </p:cBhvr>
                                      <p:to>
                                        <p:strVal val="visible"/>
                                      </p:to>
                                    </p:set>
                                    <p:anim calcmode="lin" valueType="num">
                                      <p:cBhvr>
                                        <p:cTn id="109" dur="2000" fill="hold"/>
                                        <p:tgtEl>
                                          <p:spTgt spid="8"/>
                                        </p:tgtEl>
                                        <p:attrNameLst>
                                          <p:attrName>ppt_w</p:attrName>
                                        </p:attrNameLst>
                                      </p:cBhvr>
                                      <p:tavLst>
                                        <p:tav tm="0">
                                          <p:val>
                                            <p:fltVal val="0"/>
                                          </p:val>
                                        </p:tav>
                                        <p:tav tm="100000">
                                          <p:val>
                                            <p:strVal val="#ppt_w"/>
                                          </p:val>
                                        </p:tav>
                                      </p:tavLst>
                                    </p:anim>
                                    <p:anim calcmode="lin" valueType="num">
                                      <p:cBhvr>
                                        <p:cTn id="110" dur="2000" fill="hold"/>
                                        <p:tgtEl>
                                          <p:spTgt spid="8"/>
                                        </p:tgtEl>
                                        <p:attrNameLst>
                                          <p:attrName>ppt_h</p:attrName>
                                        </p:attrNameLst>
                                      </p:cBhvr>
                                      <p:tavLst>
                                        <p:tav tm="0">
                                          <p:val>
                                            <p:fltVal val="0"/>
                                          </p:val>
                                        </p:tav>
                                        <p:tav tm="100000">
                                          <p:val>
                                            <p:strVal val="#ppt_h"/>
                                          </p:val>
                                        </p:tav>
                                      </p:tavLst>
                                    </p:anim>
                                    <p:anim calcmode="lin" valueType="num">
                                      <p:cBhvr>
                                        <p:cTn id="111" dur="2000" fill="hold"/>
                                        <p:tgtEl>
                                          <p:spTgt spid="8"/>
                                        </p:tgtEl>
                                        <p:attrNameLst>
                                          <p:attrName>style.rotation</p:attrName>
                                        </p:attrNameLst>
                                      </p:cBhvr>
                                      <p:tavLst>
                                        <p:tav tm="0">
                                          <p:val>
                                            <p:fltVal val="360"/>
                                          </p:val>
                                        </p:tav>
                                        <p:tav tm="100000">
                                          <p:val>
                                            <p:fltVal val="0"/>
                                          </p:val>
                                        </p:tav>
                                      </p:tavLst>
                                    </p:anim>
                                    <p:animEffect transition="in" filter="fade">
                                      <p:cBhvr>
                                        <p:cTn id="112" dur="2000"/>
                                        <p:tgtEl>
                                          <p:spTgt spid="8"/>
                                        </p:tgtEl>
                                      </p:cBhvr>
                                    </p:animEffect>
                                  </p:childTnLst>
                                </p:cTn>
                              </p:par>
                              <p:par>
                                <p:cTn id="113" presetID="49" presetClass="entr" presetSubtype="0" decel="100000" fill="hold" grpId="1" nodeType="withEffect">
                                  <p:stCondLst>
                                    <p:cond delay="0"/>
                                  </p:stCondLst>
                                  <p:childTnLst>
                                    <p:set>
                                      <p:cBhvr>
                                        <p:cTn id="114" dur="1" fill="hold">
                                          <p:stCondLst>
                                            <p:cond delay="0"/>
                                          </p:stCondLst>
                                        </p:cTn>
                                        <p:tgtEl>
                                          <p:spTgt spid="10"/>
                                        </p:tgtEl>
                                        <p:attrNameLst>
                                          <p:attrName>style.visibility</p:attrName>
                                        </p:attrNameLst>
                                      </p:cBhvr>
                                      <p:to>
                                        <p:strVal val="visible"/>
                                      </p:to>
                                    </p:set>
                                    <p:anim calcmode="lin" valueType="num">
                                      <p:cBhvr>
                                        <p:cTn id="115" dur="2000" fill="hold"/>
                                        <p:tgtEl>
                                          <p:spTgt spid="10"/>
                                        </p:tgtEl>
                                        <p:attrNameLst>
                                          <p:attrName>ppt_w</p:attrName>
                                        </p:attrNameLst>
                                      </p:cBhvr>
                                      <p:tavLst>
                                        <p:tav tm="0">
                                          <p:val>
                                            <p:fltVal val="0"/>
                                          </p:val>
                                        </p:tav>
                                        <p:tav tm="100000">
                                          <p:val>
                                            <p:strVal val="#ppt_w"/>
                                          </p:val>
                                        </p:tav>
                                      </p:tavLst>
                                    </p:anim>
                                    <p:anim calcmode="lin" valueType="num">
                                      <p:cBhvr>
                                        <p:cTn id="116" dur="2000" fill="hold"/>
                                        <p:tgtEl>
                                          <p:spTgt spid="10"/>
                                        </p:tgtEl>
                                        <p:attrNameLst>
                                          <p:attrName>ppt_h</p:attrName>
                                        </p:attrNameLst>
                                      </p:cBhvr>
                                      <p:tavLst>
                                        <p:tav tm="0">
                                          <p:val>
                                            <p:fltVal val="0"/>
                                          </p:val>
                                        </p:tav>
                                        <p:tav tm="100000">
                                          <p:val>
                                            <p:strVal val="#ppt_h"/>
                                          </p:val>
                                        </p:tav>
                                      </p:tavLst>
                                    </p:anim>
                                    <p:anim calcmode="lin" valueType="num">
                                      <p:cBhvr>
                                        <p:cTn id="117" dur="2000" fill="hold"/>
                                        <p:tgtEl>
                                          <p:spTgt spid="10"/>
                                        </p:tgtEl>
                                        <p:attrNameLst>
                                          <p:attrName>style.rotation</p:attrName>
                                        </p:attrNameLst>
                                      </p:cBhvr>
                                      <p:tavLst>
                                        <p:tav tm="0">
                                          <p:val>
                                            <p:fltVal val="360"/>
                                          </p:val>
                                        </p:tav>
                                        <p:tav tm="100000">
                                          <p:val>
                                            <p:fltVal val="0"/>
                                          </p:val>
                                        </p:tav>
                                      </p:tavLst>
                                    </p:anim>
                                    <p:animEffect transition="in" filter="fade">
                                      <p:cBhvr>
                                        <p:cTn id="118" dur="2000"/>
                                        <p:tgtEl>
                                          <p:spTgt spid="10"/>
                                        </p:tgtEl>
                                      </p:cBhvr>
                                    </p:animEffect>
                                  </p:childTnLst>
                                </p:cTn>
                              </p:par>
                              <p:par>
                                <p:cTn id="119" presetID="49" presetClass="entr" presetSubtype="0" decel="100000" fill="hold" grpId="1" nodeType="withEffect">
                                  <p:stCondLst>
                                    <p:cond delay="0"/>
                                  </p:stCondLst>
                                  <p:childTnLst>
                                    <p:set>
                                      <p:cBhvr>
                                        <p:cTn id="120" dur="1" fill="hold">
                                          <p:stCondLst>
                                            <p:cond delay="0"/>
                                          </p:stCondLst>
                                        </p:cTn>
                                        <p:tgtEl>
                                          <p:spTgt spid="12"/>
                                        </p:tgtEl>
                                        <p:attrNameLst>
                                          <p:attrName>style.visibility</p:attrName>
                                        </p:attrNameLst>
                                      </p:cBhvr>
                                      <p:to>
                                        <p:strVal val="visible"/>
                                      </p:to>
                                    </p:set>
                                    <p:anim calcmode="lin" valueType="num">
                                      <p:cBhvr>
                                        <p:cTn id="121" dur="2000" fill="hold"/>
                                        <p:tgtEl>
                                          <p:spTgt spid="12"/>
                                        </p:tgtEl>
                                        <p:attrNameLst>
                                          <p:attrName>ppt_w</p:attrName>
                                        </p:attrNameLst>
                                      </p:cBhvr>
                                      <p:tavLst>
                                        <p:tav tm="0">
                                          <p:val>
                                            <p:fltVal val="0"/>
                                          </p:val>
                                        </p:tav>
                                        <p:tav tm="100000">
                                          <p:val>
                                            <p:strVal val="#ppt_w"/>
                                          </p:val>
                                        </p:tav>
                                      </p:tavLst>
                                    </p:anim>
                                    <p:anim calcmode="lin" valueType="num">
                                      <p:cBhvr>
                                        <p:cTn id="122" dur="2000" fill="hold"/>
                                        <p:tgtEl>
                                          <p:spTgt spid="12"/>
                                        </p:tgtEl>
                                        <p:attrNameLst>
                                          <p:attrName>ppt_h</p:attrName>
                                        </p:attrNameLst>
                                      </p:cBhvr>
                                      <p:tavLst>
                                        <p:tav tm="0">
                                          <p:val>
                                            <p:fltVal val="0"/>
                                          </p:val>
                                        </p:tav>
                                        <p:tav tm="100000">
                                          <p:val>
                                            <p:strVal val="#ppt_h"/>
                                          </p:val>
                                        </p:tav>
                                      </p:tavLst>
                                    </p:anim>
                                    <p:anim calcmode="lin" valueType="num">
                                      <p:cBhvr>
                                        <p:cTn id="123" dur="2000" fill="hold"/>
                                        <p:tgtEl>
                                          <p:spTgt spid="12"/>
                                        </p:tgtEl>
                                        <p:attrNameLst>
                                          <p:attrName>style.rotation</p:attrName>
                                        </p:attrNameLst>
                                      </p:cBhvr>
                                      <p:tavLst>
                                        <p:tav tm="0">
                                          <p:val>
                                            <p:fltVal val="360"/>
                                          </p:val>
                                        </p:tav>
                                        <p:tav tm="100000">
                                          <p:val>
                                            <p:fltVal val="0"/>
                                          </p:val>
                                        </p:tav>
                                      </p:tavLst>
                                    </p:anim>
                                    <p:animEffect transition="in" filter="fade">
                                      <p:cBhvr>
                                        <p:cTn id="124" dur="2000"/>
                                        <p:tgtEl>
                                          <p:spTgt spid="12"/>
                                        </p:tgtEl>
                                      </p:cBhvr>
                                    </p:animEffect>
                                  </p:childTnLst>
                                </p:cTn>
                              </p:par>
                              <p:par>
                                <p:cTn id="125" presetID="49" presetClass="entr" presetSubtype="0" decel="100000" fill="hold" grpId="1" nodeType="withEffect">
                                  <p:stCondLst>
                                    <p:cond delay="0"/>
                                  </p:stCondLst>
                                  <p:childTnLst>
                                    <p:set>
                                      <p:cBhvr>
                                        <p:cTn id="126" dur="1" fill="hold">
                                          <p:stCondLst>
                                            <p:cond delay="0"/>
                                          </p:stCondLst>
                                        </p:cTn>
                                        <p:tgtEl>
                                          <p:spTgt spid="13"/>
                                        </p:tgtEl>
                                        <p:attrNameLst>
                                          <p:attrName>style.visibility</p:attrName>
                                        </p:attrNameLst>
                                      </p:cBhvr>
                                      <p:to>
                                        <p:strVal val="visible"/>
                                      </p:to>
                                    </p:set>
                                    <p:anim calcmode="lin" valueType="num">
                                      <p:cBhvr>
                                        <p:cTn id="127" dur="2000" fill="hold"/>
                                        <p:tgtEl>
                                          <p:spTgt spid="13"/>
                                        </p:tgtEl>
                                        <p:attrNameLst>
                                          <p:attrName>ppt_w</p:attrName>
                                        </p:attrNameLst>
                                      </p:cBhvr>
                                      <p:tavLst>
                                        <p:tav tm="0">
                                          <p:val>
                                            <p:fltVal val="0"/>
                                          </p:val>
                                        </p:tav>
                                        <p:tav tm="100000">
                                          <p:val>
                                            <p:strVal val="#ppt_w"/>
                                          </p:val>
                                        </p:tav>
                                      </p:tavLst>
                                    </p:anim>
                                    <p:anim calcmode="lin" valueType="num">
                                      <p:cBhvr>
                                        <p:cTn id="128" dur="2000" fill="hold"/>
                                        <p:tgtEl>
                                          <p:spTgt spid="13"/>
                                        </p:tgtEl>
                                        <p:attrNameLst>
                                          <p:attrName>ppt_h</p:attrName>
                                        </p:attrNameLst>
                                      </p:cBhvr>
                                      <p:tavLst>
                                        <p:tav tm="0">
                                          <p:val>
                                            <p:fltVal val="0"/>
                                          </p:val>
                                        </p:tav>
                                        <p:tav tm="100000">
                                          <p:val>
                                            <p:strVal val="#ppt_h"/>
                                          </p:val>
                                        </p:tav>
                                      </p:tavLst>
                                    </p:anim>
                                    <p:anim calcmode="lin" valueType="num">
                                      <p:cBhvr>
                                        <p:cTn id="129" dur="2000" fill="hold"/>
                                        <p:tgtEl>
                                          <p:spTgt spid="13"/>
                                        </p:tgtEl>
                                        <p:attrNameLst>
                                          <p:attrName>style.rotation</p:attrName>
                                        </p:attrNameLst>
                                      </p:cBhvr>
                                      <p:tavLst>
                                        <p:tav tm="0">
                                          <p:val>
                                            <p:fltVal val="360"/>
                                          </p:val>
                                        </p:tav>
                                        <p:tav tm="100000">
                                          <p:val>
                                            <p:fltVal val="0"/>
                                          </p:val>
                                        </p:tav>
                                      </p:tavLst>
                                    </p:anim>
                                    <p:animEffect transition="in" filter="fade">
                                      <p:cBhvr>
                                        <p:cTn id="130" dur="2000"/>
                                        <p:tgtEl>
                                          <p:spTgt spid="13"/>
                                        </p:tgtEl>
                                      </p:cBhvr>
                                    </p:animEffect>
                                  </p:childTnLst>
                                </p:cTn>
                              </p:par>
                              <p:par>
                                <p:cTn id="131" presetID="49" presetClass="entr" presetSubtype="0" decel="100000" fill="hold" grpId="1"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p:cTn id="133" dur="2000" fill="hold"/>
                                        <p:tgtEl>
                                          <p:spTgt spid="17"/>
                                        </p:tgtEl>
                                        <p:attrNameLst>
                                          <p:attrName>ppt_w</p:attrName>
                                        </p:attrNameLst>
                                      </p:cBhvr>
                                      <p:tavLst>
                                        <p:tav tm="0">
                                          <p:val>
                                            <p:fltVal val="0"/>
                                          </p:val>
                                        </p:tav>
                                        <p:tav tm="100000">
                                          <p:val>
                                            <p:strVal val="#ppt_w"/>
                                          </p:val>
                                        </p:tav>
                                      </p:tavLst>
                                    </p:anim>
                                    <p:anim calcmode="lin" valueType="num">
                                      <p:cBhvr>
                                        <p:cTn id="134" dur="2000" fill="hold"/>
                                        <p:tgtEl>
                                          <p:spTgt spid="17"/>
                                        </p:tgtEl>
                                        <p:attrNameLst>
                                          <p:attrName>ppt_h</p:attrName>
                                        </p:attrNameLst>
                                      </p:cBhvr>
                                      <p:tavLst>
                                        <p:tav tm="0">
                                          <p:val>
                                            <p:fltVal val="0"/>
                                          </p:val>
                                        </p:tav>
                                        <p:tav tm="100000">
                                          <p:val>
                                            <p:strVal val="#ppt_h"/>
                                          </p:val>
                                        </p:tav>
                                      </p:tavLst>
                                    </p:anim>
                                    <p:anim calcmode="lin" valueType="num">
                                      <p:cBhvr>
                                        <p:cTn id="135" dur="2000" fill="hold"/>
                                        <p:tgtEl>
                                          <p:spTgt spid="17"/>
                                        </p:tgtEl>
                                        <p:attrNameLst>
                                          <p:attrName>style.rotation</p:attrName>
                                        </p:attrNameLst>
                                      </p:cBhvr>
                                      <p:tavLst>
                                        <p:tav tm="0">
                                          <p:val>
                                            <p:fltVal val="360"/>
                                          </p:val>
                                        </p:tav>
                                        <p:tav tm="100000">
                                          <p:val>
                                            <p:fltVal val="0"/>
                                          </p:val>
                                        </p:tav>
                                      </p:tavLst>
                                    </p:anim>
                                    <p:animEffect transition="in" filter="fade">
                                      <p:cBhvr>
                                        <p:cTn id="136" dur="2000"/>
                                        <p:tgtEl>
                                          <p:spTgt spid="17"/>
                                        </p:tgtEl>
                                      </p:cBhvr>
                                    </p:animEffect>
                                  </p:childTnLst>
                                </p:cTn>
                              </p:par>
                              <p:par>
                                <p:cTn id="137" presetID="49" presetClass="entr" presetSubtype="0" decel="100000" fill="hold" grpId="1" nodeType="withEffect">
                                  <p:stCondLst>
                                    <p:cond delay="0"/>
                                  </p:stCondLst>
                                  <p:childTnLst>
                                    <p:set>
                                      <p:cBhvr>
                                        <p:cTn id="138" dur="1" fill="hold">
                                          <p:stCondLst>
                                            <p:cond delay="0"/>
                                          </p:stCondLst>
                                        </p:cTn>
                                        <p:tgtEl>
                                          <p:spTgt spid="18"/>
                                        </p:tgtEl>
                                        <p:attrNameLst>
                                          <p:attrName>style.visibility</p:attrName>
                                        </p:attrNameLst>
                                      </p:cBhvr>
                                      <p:to>
                                        <p:strVal val="visible"/>
                                      </p:to>
                                    </p:set>
                                    <p:anim calcmode="lin" valueType="num">
                                      <p:cBhvr>
                                        <p:cTn id="139" dur="2000" fill="hold"/>
                                        <p:tgtEl>
                                          <p:spTgt spid="18"/>
                                        </p:tgtEl>
                                        <p:attrNameLst>
                                          <p:attrName>ppt_w</p:attrName>
                                        </p:attrNameLst>
                                      </p:cBhvr>
                                      <p:tavLst>
                                        <p:tav tm="0">
                                          <p:val>
                                            <p:fltVal val="0"/>
                                          </p:val>
                                        </p:tav>
                                        <p:tav tm="100000">
                                          <p:val>
                                            <p:strVal val="#ppt_w"/>
                                          </p:val>
                                        </p:tav>
                                      </p:tavLst>
                                    </p:anim>
                                    <p:anim calcmode="lin" valueType="num">
                                      <p:cBhvr>
                                        <p:cTn id="140" dur="2000" fill="hold"/>
                                        <p:tgtEl>
                                          <p:spTgt spid="18"/>
                                        </p:tgtEl>
                                        <p:attrNameLst>
                                          <p:attrName>ppt_h</p:attrName>
                                        </p:attrNameLst>
                                      </p:cBhvr>
                                      <p:tavLst>
                                        <p:tav tm="0">
                                          <p:val>
                                            <p:fltVal val="0"/>
                                          </p:val>
                                        </p:tav>
                                        <p:tav tm="100000">
                                          <p:val>
                                            <p:strVal val="#ppt_h"/>
                                          </p:val>
                                        </p:tav>
                                      </p:tavLst>
                                    </p:anim>
                                    <p:anim calcmode="lin" valueType="num">
                                      <p:cBhvr>
                                        <p:cTn id="141" dur="2000" fill="hold"/>
                                        <p:tgtEl>
                                          <p:spTgt spid="18"/>
                                        </p:tgtEl>
                                        <p:attrNameLst>
                                          <p:attrName>style.rotation</p:attrName>
                                        </p:attrNameLst>
                                      </p:cBhvr>
                                      <p:tavLst>
                                        <p:tav tm="0">
                                          <p:val>
                                            <p:fltVal val="360"/>
                                          </p:val>
                                        </p:tav>
                                        <p:tav tm="100000">
                                          <p:val>
                                            <p:fltVal val="0"/>
                                          </p:val>
                                        </p:tav>
                                      </p:tavLst>
                                    </p:anim>
                                    <p:animEffect transition="in" filter="fade">
                                      <p:cBhvr>
                                        <p:cTn id="142" dur="2000"/>
                                        <p:tgtEl>
                                          <p:spTgt spid="18"/>
                                        </p:tgtEl>
                                      </p:cBhvr>
                                    </p:animEffect>
                                  </p:childTnLst>
                                </p:cTn>
                              </p:par>
                              <p:par>
                                <p:cTn id="143" presetID="49" presetClass="entr" presetSubtype="0" decel="100000" fill="hold" grpId="1" nodeType="withEffect">
                                  <p:stCondLst>
                                    <p:cond delay="0"/>
                                  </p:stCondLst>
                                  <p:childTnLst>
                                    <p:set>
                                      <p:cBhvr>
                                        <p:cTn id="144" dur="1" fill="hold">
                                          <p:stCondLst>
                                            <p:cond delay="0"/>
                                          </p:stCondLst>
                                        </p:cTn>
                                        <p:tgtEl>
                                          <p:spTgt spid="19"/>
                                        </p:tgtEl>
                                        <p:attrNameLst>
                                          <p:attrName>style.visibility</p:attrName>
                                        </p:attrNameLst>
                                      </p:cBhvr>
                                      <p:to>
                                        <p:strVal val="visible"/>
                                      </p:to>
                                    </p:set>
                                    <p:anim calcmode="lin" valueType="num">
                                      <p:cBhvr>
                                        <p:cTn id="145" dur="2000" fill="hold"/>
                                        <p:tgtEl>
                                          <p:spTgt spid="19"/>
                                        </p:tgtEl>
                                        <p:attrNameLst>
                                          <p:attrName>ppt_w</p:attrName>
                                        </p:attrNameLst>
                                      </p:cBhvr>
                                      <p:tavLst>
                                        <p:tav tm="0">
                                          <p:val>
                                            <p:fltVal val="0"/>
                                          </p:val>
                                        </p:tav>
                                        <p:tav tm="100000">
                                          <p:val>
                                            <p:strVal val="#ppt_w"/>
                                          </p:val>
                                        </p:tav>
                                      </p:tavLst>
                                    </p:anim>
                                    <p:anim calcmode="lin" valueType="num">
                                      <p:cBhvr>
                                        <p:cTn id="146" dur="2000" fill="hold"/>
                                        <p:tgtEl>
                                          <p:spTgt spid="19"/>
                                        </p:tgtEl>
                                        <p:attrNameLst>
                                          <p:attrName>ppt_h</p:attrName>
                                        </p:attrNameLst>
                                      </p:cBhvr>
                                      <p:tavLst>
                                        <p:tav tm="0">
                                          <p:val>
                                            <p:fltVal val="0"/>
                                          </p:val>
                                        </p:tav>
                                        <p:tav tm="100000">
                                          <p:val>
                                            <p:strVal val="#ppt_h"/>
                                          </p:val>
                                        </p:tav>
                                      </p:tavLst>
                                    </p:anim>
                                    <p:anim calcmode="lin" valueType="num">
                                      <p:cBhvr>
                                        <p:cTn id="147" dur="2000" fill="hold"/>
                                        <p:tgtEl>
                                          <p:spTgt spid="19"/>
                                        </p:tgtEl>
                                        <p:attrNameLst>
                                          <p:attrName>style.rotation</p:attrName>
                                        </p:attrNameLst>
                                      </p:cBhvr>
                                      <p:tavLst>
                                        <p:tav tm="0">
                                          <p:val>
                                            <p:fltVal val="360"/>
                                          </p:val>
                                        </p:tav>
                                        <p:tav tm="100000">
                                          <p:val>
                                            <p:fltVal val="0"/>
                                          </p:val>
                                        </p:tav>
                                      </p:tavLst>
                                    </p:anim>
                                    <p:animEffect transition="in" filter="fade">
                                      <p:cBhvr>
                                        <p:cTn id="148" dur="2000"/>
                                        <p:tgtEl>
                                          <p:spTgt spid="19"/>
                                        </p:tgtEl>
                                      </p:cBhvr>
                                    </p:animEffect>
                                  </p:childTnLst>
                                </p:cTn>
                              </p:par>
                              <p:par>
                                <p:cTn id="149" presetID="49" presetClass="entr" presetSubtype="0" decel="100000" fill="hold" grpId="1" nodeType="withEffect">
                                  <p:stCondLst>
                                    <p:cond delay="0"/>
                                  </p:stCondLst>
                                  <p:childTnLst>
                                    <p:set>
                                      <p:cBhvr>
                                        <p:cTn id="150" dur="1" fill="hold">
                                          <p:stCondLst>
                                            <p:cond delay="0"/>
                                          </p:stCondLst>
                                        </p:cTn>
                                        <p:tgtEl>
                                          <p:spTgt spid="20"/>
                                        </p:tgtEl>
                                        <p:attrNameLst>
                                          <p:attrName>style.visibility</p:attrName>
                                        </p:attrNameLst>
                                      </p:cBhvr>
                                      <p:to>
                                        <p:strVal val="visible"/>
                                      </p:to>
                                    </p:set>
                                    <p:anim calcmode="lin" valueType="num">
                                      <p:cBhvr>
                                        <p:cTn id="151" dur="2000" fill="hold"/>
                                        <p:tgtEl>
                                          <p:spTgt spid="20"/>
                                        </p:tgtEl>
                                        <p:attrNameLst>
                                          <p:attrName>ppt_w</p:attrName>
                                        </p:attrNameLst>
                                      </p:cBhvr>
                                      <p:tavLst>
                                        <p:tav tm="0">
                                          <p:val>
                                            <p:fltVal val="0"/>
                                          </p:val>
                                        </p:tav>
                                        <p:tav tm="100000">
                                          <p:val>
                                            <p:strVal val="#ppt_w"/>
                                          </p:val>
                                        </p:tav>
                                      </p:tavLst>
                                    </p:anim>
                                    <p:anim calcmode="lin" valueType="num">
                                      <p:cBhvr>
                                        <p:cTn id="152" dur="2000" fill="hold"/>
                                        <p:tgtEl>
                                          <p:spTgt spid="20"/>
                                        </p:tgtEl>
                                        <p:attrNameLst>
                                          <p:attrName>ppt_h</p:attrName>
                                        </p:attrNameLst>
                                      </p:cBhvr>
                                      <p:tavLst>
                                        <p:tav tm="0">
                                          <p:val>
                                            <p:fltVal val="0"/>
                                          </p:val>
                                        </p:tav>
                                        <p:tav tm="100000">
                                          <p:val>
                                            <p:strVal val="#ppt_h"/>
                                          </p:val>
                                        </p:tav>
                                      </p:tavLst>
                                    </p:anim>
                                    <p:anim calcmode="lin" valueType="num">
                                      <p:cBhvr>
                                        <p:cTn id="153" dur="2000" fill="hold"/>
                                        <p:tgtEl>
                                          <p:spTgt spid="20"/>
                                        </p:tgtEl>
                                        <p:attrNameLst>
                                          <p:attrName>style.rotation</p:attrName>
                                        </p:attrNameLst>
                                      </p:cBhvr>
                                      <p:tavLst>
                                        <p:tav tm="0">
                                          <p:val>
                                            <p:fltVal val="360"/>
                                          </p:val>
                                        </p:tav>
                                        <p:tav tm="100000">
                                          <p:val>
                                            <p:fltVal val="0"/>
                                          </p:val>
                                        </p:tav>
                                      </p:tavLst>
                                    </p:anim>
                                    <p:animEffect transition="in" filter="fade">
                                      <p:cBhvr>
                                        <p:cTn id="154" dur="2000"/>
                                        <p:tgtEl>
                                          <p:spTgt spid="20"/>
                                        </p:tgtEl>
                                      </p:cBhvr>
                                    </p:animEffect>
                                  </p:childTnLst>
                                </p:cTn>
                              </p:par>
                              <p:par>
                                <p:cTn id="155" presetID="49" presetClass="entr" presetSubtype="0" decel="100000" fill="hold" grpId="1" nodeType="withEffect">
                                  <p:stCondLst>
                                    <p:cond delay="0"/>
                                  </p:stCondLst>
                                  <p:childTnLst>
                                    <p:set>
                                      <p:cBhvr>
                                        <p:cTn id="156" dur="1" fill="hold">
                                          <p:stCondLst>
                                            <p:cond delay="0"/>
                                          </p:stCondLst>
                                        </p:cTn>
                                        <p:tgtEl>
                                          <p:spTgt spid="24"/>
                                        </p:tgtEl>
                                        <p:attrNameLst>
                                          <p:attrName>style.visibility</p:attrName>
                                        </p:attrNameLst>
                                      </p:cBhvr>
                                      <p:to>
                                        <p:strVal val="visible"/>
                                      </p:to>
                                    </p:set>
                                    <p:anim calcmode="lin" valueType="num">
                                      <p:cBhvr>
                                        <p:cTn id="157" dur="2000" fill="hold"/>
                                        <p:tgtEl>
                                          <p:spTgt spid="24"/>
                                        </p:tgtEl>
                                        <p:attrNameLst>
                                          <p:attrName>ppt_w</p:attrName>
                                        </p:attrNameLst>
                                      </p:cBhvr>
                                      <p:tavLst>
                                        <p:tav tm="0">
                                          <p:val>
                                            <p:fltVal val="0"/>
                                          </p:val>
                                        </p:tav>
                                        <p:tav tm="100000">
                                          <p:val>
                                            <p:strVal val="#ppt_w"/>
                                          </p:val>
                                        </p:tav>
                                      </p:tavLst>
                                    </p:anim>
                                    <p:anim calcmode="lin" valueType="num">
                                      <p:cBhvr>
                                        <p:cTn id="158" dur="2000" fill="hold"/>
                                        <p:tgtEl>
                                          <p:spTgt spid="24"/>
                                        </p:tgtEl>
                                        <p:attrNameLst>
                                          <p:attrName>ppt_h</p:attrName>
                                        </p:attrNameLst>
                                      </p:cBhvr>
                                      <p:tavLst>
                                        <p:tav tm="0">
                                          <p:val>
                                            <p:fltVal val="0"/>
                                          </p:val>
                                        </p:tav>
                                        <p:tav tm="100000">
                                          <p:val>
                                            <p:strVal val="#ppt_h"/>
                                          </p:val>
                                        </p:tav>
                                      </p:tavLst>
                                    </p:anim>
                                    <p:anim calcmode="lin" valueType="num">
                                      <p:cBhvr>
                                        <p:cTn id="159" dur="2000" fill="hold"/>
                                        <p:tgtEl>
                                          <p:spTgt spid="24"/>
                                        </p:tgtEl>
                                        <p:attrNameLst>
                                          <p:attrName>style.rotation</p:attrName>
                                        </p:attrNameLst>
                                      </p:cBhvr>
                                      <p:tavLst>
                                        <p:tav tm="0">
                                          <p:val>
                                            <p:fltVal val="360"/>
                                          </p:val>
                                        </p:tav>
                                        <p:tav tm="100000">
                                          <p:val>
                                            <p:fltVal val="0"/>
                                          </p:val>
                                        </p:tav>
                                      </p:tavLst>
                                    </p:anim>
                                    <p:animEffect transition="in" filter="fade">
                                      <p:cBhvr>
                                        <p:cTn id="160" dur="2000"/>
                                        <p:tgtEl>
                                          <p:spTgt spid="24"/>
                                        </p:tgtEl>
                                      </p:cBhvr>
                                    </p:animEffect>
                                  </p:childTnLst>
                                </p:cTn>
                              </p:par>
                              <p:par>
                                <p:cTn id="161" presetID="49" presetClass="entr" presetSubtype="0" decel="100000" fill="hold" grpId="1" nodeType="withEffect">
                                  <p:stCondLst>
                                    <p:cond delay="0"/>
                                  </p:stCondLst>
                                  <p:childTnLst>
                                    <p:set>
                                      <p:cBhvr>
                                        <p:cTn id="162" dur="1" fill="hold">
                                          <p:stCondLst>
                                            <p:cond delay="0"/>
                                          </p:stCondLst>
                                        </p:cTn>
                                        <p:tgtEl>
                                          <p:spTgt spid="25"/>
                                        </p:tgtEl>
                                        <p:attrNameLst>
                                          <p:attrName>style.visibility</p:attrName>
                                        </p:attrNameLst>
                                      </p:cBhvr>
                                      <p:to>
                                        <p:strVal val="visible"/>
                                      </p:to>
                                    </p:set>
                                    <p:anim calcmode="lin" valueType="num">
                                      <p:cBhvr>
                                        <p:cTn id="163" dur="2000" fill="hold"/>
                                        <p:tgtEl>
                                          <p:spTgt spid="25"/>
                                        </p:tgtEl>
                                        <p:attrNameLst>
                                          <p:attrName>ppt_w</p:attrName>
                                        </p:attrNameLst>
                                      </p:cBhvr>
                                      <p:tavLst>
                                        <p:tav tm="0">
                                          <p:val>
                                            <p:fltVal val="0"/>
                                          </p:val>
                                        </p:tav>
                                        <p:tav tm="100000">
                                          <p:val>
                                            <p:strVal val="#ppt_w"/>
                                          </p:val>
                                        </p:tav>
                                      </p:tavLst>
                                    </p:anim>
                                    <p:anim calcmode="lin" valueType="num">
                                      <p:cBhvr>
                                        <p:cTn id="164" dur="2000" fill="hold"/>
                                        <p:tgtEl>
                                          <p:spTgt spid="25"/>
                                        </p:tgtEl>
                                        <p:attrNameLst>
                                          <p:attrName>ppt_h</p:attrName>
                                        </p:attrNameLst>
                                      </p:cBhvr>
                                      <p:tavLst>
                                        <p:tav tm="0">
                                          <p:val>
                                            <p:fltVal val="0"/>
                                          </p:val>
                                        </p:tav>
                                        <p:tav tm="100000">
                                          <p:val>
                                            <p:strVal val="#ppt_h"/>
                                          </p:val>
                                        </p:tav>
                                      </p:tavLst>
                                    </p:anim>
                                    <p:anim calcmode="lin" valueType="num">
                                      <p:cBhvr>
                                        <p:cTn id="165" dur="2000" fill="hold"/>
                                        <p:tgtEl>
                                          <p:spTgt spid="25"/>
                                        </p:tgtEl>
                                        <p:attrNameLst>
                                          <p:attrName>style.rotation</p:attrName>
                                        </p:attrNameLst>
                                      </p:cBhvr>
                                      <p:tavLst>
                                        <p:tav tm="0">
                                          <p:val>
                                            <p:fltVal val="360"/>
                                          </p:val>
                                        </p:tav>
                                        <p:tav tm="100000">
                                          <p:val>
                                            <p:fltVal val="0"/>
                                          </p:val>
                                        </p:tav>
                                      </p:tavLst>
                                    </p:anim>
                                    <p:animEffect transition="in" filter="fade">
                                      <p:cBhvr>
                                        <p:cTn id="166" dur="2000"/>
                                        <p:tgtEl>
                                          <p:spTgt spid="25"/>
                                        </p:tgtEl>
                                      </p:cBhvr>
                                    </p:animEffect>
                                  </p:childTnLst>
                                </p:cTn>
                              </p:par>
                              <p:par>
                                <p:cTn id="167" presetID="49" presetClass="entr" presetSubtype="0" decel="100000"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 calcmode="lin" valueType="num">
                                      <p:cBhvr>
                                        <p:cTn id="169" dur="2000" fill="hold"/>
                                        <p:tgtEl>
                                          <p:spTgt spid="26"/>
                                        </p:tgtEl>
                                        <p:attrNameLst>
                                          <p:attrName>ppt_w</p:attrName>
                                        </p:attrNameLst>
                                      </p:cBhvr>
                                      <p:tavLst>
                                        <p:tav tm="0">
                                          <p:val>
                                            <p:fltVal val="0"/>
                                          </p:val>
                                        </p:tav>
                                        <p:tav tm="100000">
                                          <p:val>
                                            <p:strVal val="#ppt_w"/>
                                          </p:val>
                                        </p:tav>
                                      </p:tavLst>
                                    </p:anim>
                                    <p:anim calcmode="lin" valueType="num">
                                      <p:cBhvr>
                                        <p:cTn id="170" dur="2000" fill="hold"/>
                                        <p:tgtEl>
                                          <p:spTgt spid="26"/>
                                        </p:tgtEl>
                                        <p:attrNameLst>
                                          <p:attrName>ppt_h</p:attrName>
                                        </p:attrNameLst>
                                      </p:cBhvr>
                                      <p:tavLst>
                                        <p:tav tm="0">
                                          <p:val>
                                            <p:fltVal val="0"/>
                                          </p:val>
                                        </p:tav>
                                        <p:tav tm="100000">
                                          <p:val>
                                            <p:strVal val="#ppt_h"/>
                                          </p:val>
                                        </p:tav>
                                      </p:tavLst>
                                    </p:anim>
                                    <p:anim calcmode="lin" valueType="num">
                                      <p:cBhvr>
                                        <p:cTn id="171" dur="2000" fill="hold"/>
                                        <p:tgtEl>
                                          <p:spTgt spid="26"/>
                                        </p:tgtEl>
                                        <p:attrNameLst>
                                          <p:attrName>style.rotation</p:attrName>
                                        </p:attrNameLst>
                                      </p:cBhvr>
                                      <p:tavLst>
                                        <p:tav tm="0">
                                          <p:val>
                                            <p:fltVal val="360"/>
                                          </p:val>
                                        </p:tav>
                                        <p:tav tm="100000">
                                          <p:val>
                                            <p:fltVal val="0"/>
                                          </p:val>
                                        </p:tav>
                                      </p:tavLst>
                                    </p:anim>
                                    <p:animEffect transition="in" filter="fade">
                                      <p:cBhvr>
                                        <p:cTn id="172" dur="2000"/>
                                        <p:tgtEl>
                                          <p:spTgt spid="26"/>
                                        </p:tgtEl>
                                      </p:cBhvr>
                                    </p:animEffect>
                                  </p:childTnLst>
                                </p:cTn>
                              </p:par>
                              <p:par>
                                <p:cTn id="173" presetID="49" presetClass="entr" presetSubtype="0" decel="100000" fill="hold" grpId="1" nodeType="withEffect">
                                  <p:stCondLst>
                                    <p:cond delay="0"/>
                                  </p:stCondLst>
                                  <p:childTnLst>
                                    <p:set>
                                      <p:cBhvr>
                                        <p:cTn id="174" dur="1" fill="hold">
                                          <p:stCondLst>
                                            <p:cond delay="0"/>
                                          </p:stCondLst>
                                        </p:cTn>
                                        <p:tgtEl>
                                          <p:spTgt spid="27"/>
                                        </p:tgtEl>
                                        <p:attrNameLst>
                                          <p:attrName>style.visibility</p:attrName>
                                        </p:attrNameLst>
                                      </p:cBhvr>
                                      <p:to>
                                        <p:strVal val="visible"/>
                                      </p:to>
                                    </p:set>
                                    <p:anim calcmode="lin" valueType="num">
                                      <p:cBhvr>
                                        <p:cTn id="175" dur="2000" fill="hold"/>
                                        <p:tgtEl>
                                          <p:spTgt spid="27"/>
                                        </p:tgtEl>
                                        <p:attrNameLst>
                                          <p:attrName>ppt_w</p:attrName>
                                        </p:attrNameLst>
                                      </p:cBhvr>
                                      <p:tavLst>
                                        <p:tav tm="0">
                                          <p:val>
                                            <p:fltVal val="0"/>
                                          </p:val>
                                        </p:tav>
                                        <p:tav tm="100000">
                                          <p:val>
                                            <p:strVal val="#ppt_w"/>
                                          </p:val>
                                        </p:tav>
                                      </p:tavLst>
                                    </p:anim>
                                    <p:anim calcmode="lin" valueType="num">
                                      <p:cBhvr>
                                        <p:cTn id="176" dur="2000" fill="hold"/>
                                        <p:tgtEl>
                                          <p:spTgt spid="27"/>
                                        </p:tgtEl>
                                        <p:attrNameLst>
                                          <p:attrName>ppt_h</p:attrName>
                                        </p:attrNameLst>
                                      </p:cBhvr>
                                      <p:tavLst>
                                        <p:tav tm="0">
                                          <p:val>
                                            <p:fltVal val="0"/>
                                          </p:val>
                                        </p:tav>
                                        <p:tav tm="100000">
                                          <p:val>
                                            <p:strVal val="#ppt_h"/>
                                          </p:val>
                                        </p:tav>
                                      </p:tavLst>
                                    </p:anim>
                                    <p:anim calcmode="lin" valueType="num">
                                      <p:cBhvr>
                                        <p:cTn id="177" dur="2000" fill="hold"/>
                                        <p:tgtEl>
                                          <p:spTgt spid="27"/>
                                        </p:tgtEl>
                                        <p:attrNameLst>
                                          <p:attrName>style.rotation</p:attrName>
                                        </p:attrNameLst>
                                      </p:cBhvr>
                                      <p:tavLst>
                                        <p:tav tm="0">
                                          <p:val>
                                            <p:fltVal val="360"/>
                                          </p:val>
                                        </p:tav>
                                        <p:tav tm="100000">
                                          <p:val>
                                            <p:fltVal val="0"/>
                                          </p:val>
                                        </p:tav>
                                      </p:tavLst>
                                    </p:anim>
                                    <p:animEffect transition="in" filter="fade">
                                      <p:cBhvr>
                                        <p:cTn id="178" dur="2000"/>
                                        <p:tgtEl>
                                          <p:spTgt spid="27"/>
                                        </p:tgtEl>
                                      </p:cBhvr>
                                    </p:animEffect>
                                  </p:childTnLst>
                                </p:cTn>
                              </p:par>
                              <p:par>
                                <p:cTn id="179" presetID="49" presetClass="entr" presetSubtype="0" decel="100000" fill="hold" grpId="1" nodeType="withEffect">
                                  <p:stCondLst>
                                    <p:cond delay="0"/>
                                  </p:stCondLst>
                                  <p:childTnLst>
                                    <p:set>
                                      <p:cBhvr>
                                        <p:cTn id="180" dur="1" fill="hold">
                                          <p:stCondLst>
                                            <p:cond delay="0"/>
                                          </p:stCondLst>
                                        </p:cTn>
                                        <p:tgtEl>
                                          <p:spTgt spid="28"/>
                                        </p:tgtEl>
                                        <p:attrNameLst>
                                          <p:attrName>style.visibility</p:attrName>
                                        </p:attrNameLst>
                                      </p:cBhvr>
                                      <p:to>
                                        <p:strVal val="visible"/>
                                      </p:to>
                                    </p:set>
                                    <p:anim calcmode="lin" valueType="num">
                                      <p:cBhvr>
                                        <p:cTn id="181" dur="2000" fill="hold"/>
                                        <p:tgtEl>
                                          <p:spTgt spid="28"/>
                                        </p:tgtEl>
                                        <p:attrNameLst>
                                          <p:attrName>ppt_w</p:attrName>
                                        </p:attrNameLst>
                                      </p:cBhvr>
                                      <p:tavLst>
                                        <p:tav tm="0">
                                          <p:val>
                                            <p:fltVal val="0"/>
                                          </p:val>
                                        </p:tav>
                                        <p:tav tm="100000">
                                          <p:val>
                                            <p:strVal val="#ppt_w"/>
                                          </p:val>
                                        </p:tav>
                                      </p:tavLst>
                                    </p:anim>
                                    <p:anim calcmode="lin" valueType="num">
                                      <p:cBhvr>
                                        <p:cTn id="182" dur="2000" fill="hold"/>
                                        <p:tgtEl>
                                          <p:spTgt spid="28"/>
                                        </p:tgtEl>
                                        <p:attrNameLst>
                                          <p:attrName>ppt_h</p:attrName>
                                        </p:attrNameLst>
                                      </p:cBhvr>
                                      <p:tavLst>
                                        <p:tav tm="0">
                                          <p:val>
                                            <p:fltVal val="0"/>
                                          </p:val>
                                        </p:tav>
                                        <p:tav tm="100000">
                                          <p:val>
                                            <p:strVal val="#ppt_h"/>
                                          </p:val>
                                        </p:tav>
                                      </p:tavLst>
                                    </p:anim>
                                    <p:anim calcmode="lin" valueType="num">
                                      <p:cBhvr>
                                        <p:cTn id="183" dur="2000" fill="hold"/>
                                        <p:tgtEl>
                                          <p:spTgt spid="28"/>
                                        </p:tgtEl>
                                        <p:attrNameLst>
                                          <p:attrName>style.rotation</p:attrName>
                                        </p:attrNameLst>
                                      </p:cBhvr>
                                      <p:tavLst>
                                        <p:tav tm="0">
                                          <p:val>
                                            <p:fltVal val="360"/>
                                          </p:val>
                                        </p:tav>
                                        <p:tav tm="100000">
                                          <p:val>
                                            <p:fltVal val="0"/>
                                          </p:val>
                                        </p:tav>
                                      </p:tavLst>
                                    </p:anim>
                                    <p:animEffect transition="in" filter="fade">
                                      <p:cBhvr>
                                        <p:cTn id="184" dur="2000"/>
                                        <p:tgtEl>
                                          <p:spTgt spid="28"/>
                                        </p:tgtEl>
                                      </p:cBhvr>
                                    </p:animEffect>
                                  </p:childTnLst>
                                </p:cTn>
                              </p:par>
                              <p:par>
                                <p:cTn id="185" presetID="49" presetClass="entr" presetSubtype="0" decel="100000" fill="hold" grpId="1" nodeType="withEffect">
                                  <p:stCondLst>
                                    <p:cond delay="0"/>
                                  </p:stCondLst>
                                  <p:childTnLst>
                                    <p:set>
                                      <p:cBhvr>
                                        <p:cTn id="186" dur="1" fill="hold">
                                          <p:stCondLst>
                                            <p:cond delay="0"/>
                                          </p:stCondLst>
                                        </p:cTn>
                                        <p:tgtEl>
                                          <p:spTgt spid="29"/>
                                        </p:tgtEl>
                                        <p:attrNameLst>
                                          <p:attrName>style.visibility</p:attrName>
                                        </p:attrNameLst>
                                      </p:cBhvr>
                                      <p:to>
                                        <p:strVal val="visible"/>
                                      </p:to>
                                    </p:set>
                                    <p:anim calcmode="lin" valueType="num">
                                      <p:cBhvr>
                                        <p:cTn id="187" dur="2000" fill="hold"/>
                                        <p:tgtEl>
                                          <p:spTgt spid="29"/>
                                        </p:tgtEl>
                                        <p:attrNameLst>
                                          <p:attrName>ppt_w</p:attrName>
                                        </p:attrNameLst>
                                      </p:cBhvr>
                                      <p:tavLst>
                                        <p:tav tm="0">
                                          <p:val>
                                            <p:fltVal val="0"/>
                                          </p:val>
                                        </p:tav>
                                        <p:tav tm="100000">
                                          <p:val>
                                            <p:strVal val="#ppt_w"/>
                                          </p:val>
                                        </p:tav>
                                      </p:tavLst>
                                    </p:anim>
                                    <p:anim calcmode="lin" valueType="num">
                                      <p:cBhvr>
                                        <p:cTn id="188" dur="2000" fill="hold"/>
                                        <p:tgtEl>
                                          <p:spTgt spid="29"/>
                                        </p:tgtEl>
                                        <p:attrNameLst>
                                          <p:attrName>ppt_h</p:attrName>
                                        </p:attrNameLst>
                                      </p:cBhvr>
                                      <p:tavLst>
                                        <p:tav tm="0">
                                          <p:val>
                                            <p:fltVal val="0"/>
                                          </p:val>
                                        </p:tav>
                                        <p:tav tm="100000">
                                          <p:val>
                                            <p:strVal val="#ppt_h"/>
                                          </p:val>
                                        </p:tav>
                                      </p:tavLst>
                                    </p:anim>
                                    <p:anim calcmode="lin" valueType="num">
                                      <p:cBhvr>
                                        <p:cTn id="189" dur="2000" fill="hold"/>
                                        <p:tgtEl>
                                          <p:spTgt spid="29"/>
                                        </p:tgtEl>
                                        <p:attrNameLst>
                                          <p:attrName>style.rotation</p:attrName>
                                        </p:attrNameLst>
                                      </p:cBhvr>
                                      <p:tavLst>
                                        <p:tav tm="0">
                                          <p:val>
                                            <p:fltVal val="360"/>
                                          </p:val>
                                        </p:tav>
                                        <p:tav tm="100000">
                                          <p:val>
                                            <p:fltVal val="0"/>
                                          </p:val>
                                        </p:tav>
                                      </p:tavLst>
                                    </p:anim>
                                    <p:animEffect transition="in" filter="fade">
                                      <p:cBhvr>
                                        <p:cTn id="190" dur="2000"/>
                                        <p:tgtEl>
                                          <p:spTgt spid="29"/>
                                        </p:tgtEl>
                                      </p:cBhvr>
                                    </p:animEffect>
                                  </p:childTnLst>
                                </p:cTn>
                              </p:par>
                              <p:par>
                                <p:cTn id="191" presetID="49" presetClass="entr" presetSubtype="0" decel="100000" fill="hold" grpId="1" nodeType="withEffect">
                                  <p:stCondLst>
                                    <p:cond delay="0"/>
                                  </p:stCondLst>
                                  <p:childTnLst>
                                    <p:set>
                                      <p:cBhvr>
                                        <p:cTn id="192" dur="1" fill="hold">
                                          <p:stCondLst>
                                            <p:cond delay="0"/>
                                          </p:stCondLst>
                                        </p:cTn>
                                        <p:tgtEl>
                                          <p:spTgt spid="30"/>
                                        </p:tgtEl>
                                        <p:attrNameLst>
                                          <p:attrName>style.visibility</p:attrName>
                                        </p:attrNameLst>
                                      </p:cBhvr>
                                      <p:to>
                                        <p:strVal val="visible"/>
                                      </p:to>
                                    </p:set>
                                    <p:anim calcmode="lin" valueType="num">
                                      <p:cBhvr>
                                        <p:cTn id="193" dur="2000" fill="hold"/>
                                        <p:tgtEl>
                                          <p:spTgt spid="30"/>
                                        </p:tgtEl>
                                        <p:attrNameLst>
                                          <p:attrName>ppt_w</p:attrName>
                                        </p:attrNameLst>
                                      </p:cBhvr>
                                      <p:tavLst>
                                        <p:tav tm="0">
                                          <p:val>
                                            <p:fltVal val="0"/>
                                          </p:val>
                                        </p:tav>
                                        <p:tav tm="100000">
                                          <p:val>
                                            <p:strVal val="#ppt_w"/>
                                          </p:val>
                                        </p:tav>
                                      </p:tavLst>
                                    </p:anim>
                                    <p:anim calcmode="lin" valueType="num">
                                      <p:cBhvr>
                                        <p:cTn id="194" dur="2000" fill="hold"/>
                                        <p:tgtEl>
                                          <p:spTgt spid="30"/>
                                        </p:tgtEl>
                                        <p:attrNameLst>
                                          <p:attrName>ppt_h</p:attrName>
                                        </p:attrNameLst>
                                      </p:cBhvr>
                                      <p:tavLst>
                                        <p:tav tm="0">
                                          <p:val>
                                            <p:fltVal val="0"/>
                                          </p:val>
                                        </p:tav>
                                        <p:tav tm="100000">
                                          <p:val>
                                            <p:strVal val="#ppt_h"/>
                                          </p:val>
                                        </p:tav>
                                      </p:tavLst>
                                    </p:anim>
                                    <p:anim calcmode="lin" valueType="num">
                                      <p:cBhvr>
                                        <p:cTn id="195" dur="2000" fill="hold"/>
                                        <p:tgtEl>
                                          <p:spTgt spid="30"/>
                                        </p:tgtEl>
                                        <p:attrNameLst>
                                          <p:attrName>style.rotation</p:attrName>
                                        </p:attrNameLst>
                                      </p:cBhvr>
                                      <p:tavLst>
                                        <p:tav tm="0">
                                          <p:val>
                                            <p:fltVal val="360"/>
                                          </p:val>
                                        </p:tav>
                                        <p:tav tm="100000">
                                          <p:val>
                                            <p:fltVal val="0"/>
                                          </p:val>
                                        </p:tav>
                                      </p:tavLst>
                                    </p:anim>
                                    <p:animEffect transition="in" filter="fade">
                                      <p:cBhvr>
                                        <p:cTn id="196" dur="2000"/>
                                        <p:tgtEl>
                                          <p:spTgt spid="30"/>
                                        </p:tgtEl>
                                      </p:cBhvr>
                                    </p:animEffect>
                                  </p:childTnLst>
                                </p:cTn>
                              </p:par>
                              <p:par>
                                <p:cTn id="197" presetID="49" presetClass="entr" presetSubtype="0" decel="100000" fill="hold" grpId="1" nodeType="withEffect">
                                  <p:stCondLst>
                                    <p:cond delay="0"/>
                                  </p:stCondLst>
                                  <p:childTnLst>
                                    <p:set>
                                      <p:cBhvr>
                                        <p:cTn id="198" dur="1" fill="hold">
                                          <p:stCondLst>
                                            <p:cond delay="0"/>
                                          </p:stCondLst>
                                        </p:cTn>
                                        <p:tgtEl>
                                          <p:spTgt spid="7"/>
                                        </p:tgtEl>
                                        <p:attrNameLst>
                                          <p:attrName>style.visibility</p:attrName>
                                        </p:attrNameLst>
                                      </p:cBhvr>
                                      <p:to>
                                        <p:strVal val="visible"/>
                                      </p:to>
                                    </p:set>
                                    <p:anim calcmode="lin" valueType="num">
                                      <p:cBhvr>
                                        <p:cTn id="199" dur="2000" fill="hold"/>
                                        <p:tgtEl>
                                          <p:spTgt spid="7"/>
                                        </p:tgtEl>
                                        <p:attrNameLst>
                                          <p:attrName>ppt_w</p:attrName>
                                        </p:attrNameLst>
                                      </p:cBhvr>
                                      <p:tavLst>
                                        <p:tav tm="0">
                                          <p:val>
                                            <p:fltVal val="0"/>
                                          </p:val>
                                        </p:tav>
                                        <p:tav tm="100000">
                                          <p:val>
                                            <p:strVal val="#ppt_w"/>
                                          </p:val>
                                        </p:tav>
                                      </p:tavLst>
                                    </p:anim>
                                    <p:anim calcmode="lin" valueType="num">
                                      <p:cBhvr>
                                        <p:cTn id="200" dur="2000" fill="hold"/>
                                        <p:tgtEl>
                                          <p:spTgt spid="7"/>
                                        </p:tgtEl>
                                        <p:attrNameLst>
                                          <p:attrName>ppt_h</p:attrName>
                                        </p:attrNameLst>
                                      </p:cBhvr>
                                      <p:tavLst>
                                        <p:tav tm="0">
                                          <p:val>
                                            <p:fltVal val="0"/>
                                          </p:val>
                                        </p:tav>
                                        <p:tav tm="100000">
                                          <p:val>
                                            <p:strVal val="#ppt_h"/>
                                          </p:val>
                                        </p:tav>
                                      </p:tavLst>
                                    </p:anim>
                                    <p:anim calcmode="lin" valueType="num">
                                      <p:cBhvr>
                                        <p:cTn id="201" dur="2000" fill="hold"/>
                                        <p:tgtEl>
                                          <p:spTgt spid="7"/>
                                        </p:tgtEl>
                                        <p:attrNameLst>
                                          <p:attrName>style.rotation</p:attrName>
                                        </p:attrNameLst>
                                      </p:cBhvr>
                                      <p:tavLst>
                                        <p:tav tm="0">
                                          <p:val>
                                            <p:fltVal val="360"/>
                                          </p:val>
                                        </p:tav>
                                        <p:tav tm="100000">
                                          <p:val>
                                            <p:fltVal val="0"/>
                                          </p:val>
                                        </p:tav>
                                      </p:tavLst>
                                    </p:anim>
                                    <p:animEffect transition="in" filter="fade">
                                      <p:cBhvr>
                                        <p:cTn id="202" dur="2000"/>
                                        <p:tgtEl>
                                          <p:spTgt spid="7"/>
                                        </p:tgtEl>
                                      </p:cBhvr>
                                    </p:animEffect>
                                  </p:childTnLst>
                                </p:cTn>
                              </p:par>
                              <p:par>
                                <p:cTn id="203" presetID="49" presetClass="entr" presetSubtype="0" decel="100000" fill="hold" grpId="1" nodeType="withEffect">
                                  <p:stCondLst>
                                    <p:cond delay="0"/>
                                  </p:stCondLst>
                                  <p:childTnLst>
                                    <p:set>
                                      <p:cBhvr>
                                        <p:cTn id="204" dur="1" fill="hold">
                                          <p:stCondLst>
                                            <p:cond delay="0"/>
                                          </p:stCondLst>
                                        </p:cTn>
                                        <p:tgtEl>
                                          <p:spTgt spid="9"/>
                                        </p:tgtEl>
                                        <p:attrNameLst>
                                          <p:attrName>style.visibility</p:attrName>
                                        </p:attrNameLst>
                                      </p:cBhvr>
                                      <p:to>
                                        <p:strVal val="visible"/>
                                      </p:to>
                                    </p:set>
                                    <p:anim calcmode="lin" valueType="num">
                                      <p:cBhvr>
                                        <p:cTn id="205" dur="2000" fill="hold"/>
                                        <p:tgtEl>
                                          <p:spTgt spid="9"/>
                                        </p:tgtEl>
                                        <p:attrNameLst>
                                          <p:attrName>ppt_w</p:attrName>
                                        </p:attrNameLst>
                                      </p:cBhvr>
                                      <p:tavLst>
                                        <p:tav tm="0">
                                          <p:val>
                                            <p:fltVal val="0"/>
                                          </p:val>
                                        </p:tav>
                                        <p:tav tm="100000">
                                          <p:val>
                                            <p:strVal val="#ppt_w"/>
                                          </p:val>
                                        </p:tav>
                                      </p:tavLst>
                                    </p:anim>
                                    <p:anim calcmode="lin" valueType="num">
                                      <p:cBhvr>
                                        <p:cTn id="206" dur="2000" fill="hold"/>
                                        <p:tgtEl>
                                          <p:spTgt spid="9"/>
                                        </p:tgtEl>
                                        <p:attrNameLst>
                                          <p:attrName>ppt_h</p:attrName>
                                        </p:attrNameLst>
                                      </p:cBhvr>
                                      <p:tavLst>
                                        <p:tav tm="0">
                                          <p:val>
                                            <p:fltVal val="0"/>
                                          </p:val>
                                        </p:tav>
                                        <p:tav tm="100000">
                                          <p:val>
                                            <p:strVal val="#ppt_h"/>
                                          </p:val>
                                        </p:tav>
                                      </p:tavLst>
                                    </p:anim>
                                    <p:anim calcmode="lin" valueType="num">
                                      <p:cBhvr>
                                        <p:cTn id="207" dur="2000" fill="hold"/>
                                        <p:tgtEl>
                                          <p:spTgt spid="9"/>
                                        </p:tgtEl>
                                        <p:attrNameLst>
                                          <p:attrName>style.rotation</p:attrName>
                                        </p:attrNameLst>
                                      </p:cBhvr>
                                      <p:tavLst>
                                        <p:tav tm="0">
                                          <p:val>
                                            <p:fltVal val="360"/>
                                          </p:val>
                                        </p:tav>
                                        <p:tav tm="100000">
                                          <p:val>
                                            <p:fltVal val="0"/>
                                          </p:val>
                                        </p:tav>
                                      </p:tavLst>
                                    </p:anim>
                                    <p:animEffect transition="in" filter="fade">
                                      <p:cBhvr>
                                        <p:cTn id="208" dur="2000"/>
                                        <p:tgtEl>
                                          <p:spTgt spid="9"/>
                                        </p:tgtEl>
                                      </p:cBhvr>
                                    </p:animEffect>
                                  </p:childTnLst>
                                </p:cTn>
                              </p:par>
                              <p:par>
                                <p:cTn id="209" presetID="49" presetClass="entr" presetSubtype="0" decel="100000" fill="hold" grpId="1" nodeType="withEffect">
                                  <p:stCondLst>
                                    <p:cond delay="0"/>
                                  </p:stCondLst>
                                  <p:childTnLst>
                                    <p:set>
                                      <p:cBhvr>
                                        <p:cTn id="210" dur="1" fill="hold">
                                          <p:stCondLst>
                                            <p:cond delay="0"/>
                                          </p:stCondLst>
                                        </p:cTn>
                                        <p:tgtEl>
                                          <p:spTgt spid="11"/>
                                        </p:tgtEl>
                                        <p:attrNameLst>
                                          <p:attrName>style.visibility</p:attrName>
                                        </p:attrNameLst>
                                      </p:cBhvr>
                                      <p:to>
                                        <p:strVal val="visible"/>
                                      </p:to>
                                    </p:set>
                                    <p:anim calcmode="lin" valueType="num">
                                      <p:cBhvr>
                                        <p:cTn id="211" dur="2000" fill="hold"/>
                                        <p:tgtEl>
                                          <p:spTgt spid="11"/>
                                        </p:tgtEl>
                                        <p:attrNameLst>
                                          <p:attrName>ppt_w</p:attrName>
                                        </p:attrNameLst>
                                      </p:cBhvr>
                                      <p:tavLst>
                                        <p:tav tm="0">
                                          <p:val>
                                            <p:fltVal val="0"/>
                                          </p:val>
                                        </p:tav>
                                        <p:tav tm="100000">
                                          <p:val>
                                            <p:strVal val="#ppt_w"/>
                                          </p:val>
                                        </p:tav>
                                      </p:tavLst>
                                    </p:anim>
                                    <p:anim calcmode="lin" valueType="num">
                                      <p:cBhvr>
                                        <p:cTn id="212" dur="2000" fill="hold"/>
                                        <p:tgtEl>
                                          <p:spTgt spid="11"/>
                                        </p:tgtEl>
                                        <p:attrNameLst>
                                          <p:attrName>ppt_h</p:attrName>
                                        </p:attrNameLst>
                                      </p:cBhvr>
                                      <p:tavLst>
                                        <p:tav tm="0">
                                          <p:val>
                                            <p:fltVal val="0"/>
                                          </p:val>
                                        </p:tav>
                                        <p:tav tm="100000">
                                          <p:val>
                                            <p:strVal val="#ppt_h"/>
                                          </p:val>
                                        </p:tav>
                                      </p:tavLst>
                                    </p:anim>
                                    <p:anim calcmode="lin" valueType="num">
                                      <p:cBhvr>
                                        <p:cTn id="213" dur="2000" fill="hold"/>
                                        <p:tgtEl>
                                          <p:spTgt spid="11"/>
                                        </p:tgtEl>
                                        <p:attrNameLst>
                                          <p:attrName>style.rotation</p:attrName>
                                        </p:attrNameLst>
                                      </p:cBhvr>
                                      <p:tavLst>
                                        <p:tav tm="0">
                                          <p:val>
                                            <p:fltVal val="360"/>
                                          </p:val>
                                        </p:tav>
                                        <p:tav tm="100000">
                                          <p:val>
                                            <p:fltVal val="0"/>
                                          </p:val>
                                        </p:tav>
                                      </p:tavLst>
                                    </p:anim>
                                    <p:animEffect transition="in" filter="fade">
                                      <p:cBhvr>
                                        <p:cTn id="214" dur="2000"/>
                                        <p:tgtEl>
                                          <p:spTgt spid="11"/>
                                        </p:tgtEl>
                                      </p:cBhvr>
                                    </p:animEffect>
                                  </p:childTnLst>
                                </p:cTn>
                              </p:par>
                              <p:par>
                                <p:cTn id="215" presetID="49" presetClass="entr" presetSubtype="0" decel="100000" fill="hold" grpId="1" nodeType="withEffect">
                                  <p:stCondLst>
                                    <p:cond delay="0"/>
                                  </p:stCondLst>
                                  <p:childTnLst>
                                    <p:set>
                                      <p:cBhvr>
                                        <p:cTn id="216" dur="1" fill="hold">
                                          <p:stCondLst>
                                            <p:cond delay="0"/>
                                          </p:stCondLst>
                                        </p:cTn>
                                        <p:tgtEl>
                                          <p:spTgt spid="14"/>
                                        </p:tgtEl>
                                        <p:attrNameLst>
                                          <p:attrName>style.visibility</p:attrName>
                                        </p:attrNameLst>
                                      </p:cBhvr>
                                      <p:to>
                                        <p:strVal val="visible"/>
                                      </p:to>
                                    </p:set>
                                    <p:anim calcmode="lin" valueType="num">
                                      <p:cBhvr>
                                        <p:cTn id="217" dur="2000" fill="hold"/>
                                        <p:tgtEl>
                                          <p:spTgt spid="14"/>
                                        </p:tgtEl>
                                        <p:attrNameLst>
                                          <p:attrName>ppt_w</p:attrName>
                                        </p:attrNameLst>
                                      </p:cBhvr>
                                      <p:tavLst>
                                        <p:tav tm="0">
                                          <p:val>
                                            <p:fltVal val="0"/>
                                          </p:val>
                                        </p:tav>
                                        <p:tav tm="100000">
                                          <p:val>
                                            <p:strVal val="#ppt_w"/>
                                          </p:val>
                                        </p:tav>
                                      </p:tavLst>
                                    </p:anim>
                                    <p:anim calcmode="lin" valueType="num">
                                      <p:cBhvr>
                                        <p:cTn id="218" dur="2000" fill="hold"/>
                                        <p:tgtEl>
                                          <p:spTgt spid="14"/>
                                        </p:tgtEl>
                                        <p:attrNameLst>
                                          <p:attrName>ppt_h</p:attrName>
                                        </p:attrNameLst>
                                      </p:cBhvr>
                                      <p:tavLst>
                                        <p:tav tm="0">
                                          <p:val>
                                            <p:fltVal val="0"/>
                                          </p:val>
                                        </p:tav>
                                        <p:tav tm="100000">
                                          <p:val>
                                            <p:strVal val="#ppt_h"/>
                                          </p:val>
                                        </p:tav>
                                      </p:tavLst>
                                    </p:anim>
                                    <p:anim calcmode="lin" valueType="num">
                                      <p:cBhvr>
                                        <p:cTn id="219" dur="2000" fill="hold"/>
                                        <p:tgtEl>
                                          <p:spTgt spid="14"/>
                                        </p:tgtEl>
                                        <p:attrNameLst>
                                          <p:attrName>style.rotation</p:attrName>
                                        </p:attrNameLst>
                                      </p:cBhvr>
                                      <p:tavLst>
                                        <p:tav tm="0">
                                          <p:val>
                                            <p:fltVal val="360"/>
                                          </p:val>
                                        </p:tav>
                                        <p:tav tm="100000">
                                          <p:val>
                                            <p:fltVal val="0"/>
                                          </p:val>
                                        </p:tav>
                                      </p:tavLst>
                                    </p:anim>
                                    <p:animEffect transition="in" filter="fade">
                                      <p:cBhvr>
                                        <p:cTn id="220" dur="2000"/>
                                        <p:tgtEl>
                                          <p:spTgt spid="14"/>
                                        </p:tgtEl>
                                      </p:cBhvr>
                                    </p:animEffect>
                                  </p:childTnLst>
                                </p:cTn>
                              </p:par>
                              <p:par>
                                <p:cTn id="221" presetID="49" presetClass="entr" presetSubtype="0" decel="100000" fill="hold" grpId="1" nodeType="withEffect">
                                  <p:stCondLst>
                                    <p:cond delay="0"/>
                                  </p:stCondLst>
                                  <p:childTnLst>
                                    <p:set>
                                      <p:cBhvr>
                                        <p:cTn id="222" dur="1" fill="hold">
                                          <p:stCondLst>
                                            <p:cond delay="0"/>
                                          </p:stCondLst>
                                        </p:cTn>
                                        <p:tgtEl>
                                          <p:spTgt spid="15"/>
                                        </p:tgtEl>
                                        <p:attrNameLst>
                                          <p:attrName>style.visibility</p:attrName>
                                        </p:attrNameLst>
                                      </p:cBhvr>
                                      <p:to>
                                        <p:strVal val="visible"/>
                                      </p:to>
                                    </p:set>
                                    <p:anim calcmode="lin" valueType="num">
                                      <p:cBhvr>
                                        <p:cTn id="223" dur="2000" fill="hold"/>
                                        <p:tgtEl>
                                          <p:spTgt spid="15"/>
                                        </p:tgtEl>
                                        <p:attrNameLst>
                                          <p:attrName>ppt_w</p:attrName>
                                        </p:attrNameLst>
                                      </p:cBhvr>
                                      <p:tavLst>
                                        <p:tav tm="0">
                                          <p:val>
                                            <p:fltVal val="0"/>
                                          </p:val>
                                        </p:tav>
                                        <p:tav tm="100000">
                                          <p:val>
                                            <p:strVal val="#ppt_w"/>
                                          </p:val>
                                        </p:tav>
                                      </p:tavLst>
                                    </p:anim>
                                    <p:anim calcmode="lin" valueType="num">
                                      <p:cBhvr>
                                        <p:cTn id="224" dur="2000" fill="hold"/>
                                        <p:tgtEl>
                                          <p:spTgt spid="15"/>
                                        </p:tgtEl>
                                        <p:attrNameLst>
                                          <p:attrName>ppt_h</p:attrName>
                                        </p:attrNameLst>
                                      </p:cBhvr>
                                      <p:tavLst>
                                        <p:tav tm="0">
                                          <p:val>
                                            <p:fltVal val="0"/>
                                          </p:val>
                                        </p:tav>
                                        <p:tav tm="100000">
                                          <p:val>
                                            <p:strVal val="#ppt_h"/>
                                          </p:val>
                                        </p:tav>
                                      </p:tavLst>
                                    </p:anim>
                                    <p:anim calcmode="lin" valueType="num">
                                      <p:cBhvr>
                                        <p:cTn id="225" dur="2000" fill="hold"/>
                                        <p:tgtEl>
                                          <p:spTgt spid="15"/>
                                        </p:tgtEl>
                                        <p:attrNameLst>
                                          <p:attrName>style.rotation</p:attrName>
                                        </p:attrNameLst>
                                      </p:cBhvr>
                                      <p:tavLst>
                                        <p:tav tm="0">
                                          <p:val>
                                            <p:fltVal val="360"/>
                                          </p:val>
                                        </p:tav>
                                        <p:tav tm="100000">
                                          <p:val>
                                            <p:fltVal val="0"/>
                                          </p:val>
                                        </p:tav>
                                      </p:tavLst>
                                    </p:anim>
                                    <p:animEffect transition="in" filter="fade">
                                      <p:cBhvr>
                                        <p:cTn id="226" dur="2000"/>
                                        <p:tgtEl>
                                          <p:spTgt spid="15"/>
                                        </p:tgtEl>
                                      </p:cBhvr>
                                    </p:animEffect>
                                  </p:childTnLst>
                                </p:cTn>
                              </p:par>
                              <p:par>
                                <p:cTn id="227" presetID="49" presetClass="entr" presetSubtype="0" decel="100000" fill="hold" grpId="1" nodeType="withEffect">
                                  <p:stCondLst>
                                    <p:cond delay="0"/>
                                  </p:stCondLst>
                                  <p:childTnLst>
                                    <p:set>
                                      <p:cBhvr>
                                        <p:cTn id="228" dur="1" fill="hold">
                                          <p:stCondLst>
                                            <p:cond delay="0"/>
                                          </p:stCondLst>
                                        </p:cTn>
                                        <p:tgtEl>
                                          <p:spTgt spid="16"/>
                                        </p:tgtEl>
                                        <p:attrNameLst>
                                          <p:attrName>style.visibility</p:attrName>
                                        </p:attrNameLst>
                                      </p:cBhvr>
                                      <p:to>
                                        <p:strVal val="visible"/>
                                      </p:to>
                                    </p:set>
                                    <p:anim calcmode="lin" valueType="num">
                                      <p:cBhvr>
                                        <p:cTn id="229" dur="2000" fill="hold"/>
                                        <p:tgtEl>
                                          <p:spTgt spid="16"/>
                                        </p:tgtEl>
                                        <p:attrNameLst>
                                          <p:attrName>ppt_w</p:attrName>
                                        </p:attrNameLst>
                                      </p:cBhvr>
                                      <p:tavLst>
                                        <p:tav tm="0">
                                          <p:val>
                                            <p:fltVal val="0"/>
                                          </p:val>
                                        </p:tav>
                                        <p:tav tm="100000">
                                          <p:val>
                                            <p:strVal val="#ppt_w"/>
                                          </p:val>
                                        </p:tav>
                                      </p:tavLst>
                                    </p:anim>
                                    <p:anim calcmode="lin" valueType="num">
                                      <p:cBhvr>
                                        <p:cTn id="230" dur="2000" fill="hold"/>
                                        <p:tgtEl>
                                          <p:spTgt spid="16"/>
                                        </p:tgtEl>
                                        <p:attrNameLst>
                                          <p:attrName>ppt_h</p:attrName>
                                        </p:attrNameLst>
                                      </p:cBhvr>
                                      <p:tavLst>
                                        <p:tav tm="0">
                                          <p:val>
                                            <p:fltVal val="0"/>
                                          </p:val>
                                        </p:tav>
                                        <p:tav tm="100000">
                                          <p:val>
                                            <p:strVal val="#ppt_h"/>
                                          </p:val>
                                        </p:tav>
                                      </p:tavLst>
                                    </p:anim>
                                    <p:anim calcmode="lin" valueType="num">
                                      <p:cBhvr>
                                        <p:cTn id="231" dur="2000" fill="hold"/>
                                        <p:tgtEl>
                                          <p:spTgt spid="16"/>
                                        </p:tgtEl>
                                        <p:attrNameLst>
                                          <p:attrName>style.rotation</p:attrName>
                                        </p:attrNameLst>
                                      </p:cBhvr>
                                      <p:tavLst>
                                        <p:tav tm="0">
                                          <p:val>
                                            <p:fltVal val="360"/>
                                          </p:val>
                                        </p:tav>
                                        <p:tav tm="100000">
                                          <p:val>
                                            <p:fltVal val="0"/>
                                          </p:val>
                                        </p:tav>
                                      </p:tavLst>
                                    </p:anim>
                                    <p:animEffect transition="in" filter="fade">
                                      <p:cBhvr>
                                        <p:cTn id="232" dur="2000"/>
                                        <p:tgtEl>
                                          <p:spTgt spid="16"/>
                                        </p:tgtEl>
                                      </p:cBhvr>
                                    </p:animEffect>
                                  </p:childTnLst>
                                </p:cTn>
                              </p:par>
                              <p:par>
                                <p:cTn id="233" presetID="49" presetClass="entr" presetSubtype="0" decel="100000" fill="hold" grpId="1" nodeType="withEffect">
                                  <p:stCondLst>
                                    <p:cond delay="0"/>
                                  </p:stCondLst>
                                  <p:childTnLst>
                                    <p:set>
                                      <p:cBhvr>
                                        <p:cTn id="234" dur="1" fill="hold">
                                          <p:stCondLst>
                                            <p:cond delay="0"/>
                                          </p:stCondLst>
                                        </p:cTn>
                                        <p:tgtEl>
                                          <p:spTgt spid="21"/>
                                        </p:tgtEl>
                                        <p:attrNameLst>
                                          <p:attrName>style.visibility</p:attrName>
                                        </p:attrNameLst>
                                      </p:cBhvr>
                                      <p:to>
                                        <p:strVal val="visible"/>
                                      </p:to>
                                    </p:set>
                                    <p:anim calcmode="lin" valueType="num">
                                      <p:cBhvr>
                                        <p:cTn id="235" dur="2000" fill="hold"/>
                                        <p:tgtEl>
                                          <p:spTgt spid="21"/>
                                        </p:tgtEl>
                                        <p:attrNameLst>
                                          <p:attrName>ppt_w</p:attrName>
                                        </p:attrNameLst>
                                      </p:cBhvr>
                                      <p:tavLst>
                                        <p:tav tm="0">
                                          <p:val>
                                            <p:fltVal val="0"/>
                                          </p:val>
                                        </p:tav>
                                        <p:tav tm="100000">
                                          <p:val>
                                            <p:strVal val="#ppt_w"/>
                                          </p:val>
                                        </p:tav>
                                      </p:tavLst>
                                    </p:anim>
                                    <p:anim calcmode="lin" valueType="num">
                                      <p:cBhvr>
                                        <p:cTn id="236" dur="2000" fill="hold"/>
                                        <p:tgtEl>
                                          <p:spTgt spid="21"/>
                                        </p:tgtEl>
                                        <p:attrNameLst>
                                          <p:attrName>ppt_h</p:attrName>
                                        </p:attrNameLst>
                                      </p:cBhvr>
                                      <p:tavLst>
                                        <p:tav tm="0">
                                          <p:val>
                                            <p:fltVal val="0"/>
                                          </p:val>
                                        </p:tav>
                                        <p:tav tm="100000">
                                          <p:val>
                                            <p:strVal val="#ppt_h"/>
                                          </p:val>
                                        </p:tav>
                                      </p:tavLst>
                                    </p:anim>
                                    <p:anim calcmode="lin" valueType="num">
                                      <p:cBhvr>
                                        <p:cTn id="237" dur="2000" fill="hold"/>
                                        <p:tgtEl>
                                          <p:spTgt spid="21"/>
                                        </p:tgtEl>
                                        <p:attrNameLst>
                                          <p:attrName>style.rotation</p:attrName>
                                        </p:attrNameLst>
                                      </p:cBhvr>
                                      <p:tavLst>
                                        <p:tav tm="0">
                                          <p:val>
                                            <p:fltVal val="360"/>
                                          </p:val>
                                        </p:tav>
                                        <p:tav tm="100000">
                                          <p:val>
                                            <p:fltVal val="0"/>
                                          </p:val>
                                        </p:tav>
                                      </p:tavLst>
                                    </p:anim>
                                    <p:animEffect transition="in" filter="fade">
                                      <p:cBhvr>
                                        <p:cTn id="238" dur="2000"/>
                                        <p:tgtEl>
                                          <p:spTgt spid="21"/>
                                        </p:tgtEl>
                                      </p:cBhvr>
                                    </p:animEffect>
                                  </p:childTnLst>
                                </p:cTn>
                              </p:par>
                              <p:par>
                                <p:cTn id="239" presetID="49" presetClass="entr" presetSubtype="0" decel="100000" fill="hold" grpId="1" nodeType="withEffect">
                                  <p:stCondLst>
                                    <p:cond delay="0"/>
                                  </p:stCondLst>
                                  <p:childTnLst>
                                    <p:set>
                                      <p:cBhvr>
                                        <p:cTn id="240" dur="1" fill="hold">
                                          <p:stCondLst>
                                            <p:cond delay="0"/>
                                          </p:stCondLst>
                                        </p:cTn>
                                        <p:tgtEl>
                                          <p:spTgt spid="22"/>
                                        </p:tgtEl>
                                        <p:attrNameLst>
                                          <p:attrName>style.visibility</p:attrName>
                                        </p:attrNameLst>
                                      </p:cBhvr>
                                      <p:to>
                                        <p:strVal val="visible"/>
                                      </p:to>
                                    </p:set>
                                    <p:anim calcmode="lin" valueType="num">
                                      <p:cBhvr>
                                        <p:cTn id="241" dur="2000" fill="hold"/>
                                        <p:tgtEl>
                                          <p:spTgt spid="22"/>
                                        </p:tgtEl>
                                        <p:attrNameLst>
                                          <p:attrName>ppt_w</p:attrName>
                                        </p:attrNameLst>
                                      </p:cBhvr>
                                      <p:tavLst>
                                        <p:tav tm="0">
                                          <p:val>
                                            <p:fltVal val="0"/>
                                          </p:val>
                                        </p:tav>
                                        <p:tav tm="100000">
                                          <p:val>
                                            <p:strVal val="#ppt_w"/>
                                          </p:val>
                                        </p:tav>
                                      </p:tavLst>
                                    </p:anim>
                                    <p:anim calcmode="lin" valueType="num">
                                      <p:cBhvr>
                                        <p:cTn id="242" dur="2000" fill="hold"/>
                                        <p:tgtEl>
                                          <p:spTgt spid="22"/>
                                        </p:tgtEl>
                                        <p:attrNameLst>
                                          <p:attrName>ppt_h</p:attrName>
                                        </p:attrNameLst>
                                      </p:cBhvr>
                                      <p:tavLst>
                                        <p:tav tm="0">
                                          <p:val>
                                            <p:fltVal val="0"/>
                                          </p:val>
                                        </p:tav>
                                        <p:tav tm="100000">
                                          <p:val>
                                            <p:strVal val="#ppt_h"/>
                                          </p:val>
                                        </p:tav>
                                      </p:tavLst>
                                    </p:anim>
                                    <p:anim calcmode="lin" valueType="num">
                                      <p:cBhvr>
                                        <p:cTn id="243" dur="2000" fill="hold"/>
                                        <p:tgtEl>
                                          <p:spTgt spid="22"/>
                                        </p:tgtEl>
                                        <p:attrNameLst>
                                          <p:attrName>style.rotation</p:attrName>
                                        </p:attrNameLst>
                                      </p:cBhvr>
                                      <p:tavLst>
                                        <p:tav tm="0">
                                          <p:val>
                                            <p:fltVal val="360"/>
                                          </p:val>
                                        </p:tav>
                                        <p:tav tm="100000">
                                          <p:val>
                                            <p:fltVal val="0"/>
                                          </p:val>
                                        </p:tav>
                                      </p:tavLst>
                                    </p:anim>
                                    <p:animEffect transition="in" filter="fade">
                                      <p:cBhvr>
                                        <p:cTn id="244" dur="2000"/>
                                        <p:tgtEl>
                                          <p:spTgt spid="22"/>
                                        </p:tgtEl>
                                      </p:cBhvr>
                                    </p:animEffect>
                                  </p:childTnLst>
                                </p:cTn>
                              </p:par>
                              <p:par>
                                <p:cTn id="245" presetID="49" presetClass="entr" presetSubtype="0" decel="100000" fill="hold" grpId="1" nodeType="withEffect">
                                  <p:stCondLst>
                                    <p:cond delay="0"/>
                                  </p:stCondLst>
                                  <p:childTnLst>
                                    <p:set>
                                      <p:cBhvr>
                                        <p:cTn id="246" dur="1" fill="hold">
                                          <p:stCondLst>
                                            <p:cond delay="0"/>
                                          </p:stCondLst>
                                        </p:cTn>
                                        <p:tgtEl>
                                          <p:spTgt spid="23"/>
                                        </p:tgtEl>
                                        <p:attrNameLst>
                                          <p:attrName>style.visibility</p:attrName>
                                        </p:attrNameLst>
                                      </p:cBhvr>
                                      <p:to>
                                        <p:strVal val="visible"/>
                                      </p:to>
                                    </p:set>
                                    <p:anim calcmode="lin" valueType="num">
                                      <p:cBhvr>
                                        <p:cTn id="247" dur="2000" fill="hold"/>
                                        <p:tgtEl>
                                          <p:spTgt spid="23"/>
                                        </p:tgtEl>
                                        <p:attrNameLst>
                                          <p:attrName>ppt_w</p:attrName>
                                        </p:attrNameLst>
                                      </p:cBhvr>
                                      <p:tavLst>
                                        <p:tav tm="0">
                                          <p:val>
                                            <p:fltVal val="0"/>
                                          </p:val>
                                        </p:tav>
                                        <p:tav tm="100000">
                                          <p:val>
                                            <p:strVal val="#ppt_w"/>
                                          </p:val>
                                        </p:tav>
                                      </p:tavLst>
                                    </p:anim>
                                    <p:anim calcmode="lin" valueType="num">
                                      <p:cBhvr>
                                        <p:cTn id="248" dur="2000" fill="hold"/>
                                        <p:tgtEl>
                                          <p:spTgt spid="23"/>
                                        </p:tgtEl>
                                        <p:attrNameLst>
                                          <p:attrName>ppt_h</p:attrName>
                                        </p:attrNameLst>
                                      </p:cBhvr>
                                      <p:tavLst>
                                        <p:tav tm="0">
                                          <p:val>
                                            <p:fltVal val="0"/>
                                          </p:val>
                                        </p:tav>
                                        <p:tav tm="100000">
                                          <p:val>
                                            <p:strVal val="#ppt_h"/>
                                          </p:val>
                                        </p:tav>
                                      </p:tavLst>
                                    </p:anim>
                                    <p:anim calcmode="lin" valueType="num">
                                      <p:cBhvr>
                                        <p:cTn id="249" dur="2000" fill="hold"/>
                                        <p:tgtEl>
                                          <p:spTgt spid="23"/>
                                        </p:tgtEl>
                                        <p:attrNameLst>
                                          <p:attrName>style.rotation</p:attrName>
                                        </p:attrNameLst>
                                      </p:cBhvr>
                                      <p:tavLst>
                                        <p:tav tm="0">
                                          <p:val>
                                            <p:fltVal val="360"/>
                                          </p:val>
                                        </p:tav>
                                        <p:tav tm="100000">
                                          <p:val>
                                            <p:fltVal val="0"/>
                                          </p:val>
                                        </p:tav>
                                      </p:tavLst>
                                    </p:anim>
                                    <p:animEffect transition="in" filter="fade">
                                      <p:cBhvr>
                                        <p:cTn id="250" dur="2000"/>
                                        <p:tgtEl>
                                          <p:spTgt spid="23"/>
                                        </p:tgtEl>
                                      </p:cBhvr>
                                    </p:animEffect>
                                  </p:childTnLst>
                                </p:cTn>
                              </p:par>
                              <p:par>
                                <p:cTn id="251" presetID="49" presetClass="entr" presetSubtype="0" decel="100000" fill="hold" grpId="1" nodeType="withEffect">
                                  <p:stCondLst>
                                    <p:cond delay="0"/>
                                  </p:stCondLst>
                                  <p:childTnLst>
                                    <p:set>
                                      <p:cBhvr>
                                        <p:cTn id="252" dur="1" fill="hold">
                                          <p:stCondLst>
                                            <p:cond delay="0"/>
                                          </p:stCondLst>
                                        </p:cTn>
                                        <p:tgtEl>
                                          <p:spTgt spid="31"/>
                                        </p:tgtEl>
                                        <p:attrNameLst>
                                          <p:attrName>style.visibility</p:attrName>
                                        </p:attrNameLst>
                                      </p:cBhvr>
                                      <p:to>
                                        <p:strVal val="visible"/>
                                      </p:to>
                                    </p:set>
                                    <p:anim calcmode="lin" valueType="num">
                                      <p:cBhvr>
                                        <p:cTn id="253" dur="2000" fill="hold"/>
                                        <p:tgtEl>
                                          <p:spTgt spid="31"/>
                                        </p:tgtEl>
                                        <p:attrNameLst>
                                          <p:attrName>ppt_w</p:attrName>
                                        </p:attrNameLst>
                                      </p:cBhvr>
                                      <p:tavLst>
                                        <p:tav tm="0">
                                          <p:val>
                                            <p:fltVal val="0"/>
                                          </p:val>
                                        </p:tav>
                                        <p:tav tm="100000">
                                          <p:val>
                                            <p:strVal val="#ppt_w"/>
                                          </p:val>
                                        </p:tav>
                                      </p:tavLst>
                                    </p:anim>
                                    <p:anim calcmode="lin" valueType="num">
                                      <p:cBhvr>
                                        <p:cTn id="254" dur="2000" fill="hold"/>
                                        <p:tgtEl>
                                          <p:spTgt spid="31"/>
                                        </p:tgtEl>
                                        <p:attrNameLst>
                                          <p:attrName>ppt_h</p:attrName>
                                        </p:attrNameLst>
                                      </p:cBhvr>
                                      <p:tavLst>
                                        <p:tav tm="0">
                                          <p:val>
                                            <p:fltVal val="0"/>
                                          </p:val>
                                        </p:tav>
                                        <p:tav tm="100000">
                                          <p:val>
                                            <p:strVal val="#ppt_h"/>
                                          </p:val>
                                        </p:tav>
                                      </p:tavLst>
                                    </p:anim>
                                    <p:anim calcmode="lin" valueType="num">
                                      <p:cBhvr>
                                        <p:cTn id="255" dur="2000" fill="hold"/>
                                        <p:tgtEl>
                                          <p:spTgt spid="31"/>
                                        </p:tgtEl>
                                        <p:attrNameLst>
                                          <p:attrName>style.rotation</p:attrName>
                                        </p:attrNameLst>
                                      </p:cBhvr>
                                      <p:tavLst>
                                        <p:tav tm="0">
                                          <p:val>
                                            <p:fltVal val="360"/>
                                          </p:val>
                                        </p:tav>
                                        <p:tav tm="100000">
                                          <p:val>
                                            <p:fltVal val="0"/>
                                          </p:val>
                                        </p:tav>
                                      </p:tavLst>
                                    </p:anim>
                                    <p:animEffect transition="in" filter="fade">
                                      <p:cBhvr>
                                        <p:cTn id="256" dur="2000"/>
                                        <p:tgtEl>
                                          <p:spTgt spid="31"/>
                                        </p:tgtEl>
                                      </p:cBhvr>
                                    </p:animEffect>
                                  </p:childTnLst>
                                </p:cTn>
                              </p:par>
                              <p:par>
                                <p:cTn id="257" presetID="49" presetClass="entr" presetSubtype="0" decel="100000" fill="hold" grpId="1" nodeType="withEffect">
                                  <p:stCondLst>
                                    <p:cond delay="0"/>
                                  </p:stCondLst>
                                  <p:childTnLst>
                                    <p:set>
                                      <p:cBhvr>
                                        <p:cTn id="258" dur="1" fill="hold">
                                          <p:stCondLst>
                                            <p:cond delay="0"/>
                                          </p:stCondLst>
                                        </p:cTn>
                                        <p:tgtEl>
                                          <p:spTgt spid="32"/>
                                        </p:tgtEl>
                                        <p:attrNameLst>
                                          <p:attrName>style.visibility</p:attrName>
                                        </p:attrNameLst>
                                      </p:cBhvr>
                                      <p:to>
                                        <p:strVal val="visible"/>
                                      </p:to>
                                    </p:set>
                                    <p:anim calcmode="lin" valueType="num">
                                      <p:cBhvr>
                                        <p:cTn id="259" dur="2000" fill="hold"/>
                                        <p:tgtEl>
                                          <p:spTgt spid="32"/>
                                        </p:tgtEl>
                                        <p:attrNameLst>
                                          <p:attrName>ppt_w</p:attrName>
                                        </p:attrNameLst>
                                      </p:cBhvr>
                                      <p:tavLst>
                                        <p:tav tm="0">
                                          <p:val>
                                            <p:fltVal val="0"/>
                                          </p:val>
                                        </p:tav>
                                        <p:tav tm="100000">
                                          <p:val>
                                            <p:strVal val="#ppt_w"/>
                                          </p:val>
                                        </p:tav>
                                      </p:tavLst>
                                    </p:anim>
                                    <p:anim calcmode="lin" valueType="num">
                                      <p:cBhvr>
                                        <p:cTn id="260" dur="2000" fill="hold"/>
                                        <p:tgtEl>
                                          <p:spTgt spid="32"/>
                                        </p:tgtEl>
                                        <p:attrNameLst>
                                          <p:attrName>ppt_h</p:attrName>
                                        </p:attrNameLst>
                                      </p:cBhvr>
                                      <p:tavLst>
                                        <p:tav tm="0">
                                          <p:val>
                                            <p:fltVal val="0"/>
                                          </p:val>
                                        </p:tav>
                                        <p:tav tm="100000">
                                          <p:val>
                                            <p:strVal val="#ppt_h"/>
                                          </p:val>
                                        </p:tav>
                                      </p:tavLst>
                                    </p:anim>
                                    <p:anim calcmode="lin" valueType="num">
                                      <p:cBhvr>
                                        <p:cTn id="261" dur="2000" fill="hold"/>
                                        <p:tgtEl>
                                          <p:spTgt spid="32"/>
                                        </p:tgtEl>
                                        <p:attrNameLst>
                                          <p:attrName>style.rotation</p:attrName>
                                        </p:attrNameLst>
                                      </p:cBhvr>
                                      <p:tavLst>
                                        <p:tav tm="0">
                                          <p:val>
                                            <p:fltVal val="360"/>
                                          </p:val>
                                        </p:tav>
                                        <p:tav tm="100000">
                                          <p:val>
                                            <p:fltVal val="0"/>
                                          </p:val>
                                        </p:tav>
                                      </p:tavLst>
                                    </p:anim>
                                    <p:animEffect transition="in" filter="fade">
                                      <p:cBhvr>
                                        <p:cTn id="262" dur="2000"/>
                                        <p:tgtEl>
                                          <p:spTgt spid="32"/>
                                        </p:tgtEl>
                                      </p:cBhvr>
                                    </p:animEffect>
                                  </p:childTnLst>
                                </p:cTn>
                              </p:par>
                              <p:par>
                                <p:cTn id="263" presetID="49" presetClass="entr" presetSubtype="0" decel="100000" fill="hold" grpId="1" nodeType="withEffect">
                                  <p:stCondLst>
                                    <p:cond delay="0"/>
                                  </p:stCondLst>
                                  <p:childTnLst>
                                    <p:set>
                                      <p:cBhvr>
                                        <p:cTn id="264" dur="1" fill="hold">
                                          <p:stCondLst>
                                            <p:cond delay="0"/>
                                          </p:stCondLst>
                                        </p:cTn>
                                        <p:tgtEl>
                                          <p:spTgt spid="33"/>
                                        </p:tgtEl>
                                        <p:attrNameLst>
                                          <p:attrName>style.visibility</p:attrName>
                                        </p:attrNameLst>
                                      </p:cBhvr>
                                      <p:to>
                                        <p:strVal val="visible"/>
                                      </p:to>
                                    </p:set>
                                    <p:anim calcmode="lin" valueType="num">
                                      <p:cBhvr>
                                        <p:cTn id="265" dur="2000" fill="hold"/>
                                        <p:tgtEl>
                                          <p:spTgt spid="33"/>
                                        </p:tgtEl>
                                        <p:attrNameLst>
                                          <p:attrName>ppt_w</p:attrName>
                                        </p:attrNameLst>
                                      </p:cBhvr>
                                      <p:tavLst>
                                        <p:tav tm="0">
                                          <p:val>
                                            <p:fltVal val="0"/>
                                          </p:val>
                                        </p:tav>
                                        <p:tav tm="100000">
                                          <p:val>
                                            <p:strVal val="#ppt_w"/>
                                          </p:val>
                                        </p:tav>
                                      </p:tavLst>
                                    </p:anim>
                                    <p:anim calcmode="lin" valueType="num">
                                      <p:cBhvr>
                                        <p:cTn id="266" dur="2000" fill="hold"/>
                                        <p:tgtEl>
                                          <p:spTgt spid="33"/>
                                        </p:tgtEl>
                                        <p:attrNameLst>
                                          <p:attrName>ppt_h</p:attrName>
                                        </p:attrNameLst>
                                      </p:cBhvr>
                                      <p:tavLst>
                                        <p:tav tm="0">
                                          <p:val>
                                            <p:fltVal val="0"/>
                                          </p:val>
                                        </p:tav>
                                        <p:tav tm="100000">
                                          <p:val>
                                            <p:strVal val="#ppt_h"/>
                                          </p:val>
                                        </p:tav>
                                      </p:tavLst>
                                    </p:anim>
                                    <p:anim calcmode="lin" valueType="num">
                                      <p:cBhvr>
                                        <p:cTn id="267" dur="2000" fill="hold"/>
                                        <p:tgtEl>
                                          <p:spTgt spid="33"/>
                                        </p:tgtEl>
                                        <p:attrNameLst>
                                          <p:attrName>style.rotation</p:attrName>
                                        </p:attrNameLst>
                                      </p:cBhvr>
                                      <p:tavLst>
                                        <p:tav tm="0">
                                          <p:val>
                                            <p:fltVal val="360"/>
                                          </p:val>
                                        </p:tav>
                                        <p:tav tm="100000">
                                          <p:val>
                                            <p:fltVal val="0"/>
                                          </p:val>
                                        </p:tav>
                                      </p:tavLst>
                                    </p:anim>
                                    <p:animEffect transition="in" filter="fade">
                                      <p:cBhvr>
                                        <p:cTn id="268" dur="2000"/>
                                        <p:tgtEl>
                                          <p:spTgt spid="33"/>
                                        </p:tgtEl>
                                      </p:cBhvr>
                                    </p:animEffect>
                                  </p:childTnLst>
                                </p:cTn>
                              </p:par>
                              <p:par>
                                <p:cTn id="269" presetID="49" presetClass="entr" presetSubtype="0" decel="100000" fill="hold" grpId="1" nodeType="withEffect">
                                  <p:stCondLst>
                                    <p:cond delay="0"/>
                                  </p:stCondLst>
                                  <p:childTnLst>
                                    <p:set>
                                      <p:cBhvr>
                                        <p:cTn id="270" dur="1" fill="hold">
                                          <p:stCondLst>
                                            <p:cond delay="0"/>
                                          </p:stCondLst>
                                        </p:cTn>
                                        <p:tgtEl>
                                          <p:spTgt spid="34"/>
                                        </p:tgtEl>
                                        <p:attrNameLst>
                                          <p:attrName>style.visibility</p:attrName>
                                        </p:attrNameLst>
                                      </p:cBhvr>
                                      <p:to>
                                        <p:strVal val="visible"/>
                                      </p:to>
                                    </p:set>
                                    <p:anim calcmode="lin" valueType="num">
                                      <p:cBhvr>
                                        <p:cTn id="271" dur="2000" fill="hold"/>
                                        <p:tgtEl>
                                          <p:spTgt spid="34"/>
                                        </p:tgtEl>
                                        <p:attrNameLst>
                                          <p:attrName>ppt_w</p:attrName>
                                        </p:attrNameLst>
                                      </p:cBhvr>
                                      <p:tavLst>
                                        <p:tav tm="0">
                                          <p:val>
                                            <p:fltVal val="0"/>
                                          </p:val>
                                        </p:tav>
                                        <p:tav tm="100000">
                                          <p:val>
                                            <p:strVal val="#ppt_w"/>
                                          </p:val>
                                        </p:tav>
                                      </p:tavLst>
                                    </p:anim>
                                    <p:anim calcmode="lin" valueType="num">
                                      <p:cBhvr>
                                        <p:cTn id="272" dur="2000" fill="hold"/>
                                        <p:tgtEl>
                                          <p:spTgt spid="34"/>
                                        </p:tgtEl>
                                        <p:attrNameLst>
                                          <p:attrName>ppt_h</p:attrName>
                                        </p:attrNameLst>
                                      </p:cBhvr>
                                      <p:tavLst>
                                        <p:tav tm="0">
                                          <p:val>
                                            <p:fltVal val="0"/>
                                          </p:val>
                                        </p:tav>
                                        <p:tav tm="100000">
                                          <p:val>
                                            <p:strVal val="#ppt_h"/>
                                          </p:val>
                                        </p:tav>
                                      </p:tavLst>
                                    </p:anim>
                                    <p:anim calcmode="lin" valueType="num">
                                      <p:cBhvr>
                                        <p:cTn id="273" dur="2000" fill="hold"/>
                                        <p:tgtEl>
                                          <p:spTgt spid="34"/>
                                        </p:tgtEl>
                                        <p:attrNameLst>
                                          <p:attrName>style.rotation</p:attrName>
                                        </p:attrNameLst>
                                      </p:cBhvr>
                                      <p:tavLst>
                                        <p:tav tm="0">
                                          <p:val>
                                            <p:fltVal val="360"/>
                                          </p:val>
                                        </p:tav>
                                        <p:tav tm="100000">
                                          <p:val>
                                            <p:fltVal val="0"/>
                                          </p:val>
                                        </p:tav>
                                      </p:tavLst>
                                    </p:anim>
                                    <p:animEffect transition="in" filter="fade">
                                      <p:cBhvr>
                                        <p:cTn id="274" dur="2000"/>
                                        <p:tgtEl>
                                          <p:spTgt spid="34"/>
                                        </p:tgtEl>
                                      </p:cBhvr>
                                    </p:animEffect>
                                  </p:childTnLst>
                                </p:cTn>
                              </p:par>
                              <p:par>
                                <p:cTn id="275" presetID="49" presetClass="entr" presetSubtype="0" decel="100000" fill="hold" grpId="1" nodeType="withEffect">
                                  <p:stCondLst>
                                    <p:cond delay="0"/>
                                  </p:stCondLst>
                                  <p:childTnLst>
                                    <p:set>
                                      <p:cBhvr>
                                        <p:cTn id="276" dur="1" fill="hold">
                                          <p:stCondLst>
                                            <p:cond delay="0"/>
                                          </p:stCondLst>
                                        </p:cTn>
                                        <p:tgtEl>
                                          <p:spTgt spid="35"/>
                                        </p:tgtEl>
                                        <p:attrNameLst>
                                          <p:attrName>style.visibility</p:attrName>
                                        </p:attrNameLst>
                                      </p:cBhvr>
                                      <p:to>
                                        <p:strVal val="visible"/>
                                      </p:to>
                                    </p:set>
                                    <p:anim calcmode="lin" valueType="num">
                                      <p:cBhvr>
                                        <p:cTn id="277" dur="2000" fill="hold"/>
                                        <p:tgtEl>
                                          <p:spTgt spid="35"/>
                                        </p:tgtEl>
                                        <p:attrNameLst>
                                          <p:attrName>ppt_w</p:attrName>
                                        </p:attrNameLst>
                                      </p:cBhvr>
                                      <p:tavLst>
                                        <p:tav tm="0">
                                          <p:val>
                                            <p:fltVal val="0"/>
                                          </p:val>
                                        </p:tav>
                                        <p:tav tm="100000">
                                          <p:val>
                                            <p:strVal val="#ppt_w"/>
                                          </p:val>
                                        </p:tav>
                                      </p:tavLst>
                                    </p:anim>
                                    <p:anim calcmode="lin" valueType="num">
                                      <p:cBhvr>
                                        <p:cTn id="278" dur="2000" fill="hold"/>
                                        <p:tgtEl>
                                          <p:spTgt spid="35"/>
                                        </p:tgtEl>
                                        <p:attrNameLst>
                                          <p:attrName>ppt_h</p:attrName>
                                        </p:attrNameLst>
                                      </p:cBhvr>
                                      <p:tavLst>
                                        <p:tav tm="0">
                                          <p:val>
                                            <p:fltVal val="0"/>
                                          </p:val>
                                        </p:tav>
                                        <p:tav tm="100000">
                                          <p:val>
                                            <p:strVal val="#ppt_h"/>
                                          </p:val>
                                        </p:tav>
                                      </p:tavLst>
                                    </p:anim>
                                    <p:anim calcmode="lin" valueType="num">
                                      <p:cBhvr>
                                        <p:cTn id="279" dur="2000" fill="hold"/>
                                        <p:tgtEl>
                                          <p:spTgt spid="35"/>
                                        </p:tgtEl>
                                        <p:attrNameLst>
                                          <p:attrName>style.rotation</p:attrName>
                                        </p:attrNameLst>
                                      </p:cBhvr>
                                      <p:tavLst>
                                        <p:tav tm="0">
                                          <p:val>
                                            <p:fltVal val="360"/>
                                          </p:val>
                                        </p:tav>
                                        <p:tav tm="100000">
                                          <p:val>
                                            <p:fltVal val="0"/>
                                          </p:val>
                                        </p:tav>
                                      </p:tavLst>
                                    </p:anim>
                                    <p:animEffect transition="in" filter="fade">
                                      <p:cBhvr>
                                        <p:cTn id="280" dur="2000"/>
                                        <p:tgtEl>
                                          <p:spTgt spid="35"/>
                                        </p:tgtEl>
                                      </p:cBhvr>
                                    </p:animEffect>
                                  </p:childTnLst>
                                </p:cTn>
                              </p:par>
                              <p:par>
                                <p:cTn id="281" presetID="49" presetClass="entr" presetSubtype="0" decel="100000" fill="hold" grpId="1" nodeType="withEffect">
                                  <p:stCondLst>
                                    <p:cond delay="0"/>
                                  </p:stCondLst>
                                  <p:childTnLst>
                                    <p:set>
                                      <p:cBhvr>
                                        <p:cTn id="282" dur="1" fill="hold">
                                          <p:stCondLst>
                                            <p:cond delay="0"/>
                                          </p:stCondLst>
                                        </p:cTn>
                                        <p:tgtEl>
                                          <p:spTgt spid="36"/>
                                        </p:tgtEl>
                                        <p:attrNameLst>
                                          <p:attrName>style.visibility</p:attrName>
                                        </p:attrNameLst>
                                      </p:cBhvr>
                                      <p:to>
                                        <p:strVal val="visible"/>
                                      </p:to>
                                    </p:set>
                                    <p:anim calcmode="lin" valueType="num">
                                      <p:cBhvr>
                                        <p:cTn id="283" dur="2000" fill="hold"/>
                                        <p:tgtEl>
                                          <p:spTgt spid="36"/>
                                        </p:tgtEl>
                                        <p:attrNameLst>
                                          <p:attrName>ppt_w</p:attrName>
                                        </p:attrNameLst>
                                      </p:cBhvr>
                                      <p:tavLst>
                                        <p:tav tm="0">
                                          <p:val>
                                            <p:fltVal val="0"/>
                                          </p:val>
                                        </p:tav>
                                        <p:tav tm="100000">
                                          <p:val>
                                            <p:strVal val="#ppt_w"/>
                                          </p:val>
                                        </p:tav>
                                      </p:tavLst>
                                    </p:anim>
                                    <p:anim calcmode="lin" valueType="num">
                                      <p:cBhvr>
                                        <p:cTn id="284" dur="2000" fill="hold"/>
                                        <p:tgtEl>
                                          <p:spTgt spid="36"/>
                                        </p:tgtEl>
                                        <p:attrNameLst>
                                          <p:attrName>ppt_h</p:attrName>
                                        </p:attrNameLst>
                                      </p:cBhvr>
                                      <p:tavLst>
                                        <p:tav tm="0">
                                          <p:val>
                                            <p:fltVal val="0"/>
                                          </p:val>
                                        </p:tav>
                                        <p:tav tm="100000">
                                          <p:val>
                                            <p:strVal val="#ppt_h"/>
                                          </p:val>
                                        </p:tav>
                                      </p:tavLst>
                                    </p:anim>
                                    <p:anim calcmode="lin" valueType="num">
                                      <p:cBhvr>
                                        <p:cTn id="285" dur="2000" fill="hold"/>
                                        <p:tgtEl>
                                          <p:spTgt spid="36"/>
                                        </p:tgtEl>
                                        <p:attrNameLst>
                                          <p:attrName>style.rotation</p:attrName>
                                        </p:attrNameLst>
                                      </p:cBhvr>
                                      <p:tavLst>
                                        <p:tav tm="0">
                                          <p:val>
                                            <p:fltVal val="360"/>
                                          </p:val>
                                        </p:tav>
                                        <p:tav tm="100000">
                                          <p:val>
                                            <p:fltVal val="0"/>
                                          </p:val>
                                        </p:tav>
                                      </p:tavLst>
                                    </p:anim>
                                    <p:animEffect transition="in" filter="fade">
                                      <p:cBhvr>
                                        <p:cTn id="286" dur="2000"/>
                                        <p:tgtEl>
                                          <p:spTgt spid="36"/>
                                        </p:tgtEl>
                                      </p:cBhvr>
                                    </p:animEffect>
                                  </p:childTnLst>
                                </p:cTn>
                              </p:par>
                              <p:par>
                                <p:cTn id="287" presetID="49" presetClass="entr" presetSubtype="0" decel="100000" fill="hold" grpId="1" nodeType="withEffect">
                                  <p:stCondLst>
                                    <p:cond delay="0"/>
                                  </p:stCondLst>
                                  <p:childTnLst>
                                    <p:set>
                                      <p:cBhvr>
                                        <p:cTn id="288" dur="1" fill="hold">
                                          <p:stCondLst>
                                            <p:cond delay="0"/>
                                          </p:stCondLst>
                                        </p:cTn>
                                        <p:tgtEl>
                                          <p:spTgt spid="37"/>
                                        </p:tgtEl>
                                        <p:attrNameLst>
                                          <p:attrName>style.visibility</p:attrName>
                                        </p:attrNameLst>
                                      </p:cBhvr>
                                      <p:to>
                                        <p:strVal val="visible"/>
                                      </p:to>
                                    </p:set>
                                    <p:anim calcmode="lin" valueType="num">
                                      <p:cBhvr>
                                        <p:cTn id="289" dur="2000" fill="hold"/>
                                        <p:tgtEl>
                                          <p:spTgt spid="37"/>
                                        </p:tgtEl>
                                        <p:attrNameLst>
                                          <p:attrName>ppt_w</p:attrName>
                                        </p:attrNameLst>
                                      </p:cBhvr>
                                      <p:tavLst>
                                        <p:tav tm="0">
                                          <p:val>
                                            <p:fltVal val="0"/>
                                          </p:val>
                                        </p:tav>
                                        <p:tav tm="100000">
                                          <p:val>
                                            <p:strVal val="#ppt_w"/>
                                          </p:val>
                                        </p:tav>
                                      </p:tavLst>
                                    </p:anim>
                                    <p:anim calcmode="lin" valueType="num">
                                      <p:cBhvr>
                                        <p:cTn id="290" dur="2000" fill="hold"/>
                                        <p:tgtEl>
                                          <p:spTgt spid="37"/>
                                        </p:tgtEl>
                                        <p:attrNameLst>
                                          <p:attrName>ppt_h</p:attrName>
                                        </p:attrNameLst>
                                      </p:cBhvr>
                                      <p:tavLst>
                                        <p:tav tm="0">
                                          <p:val>
                                            <p:fltVal val="0"/>
                                          </p:val>
                                        </p:tav>
                                        <p:tav tm="100000">
                                          <p:val>
                                            <p:strVal val="#ppt_h"/>
                                          </p:val>
                                        </p:tav>
                                      </p:tavLst>
                                    </p:anim>
                                    <p:anim calcmode="lin" valueType="num">
                                      <p:cBhvr>
                                        <p:cTn id="291" dur="2000" fill="hold"/>
                                        <p:tgtEl>
                                          <p:spTgt spid="37"/>
                                        </p:tgtEl>
                                        <p:attrNameLst>
                                          <p:attrName>style.rotation</p:attrName>
                                        </p:attrNameLst>
                                      </p:cBhvr>
                                      <p:tavLst>
                                        <p:tav tm="0">
                                          <p:val>
                                            <p:fltVal val="360"/>
                                          </p:val>
                                        </p:tav>
                                        <p:tav tm="100000">
                                          <p:val>
                                            <p:fltVal val="0"/>
                                          </p:val>
                                        </p:tav>
                                      </p:tavLst>
                                    </p:anim>
                                    <p:animEffect transition="in" filter="fade">
                                      <p:cBhvr>
                                        <p:cTn id="292" dur="2000"/>
                                        <p:tgtEl>
                                          <p:spTgt spid="37"/>
                                        </p:tgtEl>
                                      </p:cBhvr>
                                    </p:animEffect>
                                  </p:childTnLst>
                                </p:cTn>
                              </p:par>
                            </p:childTnLst>
                          </p:cTn>
                        </p:par>
                        <p:par>
                          <p:cTn id="293" fill="hold">
                            <p:stCondLst>
                              <p:cond delay="2000"/>
                            </p:stCondLst>
                            <p:childTnLst>
                              <p:par>
                                <p:cTn id="294" presetID="2" presetClass="exit" presetSubtype="6" fill="hold" grpId="2" nodeType="afterEffect">
                                  <p:stCondLst>
                                    <p:cond delay="0"/>
                                  </p:stCondLst>
                                  <p:childTnLst>
                                    <p:anim calcmode="lin" valueType="num">
                                      <p:cBhvr additive="base">
                                        <p:cTn id="295" dur="2000"/>
                                        <p:tgtEl>
                                          <p:spTgt spid="6"/>
                                        </p:tgtEl>
                                        <p:attrNameLst>
                                          <p:attrName>ppt_x</p:attrName>
                                        </p:attrNameLst>
                                      </p:cBhvr>
                                      <p:tavLst>
                                        <p:tav tm="0">
                                          <p:val>
                                            <p:strVal val="ppt_x"/>
                                          </p:val>
                                        </p:tav>
                                        <p:tav tm="100000">
                                          <p:val>
                                            <p:strVal val="1+ppt_w/2"/>
                                          </p:val>
                                        </p:tav>
                                      </p:tavLst>
                                    </p:anim>
                                    <p:anim calcmode="lin" valueType="num">
                                      <p:cBhvr additive="base">
                                        <p:cTn id="296" dur="2000"/>
                                        <p:tgtEl>
                                          <p:spTgt spid="6"/>
                                        </p:tgtEl>
                                        <p:attrNameLst>
                                          <p:attrName>ppt_y</p:attrName>
                                        </p:attrNameLst>
                                      </p:cBhvr>
                                      <p:tavLst>
                                        <p:tav tm="0">
                                          <p:val>
                                            <p:strVal val="ppt_y"/>
                                          </p:val>
                                        </p:tav>
                                        <p:tav tm="100000">
                                          <p:val>
                                            <p:strVal val="1+ppt_h/2"/>
                                          </p:val>
                                        </p:tav>
                                      </p:tavLst>
                                    </p:anim>
                                    <p:set>
                                      <p:cBhvr>
                                        <p:cTn id="297" dur="1" fill="hold">
                                          <p:stCondLst>
                                            <p:cond delay="1999"/>
                                          </p:stCondLst>
                                        </p:cTn>
                                        <p:tgtEl>
                                          <p:spTgt spid="6"/>
                                        </p:tgtEl>
                                        <p:attrNameLst>
                                          <p:attrName>style.visibility</p:attrName>
                                        </p:attrNameLst>
                                      </p:cBhvr>
                                      <p:to>
                                        <p:strVal val="hidden"/>
                                      </p:to>
                                    </p:set>
                                  </p:childTnLst>
                                </p:cTn>
                              </p:par>
                              <p:par>
                                <p:cTn id="298" presetID="2" presetClass="exit" presetSubtype="6" fill="hold" grpId="2" nodeType="withEffect">
                                  <p:stCondLst>
                                    <p:cond delay="0"/>
                                  </p:stCondLst>
                                  <p:childTnLst>
                                    <p:anim calcmode="lin" valueType="num">
                                      <p:cBhvr additive="base">
                                        <p:cTn id="299" dur="2000"/>
                                        <p:tgtEl>
                                          <p:spTgt spid="8"/>
                                        </p:tgtEl>
                                        <p:attrNameLst>
                                          <p:attrName>ppt_x</p:attrName>
                                        </p:attrNameLst>
                                      </p:cBhvr>
                                      <p:tavLst>
                                        <p:tav tm="0">
                                          <p:val>
                                            <p:strVal val="ppt_x"/>
                                          </p:val>
                                        </p:tav>
                                        <p:tav tm="100000">
                                          <p:val>
                                            <p:strVal val="1+ppt_w/2"/>
                                          </p:val>
                                        </p:tav>
                                      </p:tavLst>
                                    </p:anim>
                                    <p:anim calcmode="lin" valueType="num">
                                      <p:cBhvr additive="base">
                                        <p:cTn id="300" dur="2000"/>
                                        <p:tgtEl>
                                          <p:spTgt spid="8"/>
                                        </p:tgtEl>
                                        <p:attrNameLst>
                                          <p:attrName>ppt_y</p:attrName>
                                        </p:attrNameLst>
                                      </p:cBhvr>
                                      <p:tavLst>
                                        <p:tav tm="0">
                                          <p:val>
                                            <p:strVal val="ppt_y"/>
                                          </p:val>
                                        </p:tav>
                                        <p:tav tm="100000">
                                          <p:val>
                                            <p:strVal val="1+ppt_h/2"/>
                                          </p:val>
                                        </p:tav>
                                      </p:tavLst>
                                    </p:anim>
                                    <p:set>
                                      <p:cBhvr>
                                        <p:cTn id="301" dur="1" fill="hold">
                                          <p:stCondLst>
                                            <p:cond delay="1999"/>
                                          </p:stCondLst>
                                        </p:cTn>
                                        <p:tgtEl>
                                          <p:spTgt spid="8"/>
                                        </p:tgtEl>
                                        <p:attrNameLst>
                                          <p:attrName>style.visibility</p:attrName>
                                        </p:attrNameLst>
                                      </p:cBhvr>
                                      <p:to>
                                        <p:strVal val="hidden"/>
                                      </p:to>
                                    </p:set>
                                  </p:childTnLst>
                                </p:cTn>
                              </p:par>
                              <p:par>
                                <p:cTn id="302" presetID="2" presetClass="exit" presetSubtype="6" fill="hold" grpId="2" nodeType="withEffect">
                                  <p:stCondLst>
                                    <p:cond delay="0"/>
                                  </p:stCondLst>
                                  <p:childTnLst>
                                    <p:anim calcmode="lin" valueType="num">
                                      <p:cBhvr additive="base">
                                        <p:cTn id="303" dur="2000"/>
                                        <p:tgtEl>
                                          <p:spTgt spid="10"/>
                                        </p:tgtEl>
                                        <p:attrNameLst>
                                          <p:attrName>ppt_x</p:attrName>
                                        </p:attrNameLst>
                                      </p:cBhvr>
                                      <p:tavLst>
                                        <p:tav tm="0">
                                          <p:val>
                                            <p:strVal val="ppt_x"/>
                                          </p:val>
                                        </p:tav>
                                        <p:tav tm="100000">
                                          <p:val>
                                            <p:strVal val="1+ppt_w/2"/>
                                          </p:val>
                                        </p:tav>
                                      </p:tavLst>
                                    </p:anim>
                                    <p:anim calcmode="lin" valueType="num">
                                      <p:cBhvr additive="base">
                                        <p:cTn id="304" dur="2000"/>
                                        <p:tgtEl>
                                          <p:spTgt spid="10"/>
                                        </p:tgtEl>
                                        <p:attrNameLst>
                                          <p:attrName>ppt_y</p:attrName>
                                        </p:attrNameLst>
                                      </p:cBhvr>
                                      <p:tavLst>
                                        <p:tav tm="0">
                                          <p:val>
                                            <p:strVal val="ppt_y"/>
                                          </p:val>
                                        </p:tav>
                                        <p:tav tm="100000">
                                          <p:val>
                                            <p:strVal val="1+ppt_h/2"/>
                                          </p:val>
                                        </p:tav>
                                      </p:tavLst>
                                    </p:anim>
                                    <p:set>
                                      <p:cBhvr>
                                        <p:cTn id="305" dur="1" fill="hold">
                                          <p:stCondLst>
                                            <p:cond delay="1999"/>
                                          </p:stCondLst>
                                        </p:cTn>
                                        <p:tgtEl>
                                          <p:spTgt spid="10"/>
                                        </p:tgtEl>
                                        <p:attrNameLst>
                                          <p:attrName>style.visibility</p:attrName>
                                        </p:attrNameLst>
                                      </p:cBhvr>
                                      <p:to>
                                        <p:strVal val="hidden"/>
                                      </p:to>
                                    </p:set>
                                  </p:childTnLst>
                                </p:cTn>
                              </p:par>
                              <p:par>
                                <p:cTn id="306" presetID="2" presetClass="exit" presetSubtype="6" fill="hold" grpId="2" nodeType="withEffect">
                                  <p:stCondLst>
                                    <p:cond delay="0"/>
                                  </p:stCondLst>
                                  <p:childTnLst>
                                    <p:anim calcmode="lin" valueType="num">
                                      <p:cBhvr additive="base">
                                        <p:cTn id="307" dur="2000"/>
                                        <p:tgtEl>
                                          <p:spTgt spid="12"/>
                                        </p:tgtEl>
                                        <p:attrNameLst>
                                          <p:attrName>ppt_x</p:attrName>
                                        </p:attrNameLst>
                                      </p:cBhvr>
                                      <p:tavLst>
                                        <p:tav tm="0">
                                          <p:val>
                                            <p:strVal val="ppt_x"/>
                                          </p:val>
                                        </p:tav>
                                        <p:tav tm="100000">
                                          <p:val>
                                            <p:strVal val="1+ppt_w/2"/>
                                          </p:val>
                                        </p:tav>
                                      </p:tavLst>
                                    </p:anim>
                                    <p:anim calcmode="lin" valueType="num">
                                      <p:cBhvr additive="base">
                                        <p:cTn id="308" dur="2000"/>
                                        <p:tgtEl>
                                          <p:spTgt spid="12"/>
                                        </p:tgtEl>
                                        <p:attrNameLst>
                                          <p:attrName>ppt_y</p:attrName>
                                        </p:attrNameLst>
                                      </p:cBhvr>
                                      <p:tavLst>
                                        <p:tav tm="0">
                                          <p:val>
                                            <p:strVal val="ppt_y"/>
                                          </p:val>
                                        </p:tav>
                                        <p:tav tm="100000">
                                          <p:val>
                                            <p:strVal val="1+ppt_h/2"/>
                                          </p:val>
                                        </p:tav>
                                      </p:tavLst>
                                    </p:anim>
                                    <p:set>
                                      <p:cBhvr>
                                        <p:cTn id="309" dur="1" fill="hold">
                                          <p:stCondLst>
                                            <p:cond delay="1999"/>
                                          </p:stCondLst>
                                        </p:cTn>
                                        <p:tgtEl>
                                          <p:spTgt spid="12"/>
                                        </p:tgtEl>
                                        <p:attrNameLst>
                                          <p:attrName>style.visibility</p:attrName>
                                        </p:attrNameLst>
                                      </p:cBhvr>
                                      <p:to>
                                        <p:strVal val="hidden"/>
                                      </p:to>
                                    </p:set>
                                  </p:childTnLst>
                                </p:cTn>
                              </p:par>
                              <p:par>
                                <p:cTn id="310" presetID="2" presetClass="exit" presetSubtype="6" fill="hold" grpId="2" nodeType="withEffect">
                                  <p:stCondLst>
                                    <p:cond delay="0"/>
                                  </p:stCondLst>
                                  <p:childTnLst>
                                    <p:anim calcmode="lin" valueType="num">
                                      <p:cBhvr additive="base">
                                        <p:cTn id="311" dur="2000"/>
                                        <p:tgtEl>
                                          <p:spTgt spid="13"/>
                                        </p:tgtEl>
                                        <p:attrNameLst>
                                          <p:attrName>ppt_x</p:attrName>
                                        </p:attrNameLst>
                                      </p:cBhvr>
                                      <p:tavLst>
                                        <p:tav tm="0">
                                          <p:val>
                                            <p:strVal val="ppt_x"/>
                                          </p:val>
                                        </p:tav>
                                        <p:tav tm="100000">
                                          <p:val>
                                            <p:strVal val="1+ppt_w/2"/>
                                          </p:val>
                                        </p:tav>
                                      </p:tavLst>
                                    </p:anim>
                                    <p:anim calcmode="lin" valueType="num">
                                      <p:cBhvr additive="base">
                                        <p:cTn id="312" dur="2000"/>
                                        <p:tgtEl>
                                          <p:spTgt spid="13"/>
                                        </p:tgtEl>
                                        <p:attrNameLst>
                                          <p:attrName>ppt_y</p:attrName>
                                        </p:attrNameLst>
                                      </p:cBhvr>
                                      <p:tavLst>
                                        <p:tav tm="0">
                                          <p:val>
                                            <p:strVal val="ppt_y"/>
                                          </p:val>
                                        </p:tav>
                                        <p:tav tm="100000">
                                          <p:val>
                                            <p:strVal val="1+ppt_h/2"/>
                                          </p:val>
                                        </p:tav>
                                      </p:tavLst>
                                    </p:anim>
                                    <p:set>
                                      <p:cBhvr>
                                        <p:cTn id="313" dur="1" fill="hold">
                                          <p:stCondLst>
                                            <p:cond delay="1999"/>
                                          </p:stCondLst>
                                        </p:cTn>
                                        <p:tgtEl>
                                          <p:spTgt spid="13"/>
                                        </p:tgtEl>
                                        <p:attrNameLst>
                                          <p:attrName>style.visibility</p:attrName>
                                        </p:attrNameLst>
                                      </p:cBhvr>
                                      <p:to>
                                        <p:strVal val="hidden"/>
                                      </p:to>
                                    </p:set>
                                  </p:childTnLst>
                                </p:cTn>
                              </p:par>
                              <p:par>
                                <p:cTn id="314" presetID="2" presetClass="exit" presetSubtype="6" fill="hold" grpId="2" nodeType="withEffect">
                                  <p:stCondLst>
                                    <p:cond delay="0"/>
                                  </p:stCondLst>
                                  <p:childTnLst>
                                    <p:anim calcmode="lin" valueType="num">
                                      <p:cBhvr additive="base">
                                        <p:cTn id="315" dur="2000"/>
                                        <p:tgtEl>
                                          <p:spTgt spid="17"/>
                                        </p:tgtEl>
                                        <p:attrNameLst>
                                          <p:attrName>ppt_x</p:attrName>
                                        </p:attrNameLst>
                                      </p:cBhvr>
                                      <p:tavLst>
                                        <p:tav tm="0">
                                          <p:val>
                                            <p:strVal val="ppt_x"/>
                                          </p:val>
                                        </p:tav>
                                        <p:tav tm="100000">
                                          <p:val>
                                            <p:strVal val="1+ppt_w/2"/>
                                          </p:val>
                                        </p:tav>
                                      </p:tavLst>
                                    </p:anim>
                                    <p:anim calcmode="lin" valueType="num">
                                      <p:cBhvr additive="base">
                                        <p:cTn id="316" dur="2000"/>
                                        <p:tgtEl>
                                          <p:spTgt spid="17"/>
                                        </p:tgtEl>
                                        <p:attrNameLst>
                                          <p:attrName>ppt_y</p:attrName>
                                        </p:attrNameLst>
                                      </p:cBhvr>
                                      <p:tavLst>
                                        <p:tav tm="0">
                                          <p:val>
                                            <p:strVal val="ppt_y"/>
                                          </p:val>
                                        </p:tav>
                                        <p:tav tm="100000">
                                          <p:val>
                                            <p:strVal val="1+ppt_h/2"/>
                                          </p:val>
                                        </p:tav>
                                      </p:tavLst>
                                    </p:anim>
                                    <p:set>
                                      <p:cBhvr>
                                        <p:cTn id="317" dur="1" fill="hold">
                                          <p:stCondLst>
                                            <p:cond delay="1999"/>
                                          </p:stCondLst>
                                        </p:cTn>
                                        <p:tgtEl>
                                          <p:spTgt spid="17"/>
                                        </p:tgtEl>
                                        <p:attrNameLst>
                                          <p:attrName>style.visibility</p:attrName>
                                        </p:attrNameLst>
                                      </p:cBhvr>
                                      <p:to>
                                        <p:strVal val="hidden"/>
                                      </p:to>
                                    </p:set>
                                  </p:childTnLst>
                                </p:cTn>
                              </p:par>
                              <p:par>
                                <p:cTn id="318" presetID="2" presetClass="exit" presetSubtype="6" fill="hold" grpId="2" nodeType="withEffect">
                                  <p:stCondLst>
                                    <p:cond delay="0"/>
                                  </p:stCondLst>
                                  <p:childTnLst>
                                    <p:anim calcmode="lin" valueType="num">
                                      <p:cBhvr additive="base">
                                        <p:cTn id="319" dur="2000"/>
                                        <p:tgtEl>
                                          <p:spTgt spid="18"/>
                                        </p:tgtEl>
                                        <p:attrNameLst>
                                          <p:attrName>ppt_x</p:attrName>
                                        </p:attrNameLst>
                                      </p:cBhvr>
                                      <p:tavLst>
                                        <p:tav tm="0">
                                          <p:val>
                                            <p:strVal val="ppt_x"/>
                                          </p:val>
                                        </p:tav>
                                        <p:tav tm="100000">
                                          <p:val>
                                            <p:strVal val="1+ppt_w/2"/>
                                          </p:val>
                                        </p:tav>
                                      </p:tavLst>
                                    </p:anim>
                                    <p:anim calcmode="lin" valueType="num">
                                      <p:cBhvr additive="base">
                                        <p:cTn id="320" dur="2000"/>
                                        <p:tgtEl>
                                          <p:spTgt spid="18"/>
                                        </p:tgtEl>
                                        <p:attrNameLst>
                                          <p:attrName>ppt_y</p:attrName>
                                        </p:attrNameLst>
                                      </p:cBhvr>
                                      <p:tavLst>
                                        <p:tav tm="0">
                                          <p:val>
                                            <p:strVal val="ppt_y"/>
                                          </p:val>
                                        </p:tav>
                                        <p:tav tm="100000">
                                          <p:val>
                                            <p:strVal val="1+ppt_h/2"/>
                                          </p:val>
                                        </p:tav>
                                      </p:tavLst>
                                    </p:anim>
                                    <p:set>
                                      <p:cBhvr>
                                        <p:cTn id="321" dur="1" fill="hold">
                                          <p:stCondLst>
                                            <p:cond delay="1999"/>
                                          </p:stCondLst>
                                        </p:cTn>
                                        <p:tgtEl>
                                          <p:spTgt spid="18"/>
                                        </p:tgtEl>
                                        <p:attrNameLst>
                                          <p:attrName>style.visibility</p:attrName>
                                        </p:attrNameLst>
                                      </p:cBhvr>
                                      <p:to>
                                        <p:strVal val="hidden"/>
                                      </p:to>
                                    </p:set>
                                  </p:childTnLst>
                                </p:cTn>
                              </p:par>
                              <p:par>
                                <p:cTn id="322" presetID="2" presetClass="exit" presetSubtype="6" fill="hold" grpId="2" nodeType="withEffect">
                                  <p:stCondLst>
                                    <p:cond delay="0"/>
                                  </p:stCondLst>
                                  <p:childTnLst>
                                    <p:anim calcmode="lin" valueType="num">
                                      <p:cBhvr additive="base">
                                        <p:cTn id="323" dur="2000"/>
                                        <p:tgtEl>
                                          <p:spTgt spid="19"/>
                                        </p:tgtEl>
                                        <p:attrNameLst>
                                          <p:attrName>ppt_x</p:attrName>
                                        </p:attrNameLst>
                                      </p:cBhvr>
                                      <p:tavLst>
                                        <p:tav tm="0">
                                          <p:val>
                                            <p:strVal val="ppt_x"/>
                                          </p:val>
                                        </p:tav>
                                        <p:tav tm="100000">
                                          <p:val>
                                            <p:strVal val="1+ppt_w/2"/>
                                          </p:val>
                                        </p:tav>
                                      </p:tavLst>
                                    </p:anim>
                                    <p:anim calcmode="lin" valueType="num">
                                      <p:cBhvr additive="base">
                                        <p:cTn id="324" dur="2000"/>
                                        <p:tgtEl>
                                          <p:spTgt spid="19"/>
                                        </p:tgtEl>
                                        <p:attrNameLst>
                                          <p:attrName>ppt_y</p:attrName>
                                        </p:attrNameLst>
                                      </p:cBhvr>
                                      <p:tavLst>
                                        <p:tav tm="0">
                                          <p:val>
                                            <p:strVal val="ppt_y"/>
                                          </p:val>
                                        </p:tav>
                                        <p:tav tm="100000">
                                          <p:val>
                                            <p:strVal val="1+ppt_h/2"/>
                                          </p:val>
                                        </p:tav>
                                      </p:tavLst>
                                    </p:anim>
                                    <p:set>
                                      <p:cBhvr>
                                        <p:cTn id="325" dur="1" fill="hold">
                                          <p:stCondLst>
                                            <p:cond delay="1999"/>
                                          </p:stCondLst>
                                        </p:cTn>
                                        <p:tgtEl>
                                          <p:spTgt spid="19"/>
                                        </p:tgtEl>
                                        <p:attrNameLst>
                                          <p:attrName>style.visibility</p:attrName>
                                        </p:attrNameLst>
                                      </p:cBhvr>
                                      <p:to>
                                        <p:strVal val="hidden"/>
                                      </p:to>
                                    </p:set>
                                  </p:childTnLst>
                                </p:cTn>
                              </p:par>
                              <p:par>
                                <p:cTn id="326" presetID="2" presetClass="exit" presetSubtype="9" fill="hold" grpId="2" nodeType="withEffect">
                                  <p:stCondLst>
                                    <p:cond delay="0"/>
                                  </p:stCondLst>
                                  <p:childTnLst>
                                    <p:anim calcmode="lin" valueType="num">
                                      <p:cBhvr additive="base">
                                        <p:cTn id="327" dur="2000"/>
                                        <p:tgtEl>
                                          <p:spTgt spid="23"/>
                                        </p:tgtEl>
                                        <p:attrNameLst>
                                          <p:attrName>ppt_x</p:attrName>
                                        </p:attrNameLst>
                                      </p:cBhvr>
                                      <p:tavLst>
                                        <p:tav tm="0">
                                          <p:val>
                                            <p:strVal val="ppt_x"/>
                                          </p:val>
                                        </p:tav>
                                        <p:tav tm="100000">
                                          <p:val>
                                            <p:strVal val="0-ppt_w/2"/>
                                          </p:val>
                                        </p:tav>
                                      </p:tavLst>
                                    </p:anim>
                                    <p:anim calcmode="lin" valueType="num">
                                      <p:cBhvr additive="base">
                                        <p:cTn id="328" dur="2000"/>
                                        <p:tgtEl>
                                          <p:spTgt spid="23"/>
                                        </p:tgtEl>
                                        <p:attrNameLst>
                                          <p:attrName>ppt_y</p:attrName>
                                        </p:attrNameLst>
                                      </p:cBhvr>
                                      <p:tavLst>
                                        <p:tav tm="0">
                                          <p:val>
                                            <p:strVal val="ppt_y"/>
                                          </p:val>
                                        </p:tav>
                                        <p:tav tm="100000">
                                          <p:val>
                                            <p:strVal val="0-ppt_h/2"/>
                                          </p:val>
                                        </p:tav>
                                      </p:tavLst>
                                    </p:anim>
                                    <p:set>
                                      <p:cBhvr>
                                        <p:cTn id="329" dur="1" fill="hold">
                                          <p:stCondLst>
                                            <p:cond delay="1999"/>
                                          </p:stCondLst>
                                        </p:cTn>
                                        <p:tgtEl>
                                          <p:spTgt spid="23"/>
                                        </p:tgtEl>
                                        <p:attrNameLst>
                                          <p:attrName>style.visibility</p:attrName>
                                        </p:attrNameLst>
                                      </p:cBhvr>
                                      <p:to>
                                        <p:strVal val="hidden"/>
                                      </p:to>
                                    </p:set>
                                  </p:childTnLst>
                                </p:cTn>
                              </p:par>
                              <p:par>
                                <p:cTn id="330" presetID="2" presetClass="exit" presetSubtype="9" fill="hold" grpId="2" nodeType="withEffect">
                                  <p:stCondLst>
                                    <p:cond delay="0"/>
                                  </p:stCondLst>
                                  <p:childTnLst>
                                    <p:anim calcmode="lin" valueType="num">
                                      <p:cBhvr additive="base">
                                        <p:cTn id="331" dur="2000"/>
                                        <p:tgtEl>
                                          <p:spTgt spid="31"/>
                                        </p:tgtEl>
                                        <p:attrNameLst>
                                          <p:attrName>ppt_x</p:attrName>
                                        </p:attrNameLst>
                                      </p:cBhvr>
                                      <p:tavLst>
                                        <p:tav tm="0">
                                          <p:val>
                                            <p:strVal val="ppt_x"/>
                                          </p:val>
                                        </p:tav>
                                        <p:tav tm="100000">
                                          <p:val>
                                            <p:strVal val="0-ppt_w/2"/>
                                          </p:val>
                                        </p:tav>
                                      </p:tavLst>
                                    </p:anim>
                                    <p:anim calcmode="lin" valueType="num">
                                      <p:cBhvr additive="base">
                                        <p:cTn id="332" dur="2000"/>
                                        <p:tgtEl>
                                          <p:spTgt spid="31"/>
                                        </p:tgtEl>
                                        <p:attrNameLst>
                                          <p:attrName>ppt_y</p:attrName>
                                        </p:attrNameLst>
                                      </p:cBhvr>
                                      <p:tavLst>
                                        <p:tav tm="0">
                                          <p:val>
                                            <p:strVal val="ppt_y"/>
                                          </p:val>
                                        </p:tav>
                                        <p:tav tm="100000">
                                          <p:val>
                                            <p:strVal val="0-ppt_h/2"/>
                                          </p:val>
                                        </p:tav>
                                      </p:tavLst>
                                    </p:anim>
                                    <p:set>
                                      <p:cBhvr>
                                        <p:cTn id="333" dur="1" fill="hold">
                                          <p:stCondLst>
                                            <p:cond delay="1999"/>
                                          </p:stCondLst>
                                        </p:cTn>
                                        <p:tgtEl>
                                          <p:spTgt spid="31"/>
                                        </p:tgtEl>
                                        <p:attrNameLst>
                                          <p:attrName>style.visibility</p:attrName>
                                        </p:attrNameLst>
                                      </p:cBhvr>
                                      <p:to>
                                        <p:strVal val="hidden"/>
                                      </p:to>
                                    </p:set>
                                  </p:childTnLst>
                                </p:cTn>
                              </p:par>
                              <p:par>
                                <p:cTn id="334" presetID="2" presetClass="exit" presetSubtype="9" fill="hold" grpId="2" nodeType="withEffect">
                                  <p:stCondLst>
                                    <p:cond delay="0"/>
                                  </p:stCondLst>
                                  <p:childTnLst>
                                    <p:anim calcmode="lin" valueType="num">
                                      <p:cBhvr additive="base">
                                        <p:cTn id="335" dur="2000"/>
                                        <p:tgtEl>
                                          <p:spTgt spid="32"/>
                                        </p:tgtEl>
                                        <p:attrNameLst>
                                          <p:attrName>ppt_x</p:attrName>
                                        </p:attrNameLst>
                                      </p:cBhvr>
                                      <p:tavLst>
                                        <p:tav tm="0">
                                          <p:val>
                                            <p:strVal val="ppt_x"/>
                                          </p:val>
                                        </p:tav>
                                        <p:tav tm="100000">
                                          <p:val>
                                            <p:strVal val="0-ppt_w/2"/>
                                          </p:val>
                                        </p:tav>
                                      </p:tavLst>
                                    </p:anim>
                                    <p:anim calcmode="lin" valueType="num">
                                      <p:cBhvr additive="base">
                                        <p:cTn id="336" dur="2000"/>
                                        <p:tgtEl>
                                          <p:spTgt spid="32"/>
                                        </p:tgtEl>
                                        <p:attrNameLst>
                                          <p:attrName>ppt_y</p:attrName>
                                        </p:attrNameLst>
                                      </p:cBhvr>
                                      <p:tavLst>
                                        <p:tav tm="0">
                                          <p:val>
                                            <p:strVal val="ppt_y"/>
                                          </p:val>
                                        </p:tav>
                                        <p:tav tm="100000">
                                          <p:val>
                                            <p:strVal val="0-ppt_h/2"/>
                                          </p:val>
                                        </p:tav>
                                      </p:tavLst>
                                    </p:anim>
                                    <p:set>
                                      <p:cBhvr>
                                        <p:cTn id="337" dur="1" fill="hold">
                                          <p:stCondLst>
                                            <p:cond delay="1999"/>
                                          </p:stCondLst>
                                        </p:cTn>
                                        <p:tgtEl>
                                          <p:spTgt spid="32"/>
                                        </p:tgtEl>
                                        <p:attrNameLst>
                                          <p:attrName>style.visibility</p:attrName>
                                        </p:attrNameLst>
                                      </p:cBhvr>
                                      <p:to>
                                        <p:strVal val="hidden"/>
                                      </p:to>
                                    </p:set>
                                  </p:childTnLst>
                                </p:cTn>
                              </p:par>
                              <p:par>
                                <p:cTn id="338" presetID="2" presetClass="exit" presetSubtype="9" fill="hold" grpId="2" nodeType="withEffect">
                                  <p:stCondLst>
                                    <p:cond delay="0"/>
                                  </p:stCondLst>
                                  <p:childTnLst>
                                    <p:anim calcmode="lin" valueType="num">
                                      <p:cBhvr additive="base">
                                        <p:cTn id="339" dur="2000"/>
                                        <p:tgtEl>
                                          <p:spTgt spid="33"/>
                                        </p:tgtEl>
                                        <p:attrNameLst>
                                          <p:attrName>ppt_x</p:attrName>
                                        </p:attrNameLst>
                                      </p:cBhvr>
                                      <p:tavLst>
                                        <p:tav tm="0">
                                          <p:val>
                                            <p:strVal val="ppt_x"/>
                                          </p:val>
                                        </p:tav>
                                        <p:tav tm="100000">
                                          <p:val>
                                            <p:strVal val="0-ppt_w/2"/>
                                          </p:val>
                                        </p:tav>
                                      </p:tavLst>
                                    </p:anim>
                                    <p:anim calcmode="lin" valueType="num">
                                      <p:cBhvr additive="base">
                                        <p:cTn id="340" dur="2000"/>
                                        <p:tgtEl>
                                          <p:spTgt spid="33"/>
                                        </p:tgtEl>
                                        <p:attrNameLst>
                                          <p:attrName>ppt_y</p:attrName>
                                        </p:attrNameLst>
                                      </p:cBhvr>
                                      <p:tavLst>
                                        <p:tav tm="0">
                                          <p:val>
                                            <p:strVal val="ppt_y"/>
                                          </p:val>
                                        </p:tav>
                                        <p:tav tm="100000">
                                          <p:val>
                                            <p:strVal val="0-ppt_h/2"/>
                                          </p:val>
                                        </p:tav>
                                      </p:tavLst>
                                    </p:anim>
                                    <p:set>
                                      <p:cBhvr>
                                        <p:cTn id="341" dur="1" fill="hold">
                                          <p:stCondLst>
                                            <p:cond delay="1999"/>
                                          </p:stCondLst>
                                        </p:cTn>
                                        <p:tgtEl>
                                          <p:spTgt spid="33"/>
                                        </p:tgtEl>
                                        <p:attrNameLst>
                                          <p:attrName>style.visibility</p:attrName>
                                        </p:attrNameLst>
                                      </p:cBhvr>
                                      <p:to>
                                        <p:strVal val="hidden"/>
                                      </p:to>
                                    </p:set>
                                  </p:childTnLst>
                                </p:cTn>
                              </p:par>
                              <p:par>
                                <p:cTn id="342" presetID="2" presetClass="exit" presetSubtype="9" fill="hold" grpId="2" nodeType="withEffect">
                                  <p:stCondLst>
                                    <p:cond delay="0"/>
                                  </p:stCondLst>
                                  <p:childTnLst>
                                    <p:anim calcmode="lin" valueType="num">
                                      <p:cBhvr additive="base">
                                        <p:cTn id="343" dur="2000"/>
                                        <p:tgtEl>
                                          <p:spTgt spid="34"/>
                                        </p:tgtEl>
                                        <p:attrNameLst>
                                          <p:attrName>ppt_x</p:attrName>
                                        </p:attrNameLst>
                                      </p:cBhvr>
                                      <p:tavLst>
                                        <p:tav tm="0">
                                          <p:val>
                                            <p:strVal val="ppt_x"/>
                                          </p:val>
                                        </p:tav>
                                        <p:tav tm="100000">
                                          <p:val>
                                            <p:strVal val="0-ppt_w/2"/>
                                          </p:val>
                                        </p:tav>
                                      </p:tavLst>
                                    </p:anim>
                                    <p:anim calcmode="lin" valueType="num">
                                      <p:cBhvr additive="base">
                                        <p:cTn id="344" dur="2000"/>
                                        <p:tgtEl>
                                          <p:spTgt spid="34"/>
                                        </p:tgtEl>
                                        <p:attrNameLst>
                                          <p:attrName>ppt_y</p:attrName>
                                        </p:attrNameLst>
                                      </p:cBhvr>
                                      <p:tavLst>
                                        <p:tav tm="0">
                                          <p:val>
                                            <p:strVal val="ppt_y"/>
                                          </p:val>
                                        </p:tav>
                                        <p:tav tm="100000">
                                          <p:val>
                                            <p:strVal val="0-ppt_h/2"/>
                                          </p:val>
                                        </p:tav>
                                      </p:tavLst>
                                    </p:anim>
                                    <p:set>
                                      <p:cBhvr>
                                        <p:cTn id="345" dur="1" fill="hold">
                                          <p:stCondLst>
                                            <p:cond delay="1999"/>
                                          </p:stCondLst>
                                        </p:cTn>
                                        <p:tgtEl>
                                          <p:spTgt spid="34"/>
                                        </p:tgtEl>
                                        <p:attrNameLst>
                                          <p:attrName>style.visibility</p:attrName>
                                        </p:attrNameLst>
                                      </p:cBhvr>
                                      <p:to>
                                        <p:strVal val="hidden"/>
                                      </p:to>
                                    </p:set>
                                  </p:childTnLst>
                                </p:cTn>
                              </p:par>
                              <p:par>
                                <p:cTn id="346" presetID="2" presetClass="exit" presetSubtype="9" fill="hold" grpId="2" nodeType="withEffect">
                                  <p:stCondLst>
                                    <p:cond delay="0"/>
                                  </p:stCondLst>
                                  <p:childTnLst>
                                    <p:anim calcmode="lin" valueType="num">
                                      <p:cBhvr additive="base">
                                        <p:cTn id="347" dur="2000"/>
                                        <p:tgtEl>
                                          <p:spTgt spid="35"/>
                                        </p:tgtEl>
                                        <p:attrNameLst>
                                          <p:attrName>ppt_x</p:attrName>
                                        </p:attrNameLst>
                                      </p:cBhvr>
                                      <p:tavLst>
                                        <p:tav tm="0">
                                          <p:val>
                                            <p:strVal val="ppt_x"/>
                                          </p:val>
                                        </p:tav>
                                        <p:tav tm="100000">
                                          <p:val>
                                            <p:strVal val="0-ppt_w/2"/>
                                          </p:val>
                                        </p:tav>
                                      </p:tavLst>
                                    </p:anim>
                                    <p:anim calcmode="lin" valueType="num">
                                      <p:cBhvr additive="base">
                                        <p:cTn id="348" dur="2000"/>
                                        <p:tgtEl>
                                          <p:spTgt spid="35"/>
                                        </p:tgtEl>
                                        <p:attrNameLst>
                                          <p:attrName>ppt_y</p:attrName>
                                        </p:attrNameLst>
                                      </p:cBhvr>
                                      <p:tavLst>
                                        <p:tav tm="0">
                                          <p:val>
                                            <p:strVal val="ppt_y"/>
                                          </p:val>
                                        </p:tav>
                                        <p:tav tm="100000">
                                          <p:val>
                                            <p:strVal val="0-ppt_h/2"/>
                                          </p:val>
                                        </p:tav>
                                      </p:tavLst>
                                    </p:anim>
                                    <p:set>
                                      <p:cBhvr>
                                        <p:cTn id="349" dur="1" fill="hold">
                                          <p:stCondLst>
                                            <p:cond delay="1999"/>
                                          </p:stCondLst>
                                        </p:cTn>
                                        <p:tgtEl>
                                          <p:spTgt spid="35"/>
                                        </p:tgtEl>
                                        <p:attrNameLst>
                                          <p:attrName>style.visibility</p:attrName>
                                        </p:attrNameLst>
                                      </p:cBhvr>
                                      <p:to>
                                        <p:strVal val="hidden"/>
                                      </p:to>
                                    </p:set>
                                  </p:childTnLst>
                                </p:cTn>
                              </p:par>
                              <p:par>
                                <p:cTn id="350" presetID="2" presetClass="exit" presetSubtype="9" fill="hold" grpId="2" nodeType="withEffect">
                                  <p:stCondLst>
                                    <p:cond delay="0"/>
                                  </p:stCondLst>
                                  <p:childTnLst>
                                    <p:anim calcmode="lin" valueType="num">
                                      <p:cBhvr additive="base">
                                        <p:cTn id="351" dur="2000"/>
                                        <p:tgtEl>
                                          <p:spTgt spid="36"/>
                                        </p:tgtEl>
                                        <p:attrNameLst>
                                          <p:attrName>ppt_x</p:attrName>
                                        </p:attrNameLst>
                                      </p:cBhvr>
                                      <p:tavLst>
                                        <p:tav tm="0">
                                          <p:val>
                                            <p:strVal val="ppt_x"/>
                                          </p:val>
                                        </p:tav>
                                        <p:tav tm="100000">
                                          <p:val>
                                            <p:strVal val="0-ppt_w/2"/>
                                          </p:val>
                                        </p:tav>
                                      </p:tavLst>
                                    </p:anim>
                                    <p:anim calcmode="lin" valueType="num">
                                      <p:cBhvr additive="base">
                                        <p:cTn id="352" dur="2000"/>
                                        <p:tgtEl>
                                          <p:spTgt spid="36"/>
                                        </p:tgtEl>
                                        <p:attrNameLst>
                                          <p:attrName>ppt_y</p:attrName>
                                        </p:attrNameLst>
                                      </p:cBhvr>
                                      <p:tavLst>
                                        <p:tav tm="0">
                                          <p:val>
                                            <p:strVal val="ppt_y"/>
                                          </p:val>
                                        </p:tav>
                                        <p:tav tm="100000">
                                          <p:val>
                                            <p:strVal val="0-ppt_h/2"/>
                                          </p:val>
                                        </p:tav>
                                      </p:tavLst>
                                    </p:anim>
                                    <p:set>
                                      <p:cBhvr>
                                        <p:cTn id="353" dur="1" fill="hold">
                                          <p:stCondLst>
                                            <p:cond delay="1999"/>
                                          </p:stCondLst>
                                        </p:cTn>
                                        <p:tgtEl>
                                          <p:spTgt spid="36"/>
                                        </p:tgtEl>
                                        <p:attrNameLst>
                                          <p:attrName>style.visibility</p:attrName>
                                        </p:attrNameLst>
                                      </p:cBhvr>
                                      <p:to>
                                        <p:strVal val="hidden"/>
                                      </p:to>
                                    </p:set>
                                  </p:childTnLst>
                                </p:cTn>
                              </p:par>
                              <p:par>
                                <p:cTn id="354" presetID="2" presetClass="exit" presetSubtype="9" fill="hold" grpId="2" nodeType="withEffect">
                                  <p:stCondLst>
                                    <p:cond delay="0"/>
                                  </p:stCondLst>
                                  <p:childTnLst>
                                    <p:anim calcmode="lin" valueType="num">
                                      <p:cBhvr additive="base">
                                        <p:cTn id="355" dur="2000"/>
                                        <p:tgtEl>
                                          <p:spTgt spid="37"/>
                                        </p:tgtEl>
                                        <p:attrNameLst>
                                          <p:attrName>ppt_x</p:attrName>
                                        </p:attrNameLst>
                                      </p:cBhvr>
                                      <p:tavLst>
                                        <p:tav tm="0">
                                          <p:val>
                                            <p:strVal val="ppt_x"/>
                                          </p:val>
                                        </p:tav>
                                        <p:tav tm="100000">
                                          <p:val>
                                            <p:strVal val="0-ppt_w/2"/>
                                          </p:val>
                                        </p:tav>
                                      </p:tavLst>
                                    </p:anim>
                                    <p:anim calcmode="lin" valueType="num">
                                      <p:cBhvr additive="base">
                                        <p:cTn id="356" dur="2000"/>
                                        <p:tgtEl>
                                          <p:spTgt spid="37"/>
                                        </p:tgtEl>
                                        <p:attrNameLst>
                                          <p:attrName>ppt_y</p:attrName>
                                        </p:attrNameLst>
                                      </p:cBhvr>
                                      <p:tavLst>
                                        <p:tav tm="0">
                                          <p:val>
                                            <p:strVal val="ppt_y"/>
                                          </p:val>
                                        </p:tav>
                                        <p:tav tm="100000">
                                          <p:val>
                                            <p:strVal val="0-ppt_h/2"/>
                                          </p:val>
                                        </p:tav>
                                      </p:tavLst>
                                    </p:anim>
                                    <p:set>
                                      <p:cBhvr>
                                        <p:cTn id="357" dur="1" fill="hold">
                                          <p:stCondLst>
                                            <p:cond delay="1999"/>
                                          </p:stCondLst>
                                        </p:cTn>
                                        <p:tgtEl>
                                          <p:spTgt spid="37"/>
                                        </p:tgtEl>
                                        <p:attrNameLst>
                                          <p:attrName>style.visibility</p:attrName>
                                        </p:attrNameLst>
                                      </p:cBhvr>
                                      <p:to>
                                        <p:strVal val="hidden"/>
                                      </p:to>
                                    </p:set>
                                  </p:childTnLst>
                                </p:cTn>
                              </p:par>
                              <p:par>
                                <p:cTn id="358" presetID="2" presetClass="exit" presetSubtype="12" fill="hold" grpId="2" nodeType="withEffect">
                                  <p:stCondLst>
                                    <p:cond delay="0"/>
                                  </p:stCondLst>
                                  <p:childTnLst>
                                    <p:anim calcmode="lin" valueType="num">
                                      <p:cBhvr additive="base">
                                        <p:cTn id="359" dur="2000"/>
                                        <p:tgtEl>
                                          <p:spTgt spid="7"/>
                                        </p:tgtEl>
                                        <p:attrNameLst>
                                          <p:attrName>ppt_x</p:attrName>
                                        </p:attrNameLst>
                                      </p:cBhvr>
                                      <p:tavLst>
                                        <p:tav tm="0">
                                          <p:val>
                                            <p:strVal val="ppt_x"/>
                                          </p:val>
                                        </p:tav>
                                        <p:tav tm="100000">
                                          <p:val>
                                            <p:strVal val="0-ppt_w/2"/>
                                          </p:val>
                                        </p:tav>
                                      </p:tavLst>
                                    </p:anim>
                                    <p:anim calcmode="lin" valueType="num">
                                      <p:cBhvr additive="base">
                                        <p:cTn id="360" dur="2000"/>
                                        <p:tgtEl>
                                          <p:spTgt spid="7"/>
                                        </p:tgtEl>
                                        <p:attrNameLst>
                                          <p:attrName>ppt_y</p:attrName>
                                        </p:attrNameLst>
                                      </p:cBhvr>
                                      <p:tavLst>
                                        <p:tav tm="0">
                                          <p:val>
                                            <p:strVal val="ppt_y"/>
                                          </p:val>
                                        </p:tav>
                                        <p:tav tm="100000">
                                          <p:val>
                                            <p:strVal val="1+ppt_h/2"/>
                                          </p:val>
                                        </p:tav>
                                      </p:tavLst>
                                    </p:anim>
                                    <p:set>
                                      <p:cBhvr>
                                        <p:cTn id="361" dur="1" fill="hold">
                                          <p:stCondLst>
                                            <p:cond delay="1999"/>
                                          </p:stCondLst>
                                        </p:cTn>
                                        <p:tgtEl>
                                          <p:spTgt spid="7"/>
                                        </p:tgtEl>
                                        <p:attrNameLst>
                                          <p:attrName>style.visibility</p:attrName>
                                        </p:attrNameLst>
                                      </p:cBhvr>
                                      <p:to>
                                        <p:strVal val="hidden"/>
                                      </p:to>
                                    </p:set>
                                  </p:childTnLst>
                                </p:cTn>
                              </p:par>
                              <p:par>
                                <p:cTn id="362" presetID="2" presetClass="exit" presetSubtype="12" fill="hold" grpId="2" nodeType="withEffect">
                                  <p:stCondLst>
                                    <p:cond delay="0"/>
                                  </p:stCondLst>
                                  <p:childTnLst>
                                    <p:anim calcmode="lin" valueType="num">
                                      <p:cBhvr additive="base">
                                        <p:cTn id="363" dur="2000"/>
                                        <p:tgtEl>
                                          <p:spTgt spid="9"/>
                                        </p:tgtEl>
                                        <p:attrNameLst>
                                          <p:attrName>ppt_x</p:attrName>
                                        </p:attrNameLst>
                                      </p:cBhvr>
                                      <p:tavLst>
                                        <p:tav tm="0">
                                          <p:val>
                                            <p:strVal val="ppt_x"/>
                                          </p:val>
                                        </p:tav>
                                        <p:tav tm="100000">
                                          <p:val>
                                            <p:strVal val="0-ppt_w/2"/>
                                          </p:val>
                                        </p:tav>
                                      </p:tavLst>
                                    </p:anim>
                                    <p:anim calcmode="lin" valueType="num">
                                      <p:cBhvr additive="base">
                                        <p:cTn id="364" dur="2000"/>
                                        <p:tgtEl>
                                          <p:spTgt spid="9"/>
                                        </p:tgtEl>
                                        <p:attrNameLst>
                                          <p:attrName>ppt_y</p:attrName>
                                        </p:attrNameLst>
                                      </p:cBhvr>
                                      <p:tavLst>
                                        <p:tav tm="0">
                                          <p:val>
                                            <p:strVal val="ppt_y"/>
                                          </p:val>
                                        </p:tav>
                                        <p:tav tm="100000">
                                          <p:val>
                                            <p:strVal val="1+ppt_h/2"/>
                                          </p:val>
                                        </p:tav>
                                      </p:tavLst>
                                    </p:anim>
                                    <p:set>
                                      <p:cBhvr>
                                        <p:cTn id="365" dur="1" fill="hold">
                                          <p:stCondLst>
                                            <p:cond delay="1999"/>
                                          </p:stCondLst>
                                        </p:cTn>
                                        <p:tgtEl>
                                          <p:spTgt spid="9"/>
                                        </p:tgtEl>
                                        <p:attrNameLst>
                                          <p:attrName>style.visibility</p:attrName>
                                        </p:attrNameLst>
                                      </p:cBhvr>
                                      <p:to>
                                        <p:strVal val="hidden"/>
                                      </p:to>
                                    </p:set>
                                  </p:childTnLst>
                                </p:cTn>
                              </p:par>
                              <p:par>
                                <p:cTn id="366" presetID="2" presetClass="exit" presetSubtype="12" fill="hold" grpId="2" nodeType="withEffect">
                                  <p:stCondLst>
                                    <p:cond delay="0"/>
                                  </p:stCondLst>
                                  <p:childTnLst>
                                    <p:anim calcmode="lin" valueType="num">
                                      <p:cBhvr additive="base">
                                        <p:cTn id="367" dur="2000"/>
                                        <p:tgtEl>
                                          <p:spTgt spid="11"/>
                                        </p:tgtEl>
                                        <p:attrNameLst>
                                          <p:attrName>ppt_x</p:attrName>
                                        </p:attrNameLst>
                                      </p:cBhvr>
                                      <p:tavLst>
                                        <p:tav tm="0">
                                          <p:val>
                                            <p:strVal val="ppt_x"/>
                                          </p:val>
                                        </p:tav>
                                        <p:tav tm="100000">
                                          <p:val>
                                            <p:strVal val="0-ppt_w/2"/>
                                          </p:val>
                                        </p:tav>
                                      </p:tavLst>
                                    </p:anim>
                                    <p:anim calcmode="lin" valueType="num">
                                      <p:cBhvr additive="base">
                                        <p:cTn id="368" dur="2000"/>
                                        <p:tgtEl>
                                          <p:spTgt spid="11"/>
                                        </p:tgtEl>
                                        <p:attrNameLst>
                                          <p:attrName>ppt_y</p:attrName>
                                        </p:attrNameLst>
                                      </p:cBhvr>
                                      <p:tavLst>
                                        <p:tav tm="0">
                                          <p:val>
                                            <p:strVal val="ppt_y"/>
                                          </p:val>
                                        </p:tav>
                                        <p:tav tm="100000">
                                          <p:val>
                                            <p:strVal val="1+ppt_h/2"/>
                                          </p:val>
                                        </p:tav>
                                      </p:tavLst>
                                    </p:anim>
                                    <p:set>
                                      <p:cBhvr>
                                        <p:cTn id="369" dur="1" fill="hold">
                                          <p:stCondLst>
                                            <p:cond delay="1999"/>
                                          </p:stCondLst>
                                        </p:cTn>
                                        <p:tgtEl>
                                          <p:spTgt spid="11"/>
                                        </p:tgtEl>
                                        <p:attrNameLst>
                                          <p:attrName>style.visibility</p:attrName>
                                        </p:attrNameLst>
                                      </p:cBhvr>
                                      <p:to>
                                        <p:strVal val="hidden"/>
                                      </p:to>
                                    </p:set>
                                  </p:childTnLst>
                                </p:cTn>
                              </p:par>
                              <p:par>
                                <p:cTn id="370" presetID="2" presetClass="exit" presetSubtype="12" fill="hold" grpId="2" nodeType="withEffect">
                                  <p:stCondLst>
                                    <p:cond delay="0"/>
                                  </p:stCondLst>
                                  <p:childTnLst>
                                    <p:anim calcmode="lin" valueType="num">
                                      <p:cBhvr additive="base">
                                        <p:cTn id="371" dur="2000"/>
                                        <p:tgtEl>
                                          <p:spTgt spid="14"/>
                                        </p:tgtEl>
                                        <p:attrNameLst>
                                          <p:attrName>ppt_x</p:attrName>
                                        </p:attrNameLst>
                                      </p:cBhvr>
                                      <p:tavLst>
                                        <p:tav tm="0">
                                          <p:val>
                                            <p:strVal val="ppt_x"/>
                                          </p:val>
                                        </p:tav>
                                        <p:tav tm="100000">
                                          <p:val>
                                            <p:strVal val="0-ppt_w/2"/>
                                          </p:val>
                                        </p:tav>
                                      </p:tavLst>
                                    </p:anim>
                                    <p:anim calcmode="lin" valueType="num">
                                      <p:cBhvr additive="base">
                                        <p:cTn id="372" dur="2000"/>
                                        <p:tgtEl>
                                          <p:spTgt spid="14"/>
                                        </p:tgtEl>
                                        <p:attrNameLst>
                                          <p:attrName>ppt_y</p:attrName>
                                        </p:attrNameLst>
                                      </p:cBhvr>
                                      <p:tavLst>
                                        <p:tav tm="0">
                                          <p:val>
                                            <p:strVal val="ppt_y"/>
                                          </p:val>
                                        </p:tav>
                                        <p:tav tm="100000">
                                          <p:val>
                                            <p:strVal val="1+ppt_h/2"/>
                                          </p:val>
                                        </p:tav>
                                      </p:tavLst>
                                    </p:anim>
                                    <p:set>
                                      <p:cBhvr>
                                        <p:cTn id="373" dur="1" fill="hold">
                                          <p:stCondLst>
                                            <p:cond delay="1999"/>
                                          </p:stCondLst>
                                        </p:cTn>
                                        <p:tgtEl>
                                          <p:spTgt spid="14"/>
                                        </p:tgtEl>
                                        <p:attrNameLst>
                                          <p:attrName>style.visibility</p:attrName>
                                        </p:attrNameLst>
                                      </p:cBhvr>
                                      <p:to>
                                        <p:strVal val="hidden"/>
                                      </p:to>
                                    </p:set>
                                  </p:childTnLst>
                                </p:cTn>
                              </p:par>
                              <p:par>
                                <p:cTn id="374" presetID="2" presetClass="exit" presetSubtype="12" fill="hold" grpId="2" nodeType="withEffect">
                                  <p:stCondLst>
                                    <p:cond delay="0"/>
                                  </p:stCondLst>
                                  <p:childTnLst>
                                    <p:anim calcmode="lin" valueType="num">
                                      <p:cBhvr additive="base">
                                        <p:cTn id="375" dur="2000"/>
                                        <p:tgtEl>
                                          <p:spTgt spid="15"/>
                                        </p:tgtEl>
                                        <p:attrNameLst>
                                          <p:attrName>ppt_x</p:attrName>
                                        </p:attrNameLst>
                                      </p:cBhvr>
                                      <p:tavLst>
                                        <p:tav tm="0">
                                          <p:val>
                                            <p:strVal val="ppt_x"/>
                                          </p:val>
                                        </p:tav>
                                        <p:tav tm="100000">
                                          <p:val>
                                            <p:strVal val="0-ppt_w/2"/>
                                          </p:val>
                                        </p:tav>
                                      </p:tavLst>
                                    </p:anim>
                                    <p:anim calcmode="lin" valueType="num">
                                      <p:cBhvr additive="base">
                                        <p:cTn id="376" dur="2000"/>
                                        <p:tgtEl>
                                          <p:spTgt spid="15"/>
                                        </p:tgtEl>
                                        <p:attrNameLst>
                                          <p:attrName>ppt_y</p:attrName>
                                        </p:attrNameLst>
                                      </p:cBhvr>
                                      <p:tavLst>
                                        <p:tav tm="0">
                                          <p:val>
                                            <p:strVal val="ppt_y"/>
                                          </p:val>
                                        </p:tav>
                                        <p:tav tm="100000">
                                          <p:val>
                                            <p:strVal val="1+ppt_h/2"/>
                                          </p:val>
                                        </p:tav>
                                      </p:tavLst>
                                    </p:anim>
                                    <p:set>
                                      <p:cBhvr>
                                        <p:cTn id="377" dur="1" fill="hold">
                                          <p:stCondLst>
                                            <p:cond delay="1999"/>
                                          </p:stCondLst>
                                        </p:cTn>
                                        <p:tgtEl>
                                          <p:spTgt spid="15"/>
                                        </p:tgtEl>
                                        <p:attrNameLst>
                                          <p:attrName>style.visibility</p:attrName>
                                        </p:attrNameLst>
                                      </p:cBhvr>
                                      <p:to>
                                        <p:strVal val="hidden"/>
                                      </p:to>
                                    </p:set>
                                  </p:childTnLst>
                                </p:cTn>
                              </p:par>
                              <p:par>
                                <p:cTn id="378" presetID="2" presetClass="exit" presetSubtype="12" fill="hold" grpId="2" nodeType="withEffect">
                                  <p:stCondLst>
                                    <p:cond delay="0"/>
                                  </p:stCondLst>
                                  <p:childTnLst>
                                    <p:anim calcmode="lin" valueType="num">
                                      <p:cBhvr additive="base">
                                        <p:cTn id="379" dur="2000"/>
                                        <p:tgtEl>
                                          <p:spTgt spid="16"/>
                                        </p:tgtEl>
                                        <p:attrNameLst>
                                          <p:attrName>ppt_x</p:attrName>
                                        </p:attrNameLst>
                                      </p:cBhvr>
                                      <p:tavLst>
                                        <p:tav tm="0">
                                          <p:val>
                                            <p:strVal val="ppt_x"/>
                                          </p:val>
                                        </p:tav>
                                        <p:tav tm="100000">
                                          <p:val>
                                            <p:strVal val="0-ppt_w/2"/>
                                          </p:val>
                                        </p:tav>
                                      </p:tavLst>
                                    </p:anim>
                                    <p:anim calcmode="lin" valueType="num">
                                      <p:cBhvr additive="base">
                                        <p:cTn id="380" dur="2000"/>
                                        <p:tgtEl>
                                          <p:spTgt spid="16"/>
                                        </p:tgtEl>
                                        <p:attrNameLst>
                                          <p:attrName>ppt_y</p:attrName>
                                        </p:attrNameLst>
                                      </p:cBhvr>
                                      <p:tavLst>
                                        <p:tav tm="0">
                                          <p:val>
                                            <p:strVal val="ppt_y"/>
                                          </p:val>
                                        </p:tav>
                                        <p:tav tm="100000">
                                          <p:val>
                                            <p:strVal val="1+ppt_h/2"/>
                                          </p:val>
                                        </p:tav>
                                      </p:tavLst>
                                    </p:anim>
                                    <p:set>
                                      <p:cBhvr>
                                        <p:cTn id="381" dur="1" fill="hold">
                                          <p:stCondLst>
                                            <p:cond delay="1999"/>
                                          </p:stCondLst>
                                        </p:cTn>
                                        <p:tgtEl>
                                          <p:spTgt spid="16"/>
                                        </p:tgtEl>
                                        <p:attrNameLst>
                                          <p:attrName>style.visibility</p:attrName>
                                        </p:attrNameLst>
                                      </p:cBhvr>
                                      <p:to>
                                        <p:strVal val="hidden"/>
                                      </p:to>
                                    </p:set>
                                  </p:childTnLst>
                                </p:cTn>
                              </p:par>
                              <p:par>
                                <p:cTn id="382" presetID="2" presetClass="exit" presetSubtype="12" fill="hold" grpId="2" nodeType="withEffect">
                                  <p:stCondLst>
                                    <p:cond delay="0"/>
                                  </p:stCondLst>
                                  <p:childTnLst>
                                    <p:anim calcmode="lin" valueType="num">
                                      <p:cBhvr additive="base">
                                        <p:cTn id="383" dur="2000"/>
                                        <p:tgtEl>
                                          <p:spTgt spid="21"/>
                                        </p:tgtEl>
                                        <p:attrNameLst>
                                          <p:attrName>ppt_x</p:attrName>
                                        </p:attrNameLst>
                                      </p:cBhvr>
                                      <p:tavLst>
                                        <p:tav tm="0">
                                          <p:val>
                                            <p:strVal val="ppt_x"/>
                                          </p:val>
                                        </p:tav>
                                        <p:tav tm="100000">
                                          <p:val>
                                            <p:strVal val="0-ppt_w/2"/>
                                          </p:val>
                                        </p:tav>
                                      </p:tavLst>
                                    </p:anim>
                                    <p:anim calcmode="lin" valueType="num">
                                      <p:cBhvr additive="base">
                                        <p:cTn id="384" dur="2000"/>
                                        <p:tgtEl>
                                          <p:spTgt spid="21"/>
                                        </p:tgtEl>
                                        <p:attrNameLst>
                                          <p:attrName>ppt_y</p:attrName>
                                        </p:attrNameLst>
                                      </p:cBhvr>
                                      <p:tavLst>
                                        <p:tav tm="0">
                                          <p:val>
                                            <p:strVal val="ppt_y"/>
                                          </p:val>
                                        </p:tav>
                                        <p:tav tm="100000">
                                          <p:val>
                                            <p:strVal val="1+ppt_h/2"/>
                                          </p:val>
                                        </p:tav>
                                      </p:tavLst>
                                    </p:anim>
                                    <p:set>
                                      <p:cBhvr>
                                        <p:cTn id="385" dur="1" fill="hold">
                                          <p:stCondLst>
                                            <p:cond delay="1999"/>
                                          </p:stCondLst>
                                        </p:cTn>
                                        <p:tgtEl>
                                          <p:spTgt spid="21"/>
                                        </p:tgtEl>
                                        <p:attrNameLst>
                                          <p:attrName>style.visibility</p:attrName>
                                        </p:attrNameLst>
                                      </p:cBhvr>
                                      <p:to>
                                        <p:strVal val="hidden"/>
                                      </p:to>
                                    </p:set>
                                  </p:childTnLst>
                                </p:cTn>
                              </p:par>
                              <p:par>
                                <p:cTn id="386" presetID="2" presetClass="exit" presetSubtype="12" fill="hold" grpId="2" nodeType="withEffect">
                                  <p:stCondLst>
                                    <p:cond delay="0"/>
                                  </p:stCondLst>
                                  <p:childTnLst>
                                    <p:anim calcmode="lin" valueType="num">
                                      <p:cBhvr additive="base">
                                        <p:cTn id="387" dur="2000"/>
                                        <p:tgtEl>
                                          <p:spTgt spid="22"/>
                                        </p:tgtEl>
                                        <p:attrNameLst>
                                          <p:attrName>ppt_x</p:attrName>
                                        </p:attrNameLst>
                                      </p:cBhvr>
                                      <p:tavLst>
                                        <p:tav tm="0">
                                          <p:val>
                                            <p:strVal val="ppt_x"/>
                                          </p:val>
                                        </p:tav>
                                        <p:tav tm="100000">
                                          <p:val>
                                            <p:strVal val="0-ppt_w/2"/>
                                          </p:val>
                                        </p:tav>
                                      </p:tavLst>
                                    </p:anim>
                                    <p:anim calcmode="lin" valueType="num">
                                      <p:cBhvr additive="base">
                                        <p:cTn id="388" dur="2000"/>
                                        <p:tgtEl>
                                          <p:spTgt spid="22"/>
                                        </p:tgtEl>
                                        <p:attrNameLst>
                                          <p:attrName>ppt_y</p:attrName>
                                        </p:attrNameLst>
                                      </p:cBhvr>
                                      <p:tavLst>
                                        <p:tav tm="0">
                                          <p:val>
                                            <p:strVal val="ppt_y"/>
                                          </p:val>
                                        </p:tav>
                                        <p:tav tm="100000">
                                          <p:val>
                                            <p:strVal val="1+ppt_h/2"/>
                                          </p:val>
                                        </p:tav>
                                      </p:tavLst>
                                    </p:anim>
                                    <p:set>
                                      <p:cBhvr>
                                        <p:cTn id="389" dur="1" fill="hold">
                                          <p:stCondLst>
                                            <p:cond delay="1999"/>
                                          </p:stCondLst>
                                        </p:cTn>
                                        <p:tgtEl>
                                          <p:spTgt spid="22"/>
                                        </p:tgtEl>
                                        <p:attrNameLst>
                                          <p:attrName>style.visibility</p:attrName>
                                        </p:attrNameLst>
                                      </p:cBhvr>
                                      <p:to>
                                        <p:strVal val="hidden"/>
                                      </p:to>
                                    </p:set>
                                  </p:childTnLst>
                                </p:cTn>
                              </p:par>
                              <p:par>
                                <p:cTn id="390" presetID="2" presetClass="exit" presetSubtype="3" fill="hold" grpId="2" nodeType="withEffect">
                                  <p:stCondLst>
                                    <p:cond delay="0"/>
                                  </p:stCondLst>
                                  <p:childTnLst>
                                    <p:anim calcmode="lin" valueType="num">
                                      <p:cBhvr additive="base">
                                        <p:cTn id="391" dur="2000"/>
                                        <p:tgtEl>
                                          <p:spTgt spid="20"/>
                                        </p:tgtEl>
                                        <p:attrNameLst>
                                          <p:attrName>ppt_x</p:attrName>
                                        </p:attrNameLst>
                                      </p:cBhvr>
                                      <p:tavLst>
                                        <p:tav tm="0">
                                          <p:val>
                                            <p:strVal val="ppt_x"/>
                                          </p:val>
                                        </p:tav>
                                        <p:tav tm="100000">
                                          <p:val>
                                            <p:strVal val="1+ppt_w/2"/>
                                          </p:val>
                                        </p:tav>
                                      </p:tavLst>
                                    </p:anim>
                                    <p:anim calcmode="lin" valueType="num">
                                      <p:cBhvr additive="base">
                                        <p:cTn id="392" dur="2000"/>
                                        <p:tgtEl>
                                          <p:spTgt spid="20"/>
                                        </p:tgtEl>
                                        <p:attrNameLst>
                                          <p:attrName>ppt_y</p:attrName>
                                        </p:attrNameLst>
                                      </p:cBhvr>
                                      <p:tavLst>
                                        <p:tav tm="0">
                                          <p:val>
                                            <p:strVal val="ppt_y"/>
                                          </p:val>
                                        </p:tav>
                                        <p:tav tm="100000">
                                          <p:val>
                                            <p:strVal val="0-ppt_h/2"/>
                                          </p:val>
                                        </p:tav>
                                      </p:tavLst>
                                    </p:anim>
                                    <p:set>
                                      <p:cBhvr>
                                        <p:cTn id="393" dur="1" fill="hold">
                                          <p:stCondLst>
                                            <p:cond delay="1999"/>
                                          </p:stCondLst>
                                        </p:cTn>
                                        <p:tgtEl>
                                          <p:spTgt spid="20"/>
                                        </p:tgtEl>
                                        <p:attrNameLst>
                                          <p:attrName>style.visibility</p:attrName>
                                        </p:attrNameLst>
                                      </p:cBhvr>
                                      <p:to>
                                        <p:strVal val="hidden"/>
                                      </p:to>
                                    </p:set>
                                  </p:childTnLst>
                                </p:cTn>
                              </p:par>
                              <p:par>
                                <p:cTn id="394" presetID="2" presetClass="exit" presetSubtype="3" fill="hold" grpId="2" nodeType="withEffect">
                                  <p:stCondLst>
                                    <p:cond delay="0"/>
                                  </p:stCondLst>
                                  <p:childTnLst>
                                    <p:anim calcmode="lin" valueType="num">
                                      <p:cBhvr additive="base">
                                        <p:cTn id="395" dur="2000"/>
                                        <p:tgtEl>
                                          <p:spTgt spid="24"/>
                                        </p:tgtEl>
                                        <p:attrNameLst>
                                          <p:attrName>ppt_x</p:attrName>
                                        </p:attrNameLst>
                                      </p:cBhvr>
                                      <p:tavLst>
                                        <p:tav tm="0">
                                          <p:val>
                                            <p:strVal val="ppt_x"/>
                                          </p:val>
                                        </p:tav>
                                        <p:tav tm="100000">
                                          <p:val>
                                            <p:strVal val="1+ppt_w/2"/>
                                          </p:val>
                                        </p:tav>
                                      </p:tavLst>
                                    </p:anim>
                                    <p:anim calcmode="lin" valueType="num">
                                      <p:cBhvr additive="base">
                                        <p:cTn id="396" dur="2000"/>
                                        <p:tgtEl>
                                          <p:spTgt spid="24"/>
                                        </p:tgtEl>
                                        <p:attrNameLst>
                                          <p:attrName>ppt_y</p:attrName>
                                        </p:attrNameLst>
                                      </p:cBhvr>
                                      <p:tavLst>
                                        <p:tav tm="0">
                                          <p:val>
                                            <p:strVal val="ppt_y"/>
                                          </p:val>
                                        </p:tav>
                                        <p:tav tm="100000">
                                          <p:val>
                                            <p:strVal val="0-ppt_h/2"/>
                                          </p:val>
                                        </p:tav>
                                      </p:tavLst>
                                    </p:anim>
                                    <p:set>
                                      <p:cBhvr>
                                        <p:cTn id="397" dur="1" fill="hold">
                                          <p:stCondLst>
                                            <p:cond delay="1999"/>
                                          </p:stCondLst>
                                        </p:cTn>
                                        <p:tgtEl>
                                          <p:spTgt spid="24"/>
                                        </p:tgtEl>
                                        <p:attrNameLst>
                                          <p:attrName>style.visibility</p:attrName>
                                        </p:attrNameLst>
                                      </p:cBhvr>
                                      <p:to>
                                        <p:strVal val="hidden"/>
                                      </p:to>
                                    </p:set>
                                  </p:childTnLst>
                                </p:cTn>
                              </p:par>
                              <p:par>
                                <p:cTn id="398" presetID="2" presetClass="exit" presetSubtype="3" fill="hold" grpId="2" nodeType="withEffect">
                                  <p:stCondLst>
                                    <p:cond delay="0"/>
                                  </p:stCondLst>
                                  <p:childTnLst>
                                    <p:anim calcmode="lin" valueType="num">
                                      <p:cBhvr additive="base">
                                        <p:cTn id="399" dur="2000"/>
                                        <p:tgtEl>
                                          <p:spTgt spid="25"/>
                                        </p:tgtEl>
                                        <p:attrNameLst>
                                          <p:attrName>ppt_x</p:attrName>
                                        </p:attrNameLst>
                                      </p:cBhvr>
                                      <p:tavLst>
                                        <p:tav tm="0">
                                          <p:val>
                                            <p:strVal val="ppt_x"/>
                                          </p:val>
                                        </p:tav>
                                        <p:tav tm="100000">
                                          <p:val>
                                            <p:strVal val="1+ppt_w/2"/>
                                          </p:val>
                                        </p:tav>
                                      </p:tavLst>
                                    </p:anim>
                                    <p:anim calcmode="lin" valueType="num">
                                      <p:cBhvr additive="base">
                                        <p:cTn id="400" dur="2000"/>
                                        <p:tgtEl>
                                          <p:spTgt spid="25"/>
                                        </p:tgtEl>
                                        <p:attrNameLst>
                                          <p:attrName>ppt_y</p:attrName>
                                        </p:attrNameLst>
                                      </p:cBhvr>
                                      <p:tavLst>
                                        <p:tav tm="0">
                                          <p:val>
                                            <p:strVal val="ppt_y"/>
                                          </p:val>
                                        </p:tav>
                                        <p:tav tm="100000">
                                          <p:val>
                                            <p:strVal val="0-ppt_h/2"/>
                                          </p:val>
                                        </p:tav>
                                      </p:tavLst>
                                    </p:anim>
                                    <p:set>
                                      <p:cBhvr>
                                        <p:cTn id="401" dur="1" fill="hold">
                                          <p:stCondLst>
                                            <p:cond delay="1999"/>
                                          </p:stCondLst>
                                        </p:cTn>
                                        <p:tgtEl>
                                          <p:spTgt spid="25"/>
                                        </p:tgtEl>
                                        <p:attrNameLst>
                                          <p:attrName>style.visibility</p:attrName>
                                        </p:attrNameLst>
                                      </p:cBhvr>
                                      <p:to>
                                        <p:strVal val="hidden"/>
                                      </p:to>
                                    </p:set>
                                  </p:childTnLst>
                                </p:cTn>
                              </p:par>
                              <p:par>
                                <p:cTn id="402" presetID="2" presetClass="exit" presetSubtype="3" fill="hold" grpId="2" nodeType="withEffect">
                                  <p:stCondLst>
                                    <p:cond delay="0"/>
                                  </p:stCondLst>
                                  <p:childTnLst>
                                    <p:anim calcmode="lin" valueType="num">
                                      <p:cBhvr additive="base">
                                        <p:cTn id="403" dur="2000"/>
                                        <p:tgtEl>
                                          <p:spTgt spid="26"/>
                                        </p:tgtEl>
                                        <p:attrNameLst>
                                          <p:attrName>ppt_x</p:attrName>
                                        </p:attrNameLst>
                                      </p:cBhvr>
                                      <p:tavLst>
                                        <p:tav tm="0">
                                          <p:val>
                                            <p:strVal val="ppt_x"/>
                                          </p:val>
                                        </p:tav>
                                        <p:tav tm="100000">
                                          <p:val>
                                            <p:strVal val="1+ppt_w/2"/>
                                          </p:val>
                                        </p:tav>
                                      </p:tavLst>
                                    </p:anim>
                                    <p:anim calcmode="lin" valueType="num">
                                      <p:cBhvr additive="base">
                                        <p:cTn id="404" dur="2000"/>
                                        <p:tgtEl>
                                          <p:spTgt spid="26"/>
                                        </p:tgtEl>
                                        <p:attrNameLst>
                                          <p:attrName>ppt_y</p:attrName>
                                        </p:attrNameLst>
                                      </p:cBhvr>
                                      <p:tavLst>
                                        <p:tav tm="0">
                                          <p:val>
                                            <p:strVal val="ppt_y"/>
                                          </p:val>
                                        </p:tav>
                                        <p:tav tm="100000">
                                          <p:val>
                                            <p:strVal val="0-ppt_h/2"/>
                                          </p:val>
                                        </p:tav>
                                      </p:tavLst>
                                    </p:anim>
                                    <p:set>
                                      <p:cBhvr>
                                        <p:cTn id="405" dur="1" fill="hold">
                                          <p:stCondLst>
                                            <p:cond delay="1999"/>
                                          </p:stCondLst>
                                        </p:cTn>
                                        <p:tgtEl>
                                          <p:spTgt spid="26"/>
                                        </p:tgtEl>
                                        <p:attrNameLst>
                                          <p:attrName>style.visibility</p:attrName>
                                        </p:attrNameLst>
                                      </p:cBhvr>
                                      <p:to>
                                        <p:strVal val="hidden"/>
                                      </p:to>
                                    </p:set>
                                  </p:childTnLst>
                                </p:cTn>
                              </p:par>
                              <p:par>
                                <p:cTn id="406" presetID="2" presetClass="exit" presetSubtype="3" fill="hold" grpId="2" nodeType="withEffect">
                                  <p:stCondLst>
                                    <p:cond delay="0"/>
                                  </p:stCondLst>
                                  <p:childTnLst>
                                    <p:anim calcmode="lin" valueType="num">
                                      <p:cBhvr additive="base">
                                        <p:cTn id="407" dur="2000"/>
                                        <p:tgtEl>
                                          <p:spTgt spid="27"/>
                                        </p:tgtEl>
                                        <p:attrNameLst>
                                          <p:attrName>ppt_x</p:attrName>
                                        </p:attrNameLst>
                                      </p:cBhvr>
                                      <p:tavLst>
                                        <p:tav tm="0">
                                          <p:val>
                                            <p:strVal val="ppt_x"/>
                                          </p:val>
                                        </p:tav>
                                        <p:tav tm="100000">
                                          <p:val>
                                            <p:strVal val="1+ppt_w/2"/>
                                          </p:val>
                                        </p:tav>
                                      </p:tavLst>
                                    </p:anim>
                                    <p:anim calcmode="lin" valueType="num">
                                      <p:cBhvr additive="base">
                                        <p:cTn id="408" dur="2000"/>
                                        <p:tgtEl>
                                          <p:spTgt spid="27"/>
                                        </p:tgtEl>
                                        <p:attrNameLst>
                                          <p:attrName>ppt_y</p:attrName>
                                        </p:attrNameLst>
                                      </p:cBhvr>
                                      <p:tavLst>
                                        <p:tav tm="0">
                                          <p:val>
                                            <p:strVal val="ppt_y"/>
                                          </p:val>
                                        </p:tav>
                                        <p:tav tm="100000">
                                          <p:val>
                                            <p:strVal val="0-ppt_h/2"/>
                                          </p:val>
                                        </p:tav>
                                      </p:tavLst>
                                    </p:anim>
                                    <p:set>
                                      <p:cBhvr>
                                        <p:cTn id="409" dur="1" fill="hold">
                                          <p:stCondLst>
                                            <p:cond delay="1999"/>
                                          </p:stCondLst>
                                        </p:cTn>
                                        <p:tgtEl>
                                          <p:spTgt spid="27"/>
                                        </p:tgtEl>
                                        <p:attrNameLst>
                                          <p:attrName>style.visibility</p:attrName>
                                        </p:attrNameLst>
                                      </p:cBhvr>
                                      <p:to>
                                        <p:strVal val="hidden"/>
                                      </p:to>
                                    </p:set>
                                  </p:childTnLst>
                                </p:cTn>
                              </p:par>
                              <p:par>
                                <p:cTn id="410" presetID="2" presetClass="exit" presetSubtype="3" fill="hold" grpId="2" nodeType="withEffect">
                                  <p:stCondLst>
                                    <p:cond delay="0"/>
                                  </p:stCondLst>
                                  <p:childTnLst>
                                    <p:anim calcmode="lin" valueType="num">
                                      <p:cBhvr additive="base">
                                        <p:cTn id="411" dur="2000"/>
                                        <p:tgtEl>
                                          <p:spTgt spid="28"/>
                                        </p:tgtEl>
                                        <p:attrNameLst>
                                          <p:attrName>ppt_x</p:attrName>
                                        </p:attrNameLst>
                                      </p:cBhvr>
                                      <p:tavLst>
                                        <p:tav tm="0">
                                          <p:val>
                                            <p:strVal val="ppt_x"/>
                                          </p:val>
                                        </p:tav>
                                        <p:tav tm="100000">
                                          <p:val>
                                            <p:strVal val="1+ppt_w/2"/>
                                          </p:val>
                                        </p:tav>
                                      </p:tavLst>
                                    </p:anim>
                                    <p:anim calcmode="lin" valueType="num">
                                      <p:cBhvr additive="base">
                                        <p:cTn id="412" dur="2000"/>
                                        <p:tgtEl>
                                          <p:spTgt spid="28"/>
                                        </p:tgtEl>
                                        <p:attrNameLst>
                                          <p:attrName>ppt_y</p:attrName>
                                        </p:attrNameLst>
                                      </p:cBhvr>
                                      <p:tavLst>
                                        <p:tav tm="0">
                                          <p:val>
                                            <p:strVal val="ppt_y"/>
                                          </p:val>
                                        </p:tav>
                                        <p:tav tm="100000">
                                          <p:val>
                                            <p:strVal val="0-ppt_h/2"/>
                                          </p:val>
                                        </p:tav>
                                      </p:tavLst>
                                    </p:anim>
                                    <p:set>
                                      <p:cBhvr>
                                        <p:cTn id="413" dur="1" fill="hold">
                                          <p:stCondLst>
                                            <p:cond delay="1999"/>
                                          </p:stCondLst>
                                        </p:cTn>
                                        <p:tgtEl>
                                          <p:spTgt spid="28"/>
                                        </p:tgtEl>
                                        <p:attrNameLst>
                                          <p:attrName>style.visibility</p:attrName>
                                        </p:attrNameLst>
                                      </p:cBhvr>
                                      <p:to>
                                        <p:strVal val="hidden"/>
                                      </p:to>
                                    </p:set>
                                  </p:childTnLst>
                                </p:cTn>
                              </p:par>
                              <p:par>
                                <p:cTn id="414" presetID="2" presetClass="exit" presetSubtype="3" fill="hold" grpId="2" nodeType="withEffect">
                                  <p:stCondLst>
                                    <p:cond delay="0"/>
                                  </p:stCondLst>
                                  <p:childTnLst>
                                    <p:anim calcmode="lin" valueType="num">
                                      <p:cBhvr additive="base">
                                        <p:cTn id="415" dur="2000"/>
                                        <p:tgtEl>
                                          <p:spTgt spid="29"/>
                                        </p:tgtEl>
                                        <p:attrNameLst>
                                          <p:attrName>ppt_x</p:attrName>
                                        </p:attrNameLst>
                                      </p:cBhvr>
                                      <p:tavLst>
                                        <p:tav tm="0">
                                          <p:val>
                                            <p:strVal val="ppt_x"/>
                                          </p:val>
                                        </p:tav>
                                        <p:tav tm="100000">
                                          <p:val>
                                            <p:strVal val="1+ppt_w/2"/>
                                          </p:val>
                                        </p:tav>
                                      </p:tavLst>
                                    </p:anim>
                                    <p:anim calcmode="lin" valueType="num">
                                      <p:cBhvr additive="base">
                                        <p:cTn id="416" dur="2000"/>
                                        <p:tgtEl>
                                          <p:spTgt spid="29"/>
                                        </p:tgtEl>
                                        <p:attrNameLst>
                                          <p:attrName>ppt_y</p:attrName>
                                        </p:attrNameLst>
                                      </p:cBhvr>
                                      <p:tavLst>
                                        <p:tav tm="0">
                                          <p:val>
                                            <p:strVal val="ppt_y"/>
                                          </p:val>
                                        </p:tav>
                                        <p:tav tm="100000">
                                          <p:val>
                                            <p:strVal val="0-ppt_h/2"/>
                                          </p:val>
                                        </p:tav>
                                      </p:tavLst>
                                    </p:anim>
                                    <p:set>
                                      <p:cBhvr>
                                        <p:cTn id="417" dur="1" fill="hold">
                                          <p:stCondLst>
                                            <p:cond delay="1999"/>
                                          </p:stCondLst>
                                        </p:cTn>
                                        <p:tgtEl>
                                          <p:spTgt spid="29"/>
                                        </p:tgtEl>
                                        <p:attrNameLst>
                                          <p:attrName>style.visibility</p:attrName>
                                        </p:attrNameLst>
                                      </p:cBhvr>
                                      <p:to>
                                        <p:strVal val="hidden"/>
                                      </p:to>
                                    </p:set>
                                  </p:childTnLst>
                                </p:cTn>
                              </p:par>
                              <p:par>
                                <p:cTn id="418" presetID="2" presetClass="exit" presetSubtype="3" fill="hold" grpId="2" nodeType="withEffect">
                                  <p:stCondLst>
                                    <p:cond delay="0"/>
                                  </p:stCondLst>
                                  <p:childTnLst>
                                    <p:anim calcmode="lin" valueType="num">
                                      <p:cBhvr additive="base">
                                        <p:cTn id="419" dur="2000"/>
                                        <p:tgtEl>
                                          <p:spTgt spid="30"/>
                                        </p:tgtEl>
                                        <p:attrNameLst>
                                          <p:attrName>ppt_x</p:attrName>
                                        </p:attrNameLst>
                                      </p:cBhvr>
                                      <p:tavLst>
                                        <p:tav tm="0">
                                          <p:val>
                                            <p:strVal val="ppt_x"/>
                                          </p:val>
                                        </p:tav>
                                        <p:tav tm="100000">
                                          <p:val>
                                            <p:strVal val="1+ppt_w/2"/>
                                          </p:val>
                                        </p:tav>
                                      </p:tavLst>
                                    </p:anim>
                                    <p:anim calcmode="lin" valueType="num">
                                      <p:cBhvr additive="base">
                                        <p:cTn id="420" dur="2000"/>
                                        <p:tgtEl>
                                          <p:spTgt spid="30"/>
                                        </p:tgtEl>
                                        <p:attrNameLst>
                                          <p:attrName>ppt_y</p:attrName>
                                        </p:attrNameLst>
                                      </p:cBhvr>
                                      <p:tavLst>
                                        <p:tav tm="0">
                                          <p:val>
                                            <p:strVal val="ppt_y"/>
                                          </p:val>
                                        </p:tav>
                                        <p:tav tm="100000">
                                          <p:val>
                                            <p:strVal val="0-ppt_h/2"/>
                                          </p:val>
                                        </p:tav>
                                      </p:tavLst>
                                    </p:anim>
                                    <p:set>
                                      <p:cBhvr>
                                        <p:cTn id="421" dur="1" fill="hold">
                                          <p:stCondLst>
                                            <p:cond delay="1999"/>
                                          </p:stCondLst>
                                        </p:cTn>
                                        <p:tgtEl>
                                          <p:spTgt spid="30"/>
                                        </p:tgtEl>
                                        <p:attrNameLst>
                                          <p:attrName>style.visibility</p:attrName>
                                        </p:attrNameLst>
                                      </p:cBhvr>
                                      <p:to>
                                        <p:strVal val="hidden"/>
                                      </p:to>
                                    </p:set>
                                  </p:childTnLst>
                                </p:cTn>
                              </p:par>
                              <p:par>
                                <p:cTn id="422" presetID="8" presetClass="entr" presetSubtype="32" fill="hold" nodeType="withEffect">
                                  <p:stCondLst>
                                    <p:cond delay="0"/>
                                  </p:stCondLst>
                                  <p:childTnLst>
                                    <p:set>
                                      <p:cBhvr>
                                        <p:cTn id="423" dur="1" fill="hold">
                                          <p:stCondLst>
                                            <p:cond delay="0"/>
                                          </p:stCondLst>
                                        </p:cTn>
                                        <p:tgtEl>
                                          <p:spTgt spid="39"/>
                                        </p:tgtEl>
                                        <p:attrNameLst>
                                          <p:attrName>style.visibility</p:attrName>
                                        </p:attrNameLst>
                                      </p:cBhvr>
                                      <p:to>
                                        <p:strVal val="visible"/>
                                      </p:to>
                                    </p:set>
                                    <p:animEffect transition="in" filter="diamond(out)">
                                      <p:cBhvr>
                                        <p:cTn id="424" dur="2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2" descr="C:\Users\Jose Luis\Desktop\fotos_actualidad_010514_BubblegumAlley_003.jpg"/>
          <p:cNvPicPr>
            <a:picLocks noChangeAspect="1" noChangeArrowheads="1"/>
          </p:cNvPicPr>
          <p:nvPr/>
        </p:nvPicPr>
        <p:blipFill>
          <a:blip r:embed="rId2"/>
          <a:srcRect l="12727" r="13636"/>
          <a:stretch>
            <a:fillRect/>
          </a:stretch>
        </p:blipFill>
        <p:spPr bwMode="auto">
          <a:xfrm>
            <a:off x="-1" y="-1"/>
            <a:ext cx="10980739" cy="7561263"/>
          </a:xfrm>
          <a:prstGeom prst="rect">
            <a:avLst/>
          </a:prstGeom>
          <a:noFill/>
        </p:spPr>
      </p:pic>
      <p:grpSp>
        <p:nvGrpSpPr>
          <p:cNvPr id="4" name="3 Grupo"/>
          <p:cNvGrpSpPr/>
          <p:nvPr/>
        </p:nvGrpSpPr>
        <p:grpSpPr>
          <a:xfrm>
            <a:off x="5490369" y="0"/>
            <a:ext cx="5490369" cy="7561263"/>
            <a:chOff x="4500562" y="0"/>
            <a:chExt cx="4643438" cy="6858000"/>
          </a:xfrm>
          <a:solidFill>
            <a:schemeClr val="tx1">
              <a:lumMod val="75000"/>
              <a:alpha val="67000"/>
            </a:schemeClr>
          </a:solidFill>
        </p:grpSpPr>
        <p:sp>
          <p:nvSpPr>
            <p:cNvPr id="2" name="1 Franja diagonal"/>
            <p:cNvSpPr/>
            <p:nvPr/>
          </p:nvSpPr>
          <p:spPr>
            <a:xfrm flipH="1">
              <a:off x="4500562" y="3429000"/>
              <a:ext cx="4643438" cy="3429000"/>
            </a:xfrm>
            <a:prstGeom prst="diagStripe">
              <a:avLst>
                <a:gd name="adj" fmla="val 81669"/>
              </a:avLst>
            </a:prstGeom>
            <a:grpFill/>
            <a:ln cap="rnd">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sp>
          <p:nvSpPr>
            <p:cNvPr id="3" name="2 Franja diagonal"/>
            <p:cNvSpPr/>
            <p:nvPr/>
          </p:nvSpPr>
          <p:spPr>
            <a:xfrm rot="16200000" flipV="1">
              <a:off x="5107781" y="-607219"/>
              <a:ext cx="3429000" cy="4643438"/>
            </a:xfrm>
            <a:prstGeom prst="diagStripe">
              <a:avLst>
                <a:gd name="adj" fmla="val 84244"/>
              </a:avLst>
            </a:prstGeom>
            <a:grpFill/>
            <a:ln cap="rnd">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grpSp>
      <p:grpSp>
        <p:nvGrpSpPr>
          <p:cNvPr id="5" name="4 Grupo"/>
          <p:cNvGrpSpPr/>
          <p:nvPr/>
        </p:nvGrpSpPr>
        <p:grpSpPr>
          <a:xfrm flipH="1">
            <a:off x="0" y="0"/>
            <a:ext cx="5490369" cy="7561263"/>
            <a:chOff x="4500562" y="0"/>
            <a:chExt cx="4643438" cy="6858000"/>
          </a:xfrm>
          <a:solidFill>
            <a:schemeClr val="tx1">
              <a:lumMod val="75000"/>
              <a:alpha val="67000"/>
            </a:schemeClr>
          </a:solidFill>
        </p:grpSpPr>
        <p:sp>
          <p:nvSpPr>
            <p:cNvPr id="6" name="5 Franja diagonal"/>
            <p:cNvSpPr/>
            <p:nvPr/>
          </p:nvSpPr>
          <p:spPr>
            <a:xfrm flipH="1">
              <a:off x="4500562" y="3429000"/>
              <a:ext cx="4643438" cy="3429000"/>
            </a:xfrm>
            <a:prstGeom prst="diagStripe">
              <a:avLst>
                <a:gd name="adj" fmla="val 81670"/>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sp>
          <p:nvSpPr>
            <p:cNvPr id="7" name="6 Franja diagonal"/>
            <p:cNvSpPr/>
            <p:nvPr/>
          </p:nvSpPr>
          <p:spPr>
            <a:xfrm rot="16200000" flipV="1">
              <a:off x="5107781" y="-607219"/>
              <a:ext cx="3429000" cy="4643438"/>
            </a:xfrm>
            <a:prstGeom prst="diagStripe">
              <a:avLst>
                <a:gd name="adj" fmla="val 82881"/>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grpSp>
      <p:grpSp>
        <p:nvGrpSpPr>
          <p:cNvPr id="8" name="8 Grupo"/>
          <p:cNvGrpSpPr/>
          <p:nvPr/>
        </p:nvGrpSpPr>
        <p:grpSpPr>
          <a:xfrm rot="5400000" flipH="1">
            <a:off x="3600053" y="-3600053"/>
            <a:ext cx="3780632" cy="10980738"/>
            <a:chOff x="4500562" y="0"/>
            <a:chExt cx="4643438" cy="6858000"/>
          </a:xfrm>
          <a:solidFill>
            <a:srgbClr val="79D1E3">
              <a:alpha val="66667"/>
            </a:srgbClr>
          </a:solidFill>
        </p:grpSpPr>
        <p:sp>
          <p:nvSpPr>
            <p:cNvPr id="10" name="9 Franja diagonal"/>
            <p:cNvSpPr/>
            <p:nvPr/>
          </p:nvSpPr>
          <p:spPr>
            <a:xfrm flipH="1">
              <a:off x="4500562" y="3429000"/>
              <a:ext cx="4643438" cy="3429000"/>
            </a:xfrm>
            <a:prstGeom prst="diagStripe">
              <a:avLst>
                <a:gd name="adj" fmla="val 83336"/>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sp>
          <p:nvSpPr>
            <p:cNvPr id="11" name="10 Franja diagonal"/>
            <p:cNvSpPr/>
            <p:nvPr/>
          </p:nvSpPr>
          <p:spPr>
            <a:xfrm rot="16200000" flipV="1">
              <a:off x="5107781" y="-607219"/>
              <a:ext cx="3429000" cy="4643438"/>
            </a:xfrm>
            <a:prstGeom prst="diagStripe">
              <a:avLst>
                <a:gd name="adj" fmla="val 82427"/>
              </a:avLst>
            </a:prstGeom>
            <a:grpFill/>
            <a:ln cap="rnd">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grpSp>
      <p:grpSp>
        <p:nvGrpSpPr>
          <p:cNvPr id="9" name="11 Grupo"/>
          <p:cNvGrpSpPr/>
          <p:nvPr/>
        </p:nvGrpSpPr>
        <p:grpSpPr>
          <a:xfrm rot="5400000">
            <a:off x="3560674" y="141196"/>
            <a:ext cx="3859395" cy="10980738"/>
            <a:chOff x="4500562" y="0"/>
            <a:chExt cx="4643438" cy="6858000"/>
          </a:xfrm>
          <a:solidFill>
            <a:srgbClr val="79D1E3">
              <a:alpha val="67000"/>
            </a:srgbClr>
          </a:solidFill>
        </p:grpSpPr>
        <p:sp>
          <p:nvSpPr>
            <p:cNvPr id="13" name="12 Franja diagonal"/>
            <p:cNvSpPr/>
            <p:nvPr/>
          </p:nvSpPr>
          <p:spPr>
            <a:xfrm flipH="1">
              <a:off x="4500562" y="3429000"/>
              <a:ext cx="4643438" cy="3429000"/>
            </a:xfrm>
            <a:prstGeom prst="diagStripe">
              <a:avLst>
                <a:gd name="adj" fmla="val 84245"/>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sp>
          <p:nvSpPr>
            <p:cNvPr id="14" name="13 Franja diagonal"/>
            <p:cNvSpPr/>
            <p:nvPr/>
          </p:nvSpPr>
          <p:spPr>
            <a:xfrm rot="16200000" flipV="1">
              <a:off x="5107781" y="-607219"/>
              <a:ext cx="3429000" cy="4643438"/>
            </a:xfrm>
            <a:prstGeom prst="diagStripe">
              <a:avLst>
                <a:gd name="adj" fmla="val 83688"/>
              </a:avLst>
            </a:prstGeom>
            <a:grpFill/>
            <a:ln cap="rnd">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grpSp>
      <p:grpSp>
        <p:nvGrpSpPr>
          <p:cNvPr id="12" name="23 Grupo"/>
          <p:cNvGrpSpPr/>
          <p:nvPr/>
        </p:nvGrpSpPr>
        <p:grpSpPr>
          <a:xfrm flipH="1">
            <a:off x="0" y="866374"/>
            <a:ext cx="4106330" cy="5838989"/>
            <a:chOff x="4500562" y="0"/>
            <a:chExt cx="4643438" cy="6858000"/>
          </a:xfrm>
          <a:solidFill>
            <a:srgbClr val="7030A0">
              <a:alpha val="67000"/>
            </a:srgbClr>
          </a:solidFill>
        </p:grpSpPr>
        <p:sp>
          <p:nvSpPr>
            <p:cNvPr id="25" name="24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sp>
          <p:nvSpPr>
            <p:cNvPr id="26" name="25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grpSp>
      <p:grpSp>
        <p:nvGrpSpPr>
          <p:cNvPr id="19" name="27 Grupo"/>
          <p:cNvGrpSpPr/>
          <p:nvPr/>
        </p:nvGrpSpPr>
        <p:grpSpPr>
          <a:xfrm flipH="1">
            <a:off x="0" y="1575248"/>
            <a:ext cx="3088315" cy="4410768"/>
            <a:chOff x="4500562" y="0"/>
            <a:chExt cx="4643438" cy="6858000"/>
          </a:xfrm>
          <a:solidFill>
            <a:schemeClr val="tx1">
              <a:lumMod val="75000"/>
              <a:alpha val="67000"/>
            </a:schemeClr>
          </a:solidFill>
        </p:grpSpPr>
        <p:sp>
          <p:nvSpPr>
            <p:cNvPr id="29" name="28 Franja diagonal"/>
            <p:cNvSpPr/>
            <p:nvPr/>
          </p:nvSpPr>
          <p:spPr>
            <a:xfrm flipH="1">
              <a:off x="4500562" y="3429000"/>
              <a:ext cx="4643438" cy="3429000"/>
            </a:xfrm>
            <a:prstGeom prst="diagStripe">
              <a:avLst>
                <a:gd name="adj" fmla="val 81670"/>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sp>
          <p:nvSpPr>
            <p:cNvPr id="30" name="29 Franja diagonal"/>
            <p:cNvSpPr/>
            <p:nvPr/>
          </p:nvSpPr>
          <p:spPr>
            <a:xfrm rot="16200000" flipV="1">
              <a:off x="5107781" y="-607219"/>
              <a:ext cx="3429000" cy="4643438"/>
            </a:xfrm>
            <a:prstGeom prst="diagStripe">
              <a:avLst>
                <a:gd name="adj" fmla="val 82881"/>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grpSp>
      <p:grpSp>
        <p:nvGrpSpPr>
          <p:cNvPr id="20" name="30 Grupo"/>
          <p:cNvGrpSpPr/>
          <p:nvPr/>
        </p:nvGrpSpPr>
        <p:grpSpPr>
          <a:xfrm>
            <a:off x="7806636" y="1575250"/>
            <a:ext cx="3174103" cy="4253239"/>
            <a:chOff x="4500562" y="0"/>
            <a:chExt cx="4643438" cy="6858000"/>
          </a:xfrm>
          <a:solidFill>
            <a:schemeClr val="tx1">
              <a:lumMod val="75000"/>
              <a:alpha val="67000"/>
            </a:schemeClr>
          </a:solidFill>
        </p:grpSpPr>
        <p:sp>
          <p:nvSpPr>
            <p:cNvPr id="32" name="31 Franja diagonal"/>
            <p:cNvSpPr/>
            <p:nvPr/>
          </p:nvSpPr>
          <p:spPr>
            <a:xfrm flipH="1">
              <a:off x="4500562" y="3429000"/>
              <a:ext cx="4643438" cy="3429000"/>
            </a:xfrm>
            <a:prstGeom prst="diagStripe">
              <a:avLst>
                <a:gd name="adj" fmla="val 81670"/>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sp>
          <p:nvSpPr>
            <p:cNvPr id="33" name="32 Franja diagonal"/>
            <p:cNvSpPr/>
            <p:nvPr/>
          </p:nvSpPr>
          <p:spPr>
            <a:xfrm rot="16200000" flipV="1">
              <a:off x="5107781" y="-607219"/>
              <a:ext cx="3429000" cy="4643438"/>
            </a:xfrm>
            <a:prstGeom prst="diagStripe">
              <a:avLst>
                <a:gd name="adj" fmla="val 82881"/>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grpSp>
      <p:grpSp>
        <p:nvGrpSpPr>
          <p:cNvPr id="21" name="33 Grupo"/>
          <p:cNvGrpSpPr/>
          <p:nvPr/>
        </p:nvGrpSpPr>
        <p:grpSpPr>
          <a:xfrm>
            <a:off x="6691397" y="866374"/>
            <a:ext cx="4289342" cy="5739250"/>
            <a:chOff x="4500562" y="0"/>
            <a:chExt cx="4643438" cy="6858000"/>
          </a:xfrm>
          <a:solidFill>
            <a:srgbClr val="7030A0">
              <a:alpha val="67000"/>
            </a:srgbClr>
          </a:solidFill>
        </p:grpSpPr>
        <p:sp>
          <p:nvSpPr>
            <p:cNvPr id="35" name="34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sp>
          <p:nvSpPr>
            <p:cNvPr id="36" name="35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grpSp>
      <p:grpSp>
        <p:nvGrpSpPr>
          <p:cNvPr id="22" name="36 Grupo"/>
          <p:cNvGrpSpPr/>
          <p:nvPr/>
        </p:nvGrpSpPr>
        <p:grpSpPr>
          <a:xfrm flipH="1">
            <a:off x="0" y="2126595"/>
            <a:ext cx="2144652" cy="3308075"/>
            <a:chOff x="4500562" y="0"/>
            <a:chExt cx="4643438" cy="6858000"/>
          </a:xfrm>
          <a:solidFill>
            <a:srgbClr val="7030A0">
              <a:alpha val="67000"/>
            </a:srgbClr>
          </a:solidFill>
        </p:grpSpPr>
        <p:sp>
          <p:nvSpPr>
            <p:cNvPr id="38" name="37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sp>
          <p:nvSpPr>
            <p:cNvPr id="39" name="38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grpSp>
      <p:grpSp>
        <p:nvGrpSpPr>
          <p:cNvPr id="23" name="39 Grupo"/>
          <p:cNvGrpSpPr/>
          <p:nvPr/>
        </p:nvGrpSpPr>
        <p:grpSpPr>
          <a:xfrm>
            <a:off x="8590122" y="2047832"/>
            <a:ext cx="2390616" cy="3308075"/>
            <a:chOff x="4500562" y="0"/>
            <a:chExt cx="4643438" cy="6858000"/>
          </a:xfrm>
          <a:solidFill>
            <a:srgbClr val="7030A0">
              <a:alpha val="67000"/>
            </a:srgbClr>
          </a:solidFill>
        </p:grpSpPr>
        <p:sp>
          <p:nvSpPr>
            <p:cNvPr id="41" name="40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sp>
          <p:nvSpPr>
            <p:cNvPr id="42" name="41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dirty="0">
                <a:solidFill>
                  <a:schemeClr val="tx1"/>
                </a:solidFill>
              </a:endParaRPr>
            </a:p>
          </p:txBody>
        </p:sp>
      </p:grpSp>
      <p:sp>
        <p:nvSpPr>
          <p:cNvPr id="16" name="15 Anillo"/>
          <p:cNvSpPr/>
          <p:nvPr/>
        </p:nvSpPr>
        <p:spPr>
          <a:xfrm>
            <a:off x="1" y="1811555"/>
            <a:ext cx="4375138" cy="3938158"/>
          </a:xfrm>
          <a:prstGeom prst="donut">
            <a:avLst>
              <a:gd name="adj" fmla="val 16957"/>
            </a:avLst>
          </a:prstGeom>
          <a:solidFill>
            <a:srgbClr val="7030A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scene3d>
              <a:camera prst="orthographicFront"/>
              <a:lightRig rig="threePt" dir="t"/>
            </a:scene3d>
            <a:sp3d extrusionH="57150">
              <a:bevelT w="57150" h="38100" prst="artDeco"/>
            </a:sp3d>
          </a:bodyPr>
          <a:lstStyle/>
          <a:p>
            <a:pPr algn="ctr">
              <a:defRPr/>
            </a:pPr>
            <a:endParaRPr lang="es-ES" dirty="0">
              <a:solidFill>
                <a:schemeClr val="tx1"/>
              </a:solidFill>
            </a:endParaRPr>
          </a:p>
        </p:txBody>
      </p:sp>
      <p:sp>
        <p:nvSpPr>
          <p:cNvPr id="17" name="16 Anillo"/>
          <p:cNvSpPr/>
          <p:nvPr/>
        </p:nvSpPr>
        <p:spPr>
          <a:xfrm>
            <a:off x="6777177" y="1811555"/>
            <a:ext cx="4203564" cy="3938158"/>
          </a:xfrm>
          <a:prstGeom prst="donut">
            <a:avLst>
              <a:gd name="adj" fmla="val 16067"/>
            </a:avLst>
          </a:prstGeom>
          <a:solidFill>
            <a:srgbClr val="7030A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scene3d>
              <a:camera prst="orthographicFront"/>
              <a:lightRig rig="threePt" dir="t"/>
            </a:scene3d>
            <a:sp3d extrusionH="57150">
              <a:bevelT w="57150" h="38100" prst="artDeco"/>
            </a:sp3d>
          </a:bodyPr>
          <a:lstStyle/>
          <a:p>
            <a:pPr algn="ctr">
              <a:defRPr/>
            </a:pPr>
            <a:endParaRPr lang="es-ES" dirty="0">
              <a:solidFill>
                <a:schemeClr val="tx1"/>
              </a:solidFill>
            </a:endParaRPr>
          </a:p>
        </p:txBody>
      </p:sp>
      <p:sp>
        <p:nvSpPr>
          <p:cNvPr id="15" name="14 Anillo"/>
          <p:cNvSpPr/>
          <p:nvPr/>
        </p:nvSpPr>
        <p:spPr>
          <a:xfrm>
            <a:off x="3431480" y="0"/>
            <a:ext cx="4203565" cy="3780632"/>
          </a:xfrm>
          <a:prstGeom prst="donut">
            <a:avLst>
              <a:gd name="adj" fmla="val 14994"/>
            </a:avLst>
          </a:prstGeom>
          <a:solidFill>
            <a:srgbClr val="7030A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scene3d>
              <a:camera prst="orthographicFront"/>
              <a:lightRig rig="threePt" dir="t"/>
            </a:scene3d>
            <a:sp3d extrusionH="57150">
              <a:bevelT w="57150" h="38100" prst="artDeco"/>
            </a:sp3d>
          </a:bodyPr>
          <a:lstStyle/>
          <a:p>
            <a:pPr algn="ctr">
              <a:defRPr/>
            </a:pPr>
            <a:endParaRPr lang="es-ES" dirty="0">
              <a:solidFill>
                <a:schemeClr val="tx1"/>
              </a:solidFill>
            </a:endParaRPr>
          </a:p>
        </p:txBody>
      </p:sp>
      <p:sp>
        <p:nvSpPr>
          <p:cNvPr id="18" name="17 Anillo"/>
          <p:cNvSpPr/>
          <p:nvPr/>
        </p:nvSpPr>
        <p:spPr>
          <a:xfrm>
            <a:off x="3345696" y="3780631"/>
            <a:ext cx="4375137" cy="3780632"/>
          </a:xfrm>
          <a:prstGeom prst="donut">
            <a:avLst>
              <a:gd name="adj" fmla="val 15841"/>
            </a:avLst>
          </a:prstGeom>
          <a:solidFill>
            <a:srgbClr val="7030A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scene3d>
              <a:camera prst="orthographicFront"/>
              <a:lightRig rig="threePt" dir="t"/>
            </a:scene3d>
            <a:sp3d extrusionH="57150">
              <a:bevelT w="57150" h="38100" prst="artDeco"/>
            </a:sp3d>
          </a:bodyPr>
          <a:lstStyle/>
          <a:p>
            <a:pPr algn="ctr">
              <a:defRPr/>
            </a:pPr>
            <a:endParaRPr lang="es-ES" dirty="0">
              <a:solidFill>
                <a:schemeClr val="tx1"/>
              </a:solidFill>
            </a:endParaRPr>
          </a:p>
        </p:txBody>
      </p:sp>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6000"/>
                                        <p:tgtEl>
                                          <p:spTgt spid="9"/>
                                        </p:tgtEl>
                                        <p:attrNameLst>
                                          <p:attrName>ppt_x</p:attrName>
                                        </p:attrNameLst>
                                      </p:cBhvr>
                                      <p:tavLst>
                                        <p:tav tm="0">
                                          <p:val>
                                            <p:strVal val="ppt_x"/>
                                          </p:val>
                                        </p:tav>
                                        <p:tav tm="100000">
                                          <p:val>
                                            <p:strVal val="ppt_x"/>
                                          </p:val>
                                        </p:tav>
                                      </p:tavLst>
                                    </p:anim>
                                    <p:anim calcmode="lin" valueType="num">
                                      <p:cBhvr additive="base">
                                        <p:cTn id="7" dur="6000"/>
                                        <p:tgtEl>
                                          <p:spTgt spid="9"/>
                                        </p:tgtEl>
                                        <p:attrNameLst>
                                          <p:attrName>ppt_y</p:attrName>
                                        </p:attrNameLst>
                                      </p:cBhvr>
                                      <p:tavLst>
                                        <p:tav tm="0">
                                          <p:val>
                                            <p:strVal val="ppt_y"/>
                                          </p:val>
                                        </p:tav>
                                        <p:tav tm="100000">
                                          <p:val>
                                            <p:strVal val="1+ppt_h/2"/>
                                          </p:val>
                                        </p:tav>
                                      </p:tavLst>
                                    </p:anim>
                                    <p:set>
                                      <p:cBhvr>
                                        <p:cTn id="8" dur="1" fill="hold">
                                          <p:stCondLst>
                                            <p:cond delay="5999"/>
                                          </p:stCondLst>
                                        </p:cTn>
                                        <p:tgtEl>
                                          <p:spTgt spid="9"/>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6000"/>
                                        <p:tgtEl>
                                          <p:spTgt spid="8"/>
                                        </p:tgtEl>
                                        <p:attrNameLst>
                                          <p:attrName>ppt_x</p:attrName>
                                        </p:attrNameLst>
                                      </p:cBhvr>
                                      <p:tavLst>
                                        <p:tav tm="0">
                                          <p:val>
                                            <p:strVal val="ppt_x"/>
                                          </p:val>
                                        </p:tav>
                                        <p:tav tm="100000">
                                          <p:val>
                                            <p:strVal val="ppt_x"/>
                                          </p:val>
                                        </p:tav>
                                      </p:tavLst>
                                    </p:anim>
                                    <p:anim calcmode="lin" valueType="num">
                                      <p:cBhvr additive="base">
                                        <p:cTn id="11" dur="6000"/>
                                        <p:tgtEl>
                                          <p:spTgt spid="8"/>
                                        </p:tgtEl>
                                        <p:attrNameLst>
                                          <p:attrName>ppt_y</p:attrName>
                                        </p:attrNameLst>
                                      </p:cBhvr>
                                      <p:tavLst>
                                        <p:tav tm="0">
                                          <p:val>
                                            <p:strVal val="ppt_y"/>
                                          </p:val>
                                        </p:tav>
                                        <p:tav tm="100000">
                                          <p:val>
                                            <p:strVal val="0-ppt_h/2"/>
                                          </p:val>
                                        </p:tav>
                                      </p:tavLst>
                                    </p:anim>
                                    <p:set>
                                      <p:cBhvr>
                                        <p:cTn id="12" dur="1" fill="hold">
                                          <p:stCondLst>
                                            <p:cond delay="5999"/>
                                          </p:stCondLst>
                                        </p:cTn>
                                        <p:tgtEl>
                                          <p:spTgt spid="8"/>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6000"/>
                                        <p:tgtEl>
                                          <p:spTgt spid="5"/>
                                        </p:tgtEl>
                                        <p:attrNameLst>
                                          <p:attrName>ppt_x</p:attrName>
                                        </p:attrNameLst>
                                      </p:cBhvr>
                                      <p:tavLst>
                                        <p:tav tm="0">
                                          <p:val>
                                            <p:strVal val="ppt_x"/>
                                          </p:val>
                                        </p:tav>
                                        <p:tav tm="100000">
                                          <p:val>
                                            <p:strVal val="0-ppt_w/2"/>
                                          </p:val>
                                        </p:tav>
                                      </p:tavLst>
                                    </p:anim>
                                    <p:anim calcmode="lin" valueType="num">
                                      <p:cBhvr additive="base">
                                        <p:cTn id="15" dur="6000"/>
                                        <p:tgtEl>
                                          <p:spTgt spid="5"/>
                                        </p:tgtEl>
                                        <p:attrNameLst>
                                          <p:attrName>ppt_y</p:attrName>
                                        </p:attrNameLst>
                                      </p:cBhvr>
                                      <p:tavLst>
                                        <p:tav tm="0">
                                          <p:val>
                                            <p:strVal val="ppt_y"/>
                                          </p:val>
                                        </p:tav>
                                        <p:tav tm="100000">
                                          <p:val>
                                            <p:strVal val="ppt_y"/>
                                          </p:val>
                                        </p:tav>
                                      </p:tavLst>
                                    </p:anim>
                                    <p:set>
                                      <p:cBhvr>
                                        <p:cTn id="16" dur="1" fill="hold">
                                          <p:stCondLst>
                                            <p:cond delay="5999"/>
                                          </p:stCondLst>
                                        </p:cTn>
                                        <p:tgtEl>
                                          <p:spTgt spid="5"/>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6000"/>
                                        <p:tgtEl>
                                          <p:spTgt spid="4"/>
                                        </p:tgtEl>
                                        <p:attrNameLst>
                                          <p:attrName>ppt_x</p:attrName>
                                        </p:attrNameLst>
                                      </p:cBhvr>
                                      <p:tavLst>
                                        <p:tav tm="0">
                                          <p:val>
                                            <p:strVal val="ppt_x"/>
                                          </p:val>
                                        </p:tav>
                                        <p:tav tm="100000">
                                          <p:val>
                                            <p:strVal val="1+ppt_w/2"/>
                                          </p:val>
                                        </p:tav>
                                      </p:tavLst>
                                    </p:anim>
                                    <p:anim calcmode="lin" valueType="num">
                                      <p:cBhvr additive="base">
                                        <p:cTn id="19" dur="6000"/>
                                        <p:tgtEl>
                                          <p:spTgt spid="4"/>
                                        </p:tgtEl>
                                        <p:attrNameLst>
                                          <p:attrName>ppt_y</p:attrName>
                                        </p:attrNameLst>
                                      </p:cBhvr>
                                      <p:tavLst>
                                        <p:tav tm="0">
                                          <p:val>
                                            <p:strVal val="ppt_y"/>
                                          </p:val>
                                        </p:tav>
                                        <p:tav tm="100000">
                                          <p:val>
                                            <p:strVal val="ppt_y"/>
                                          </p:val>
                                        </p:tav>
                                      </p:tavLst>
                                    </p:anim>
                                    <p:set>
                                      <p:cBhvr>
                                        <p:cTn id="20" dur="1" fill="hold">
                                          <p:stCondLst>
                                            <p:cond delay="5999"/>
                                          </p:stCondLst>
                                        </p:cTn>
                                        <p:tgtEl>
                                          <p:spTgt spid="4"/>
                                        </p:tgtEl>
                                        <p:attrNameLst>
                                          <p:attrName>style.visibility</p:attrName>
                                        </p:attrNameLst>
                                      </p:cBhvr>
                                      <p:to>
                                        <p:strVal val="hidden"/>
                                      </p:to>
                                    </p:set>
                                  </p:childTnLst>
                                </p:cTn>
                              </p:par>
                              <p:par>
                                <p:cTn id="21" presetID="2" presetClass="exit" presetSubtype="2" fill="hold" nodeType="withEffect">
                                  <p:stCondLst>
                                    <p:cond delay="500"/>
                                  </p:stCondLst>
                                  <p:childTnLst>
                                    <p:anim calcmode="lin" valueType="num">
                                      <p:cBhvr additive="base">
                                        <p:cTn id="22" dur="7000"/>
                                        <p:tgtEl>
                                          <p:spTgt spid="22"/>
                                        </p:tgtEl>
                                        <p:attrNameLst>
                                          <p:attrName>ppt_x</p:attrName>
                                        </p:attrNameLst>
                                      </p:cBhvr>
                                      <p:tavLst>
                                        <p:tav tm="0">
                                          <p:val>
                                            <p:strVal val="ppt_x"/>
                                          </p:val>
                                        </p:tav>
                                        <p:tav tm="100000">
                                          <p:val>
                                            <p:strVal val="1+ppt_w/2"/>
                                          </p:val>
                                        </p:tav>
                                      </p:tavLst>
                                    </p:anim>
                                    <p:anim calcmode="lin" valueType="num">
                                      <p:cBhvr additive="base">
                                        <p:cTn id="23" dur="7000"/>
                                        <p:tgtEl>
                                          <p:spTgt spid="22"/>
                                        </p:tgtEl>
                                        <p:attrNameLst>
                                          <p:attrName>ppt_y</p:attrName>
                                        </p:attrNameLst>
                                      </p:cBhvr>
                                      <p:tavLst>
                                        <p:tav tm="0">
                                          <p:val>
                                            <p:strVal val="ppt_y"/>
                                          </p:val>
                                        </p:tav>
                                        <p:tav tm="100000">
                                          <p:val>
                                            <p:strVal val="ppt_y"/>
                                          </p:val>
                                        </p:tav>
                                      </p:tavLst>
                                    </p:anim>
                                    <p:set>
                                      <p:cBhvr>
                                        <p:cTn id="24" dur="1" fill="hold">
                                          <p:stCondLst>
                                            <p:cond delay="6999"/>
                                          </p:stCondLst>
                                        </p:cTn>
                                        <p:tgtEl>
                                          <p:spTgt spid="22"/>
                                        </p:tgtEl>
                                        <p:attrNameLst>
                                          <p:attrName>style.visibility</p:attrName>
                                        </p:attrNameLst>
                                      </p:cBhvr>
                                      <p:to>
                                        <p:strVal val="hidden"/>
                                      </p:to>
                                    </p:set>
                                  </p:childTnLst>
                                </p:cTn>
                              </p:par>
                              <p:par>
                                <p:cTn id="25" presetID="2" presetClass="exit" presetSubtype="8" fill="hold" nodeType="withEffect">
                                  <p:stCondLst>
                                    <p:cond delay="500"/>
                                  </p:stCondLst>
                                  <p:childTnLst>
                                    <p:anim calcmode="lin" valueType="num">
                                      <p:cBhvr additive="base">
                                        <p:cTn id="26" dur="7000"/>
                                        <p:tgtEl>
                                          <p:spTgt spid="23"/>
                                        </p:tgtEl>
                                        <p:attrNameLst>
                                          <p:attrName>ppt_x</p:attrName>
                                        </p:attrNameLst>
                                      </p:cBhvr>
                                      <p:tavLst>
                                        <p:tav tm="0">
                                          <p:val>
                                            <p:strVal val="ppt_x"/>
                                          </p:val>
                                        </p:tav>
                                        <p:tav tm="100000">
                                          <p:val>
                                            <p:strVal val="0-ppt_w/2"/>
                                          </p:val>
                                        </p:tav>
                                      </p:tavLst>
                                    </p:anim>
                                    <p:anim calcmode="lin" valueType="num">
                                      <p:cBhvr additive="base">
                                        <p:cTn id="27" dur="7000"/>
                                        <p:tgtEl>
                                          <p:spTgt spid="23"/>
                                        </p:tgtEl>
                                        <p:attrNameLst>
                                          <p:attrName>ppt_y</p:attrName>
                                        </p:attrNameLst>
                                      </p:cBhvr>
                                      <p:tavLst>
                                        <p:tav tm="0">
                                          <p:val>
                                            <p:strVal val="ppt_y"/>
                                          </p:val>
                                        </p:tav>
                                        <p:tav tm="100000">
                                          <p:val>
                                            <p:strVal val="ppt_y"/>
                                          </p:val>
                                        </p:tav>
                                      </p:tavLst>
                                    </p:anim>
                                    <p:set>
                                      <p:cBhvr>
                                        <p:cTn id="28" dur="1" fill="hold">
                                          <p:stCondLst>
                                            <p:cond delay="6999"/>
                                          </p:stCondLst>
                                        </p:cTn>
                                        <p:tgtEl>
                                          <p:spTgt spid="23"/>
                                        </p:tgtEl>
                                        <p:attrNameLst>
                                          <p:attrName>style.visibility</p:attrName>
                                        </p:attrNameLst>
                                      </p:cBhvr>
                                      <p:to>
                                        <p:strVal val="hidden"/>
                                      </p:to>
                                    </p:set>
                                  </p:childTnLst>
                                </p:cTn>
                              </p:par>
                              <p:par>
                                <p:cTn id="29" presetID="2" presetClass="exit" presetSubtype="2" fill="hold" nodeType="withEffect">
                                  <p:stCondLst>
                                    <p:cond delay="500"/>
                                  </p:stCondLst>
                                  <p:childTnLst>
                                    <p:anim calcmode="lin" valueType="num">
                                      <p:cBhvr additive="base">
                                        <p:cTn id="30" dur="7000"/>
                                        <p:tgtEl>
                                          <p:spTgt spid="19"/>
                                        </p:tgtEl>
                                        <p:attrNameLst>
                                          <p:attrName>ppt_x</p:attrName>
                                        </p:attrNameLst>
                                      </p:cBhvr>
                                      <p:tavLst>
                                        <p:tav tm="0">
                                          <p:val>
                                            <p:strVal val="ppt_x"/>
                                          </p:val>
                                        </p:tav>
                                        <p:tav tm="100000">
                                          <p:val>
                                            <p:strVal val="1+ppt_w/2"/>
                                          </p:val>
                                        </p:tav>
                                      </p:tavLst>
                                    </p:anim>
                                    <p:anim calcmode="lin" valueType="num">
                                      <p:cBhvr additive="base">
                                        <p:cTn id="31" dur="7000"/>
                                        <p:tgtEl>
                                          <p:spTgt spid="19"/>
                                        </p:tgtEl>
                                        <p:attrNameLst>
                                          <p:attrName>ppt_y</p:attrName>
                                        </p:attrNameLst>
                                      </p:cBhvr>
                                      <p:tavLst>
                                        <p:tav tm="0">
                                          <p:val>
                                            <p:strVal val="ppt_y"/>
                                          </p:val>
                                        </p:tav>
                                        <p:tav tm="100000">
                                          <p:val>
                                            <p:strVal val="ppt_y"/>
                                          </p:val>
                                        </p:tav>
                                      </p:tavLst>
                                    </p:anim>
                                    <p:set>
                                      <p:cBhvr>
                                        <p:cTn id="32" dur="1" fill="hold">
                                          <p:stCondLst>
                                            <p:cond delay="6999"/>
                                          </p:stCondLst>
                                        </p:cTn>
                                        <p:tgtEl>
                                          <p:spTgt spid="19"/>
                                        </p:tgtEl>
                                        <p:attrNameLst>
                                          <p:attrName>style.visibility</p:attrName>
                                        </p:attrNameLst>
                                      </p:cBhvr>
                                      <p:to>
                                        <p:strVal val="hidden"/>
                                      </p:to>
                                    </p:set>
                                  </p:childTnLst>
                                </p:cTn>
                              </p:par>
                              <p:par>
                                <p:cTn id="33" presetID="2" presetClass="exit" presetSubtype="8" fill="hold" nodeType="withEffect">
                                  <p:stCondLst>
                                    <p:cond delay="500"/>
                                  </p:stCondLst>
                                  <p:childTnLst>
                                    <p:anim calcmode="lin" valueType="num">
                                      <p:cBhvr additive="base">
                                        <p:cTn id="34" dur="7000"/>
                                        <p:tgtEl>
                                          <p:spTgt spid="20"/>
                                        </p:tgtEl>
                                        <p:attrNameLst>
                                          <p:attrName>ppt_x</p:attrName>
                                        </p:attrNameLst>
                                      </p:cBhvr>
                                      <p:tavLst>
                                        <p:tav tm="0">
                                          <p:val>
                                            <p:strVal val="ppt_x"/>
                                          </p:val>
                                        </p:tav>
                                        <p:tav tm="100000">
                                          <p:val>
                                            <p:strVal val="0-ppt_w/2"/>
                                          </p:val>
                                        </p:tav>
                                      </p:tavLst>
                                    </p:anim>
                                    <p:anim calcmode="lin" valueType="num">
                                      <p:cBhvr additive="base">
                                        <p:cTn id="35" dur="7000"/>
                                        <p:tgtEl>
                                          <p:spTgt spid="20"/>
                                        </p:tgtEl>
                                        <p:attrNameLst>
                                          <p:attrName>ppt_y</p:attrName>
                                        </p:attrNameLst>
                                      </p:cBhvr>
                                      <p:tavLst>
                                        <p:tav tm="0">
                                          <p:val>
                                            <p:strVal val="ppt_y"/>
                                          </p:val>
                                        </p:tav>
                                        <p:tav tm="100000">
                                          <p:val>
                                            <p:strVal val="ppt_y"/>
                                          </p:val>
                                        </p:tav>
                                      </p:tavLst>
                                    </p:anim>
                                    <p:set>
                                      <p:cBhvr>
                                        <p:cTn id="36" dur="1" fill="hold">
                                          <p:stCondLst>
                                            <p:cond delay="6999"/>
                                          </p:stCondLst>
                                        </p:cTn>
                                        <p:tgtEl>
                                          <p:spTgt spid="20"/>
                                        </p:tgtEl>
                                        <p:attrNameLst>
                                          <p:attrName>style.visibility</p:attrName>
                                        </p:attrNameLst>
                                      </p:cBhvr>
                                      <p:to>
                                        <p:strVal val="hidden"/>
                                      </p:to>
                                    </p:set>
                                  </p:childTnLst>
                                </p:cTn>
                              </p:par>
                              <p:par>
                                <p:cTn id="37" presetID="2" presetClass="exit" presetSubtype="2" fill="hold" nodeType="withEffect">
                                  <p:stCondLst>
                                    <p:cond delay="500"/>
                                  </p:stCondLst>
                                  <p:childTnLst>
                                    <p:anim calcmode="lin" valueType="num">
                                      <p:cBhvr additive="base">
                                        <p:cTn id="38" dur="7000"/>
                                        <p:tgtEl>
                                          <p:spTgt spid="12"/>
                                        </p:tgtEl>
                                        <p:attrNameLst>
                                          <p:attrName>ppt_x</p:attrName>
                                        </p:attrNameLst>
                                      </p:cBhvr>
                                      <p:tavLst>
                                        <p:tav tm="0">
                                          <p:val>
                                            <p:strVal val="ppt_x"/>
                                          </p:val>
                                        </p:tav>
                                        <p:tav tm="100000">
                                          <p:val>
                                            <p:strVal val="1+ppt_w/2"/>
                                          </p:val>
                                        </p:tav>
                                      </p:tavLst>
                                    </p:anim>
                                    <p:anim calcmode="lin" valueType="num">
                                      <p:cBhvr additive="base">
                                        <p:cTn id="39" dur="7000"/>
                                        <p:tgtEl>
                                          <p:spTgt spid="12"/>
                                        </p:tgtEl>
                                        <p:attrNameLst>
                                          <p:attrName>ppt_y</p:attrName>
                                        </p:attrNameLst>
                                      </p:cBhvr>
                                      <p:tavLst>
                                        <p:tav tm="0">
                                          <p:val>
                                            <p:strVal val="ppt_y"/>
                                          </p:val>
                                        </p:tav>
                                        <p:tav tm="100000">
                                          <p:val>
                                            <p:strVal val="ppt_y"/>
                                          </p:val>
                                        </p:tav>
                                      </p:tavLst>
                                    </p:anim>
                                    <p:set>
                                      <p:cBhvr>
                                        <p:cTn id="40" dur="1" fill="hold">
                                          <p:stCondLst>
                                            <p:cond delay="6999"/>
                                          </p:stCondLst>
                                        </p:cTn>
                                        <p:tgtEl>
                                          <p:spTgt spid="12"/>
                                        </p:tgtEl>
                                        <p:attrNameLst>
                                          <p:attrName>style.visibility</p:attrName>
                                        </p:attrNameLst>
                                      </p:cBhvr>
                                      <p:to>
                                        <p:strVal val="hidden"/>
                                      </p:to>
                                    </p:set>
                                  </p:childTnLst>
                                </p:cTn>
                              </p:par>
                              <p:par>
                                <p:cTn id="41" presetID="2" presetClass="exit" presetSubtype="8" fill="hold" nodeType="withEffect">
                                  <p:stCondLst>
                                    <p:cond delay="500"/>
                                  </p:stCondLst>
                                  <p:childTnLst>
                                    <p:anim calcmode="lin" valueType="num">
                                      <p:cBhvr additive="base">
                                        <p:cTn id="42" dur="7000"/>
                                        <p:tgtEl>
                                          <p:spTgt spid="21"/>
                                        </p:tgtEl>
                                        <p:attrNameLst>
                                          <p:attrName>ppt_x</p:attrName>
                                        </p:attrNameLst>
                                      </p:cBhvr>
                                      <p:tavLst>
                                        <p:tav tm="0">
                                          <p:val>
                                            <p:strVal val="ppt_x"/>
                                          </p:val>
                                        </p:tav>
                                        <p:tav tm="100000">
                                          <p:val>
                                            <p:strVal val="0-ppt_w/2"/>
                                          </p:val>
                                        </p:tav>
                                      </p:tavLst>
                                    </p:anim>
                                    <p:anim calcmode="lin" valueType="num">
                                      <p:cBhvr additive="base">
                                        <p:cTn id="43" dur="7000"/>
                                        <p:tgtEl>
                                          <p:spTgt spid="21"/>
                                        </p:tgtEl>
                                        <p:attrNameLst>
                                          <p:attrName>ppt_y</p:attrName>
                                        </p:attrNameLst>
                                      </p:cBhvr>
                                      <p:tavLst>
                                        <p:tav tm="0">
                                          <p:val>
                                            <p:strVal val="ppt_y"/>
                                          </p:val>
                                        </p:tav>
                                        <p:tav tm="100000">
                                          <p:val>
                                            <p:strVal val="ppt_y"/>
                                          </p:val>
                                        </p:tav>
                                      </p:tavLst>
                                    </p:anim>
                                    <p:set>
                                      <p:cBhvr>
                                        <p:cTn id="44" dur="1" fill="hold">
                                          <p:stCondLst>
                                            <p:cond delay="6999"/>
                                          </p:stCondLst>
                                        </p:cTn>
                                        <p:tgtEl>
                                          <p:spTgt spid="21"/>
                                        </p:tgtEl>
                                        <p:attrNameLst>
                                          <p:attrName>style.visibility</p:attrName>
                                        </p:attrNameLst>
                                      </p:cBhvr>
                                      <p:to>
                                        <p:strVal val="hidden"/>
                                      </p:to>
                                    </p:set>
                                  </p:childTnLst>
                                </p:cTn>
                              </p:par>
                              <p:par>
                                <p:cTn id="45" presetID="2" presetClass="exit" presetSubtype="4" fill="hold" nodeType="withEffect">
                                  <p:stCondLst>
                                    <p:cond delay="0"/>
                                  </p:stCondLst>
                                  <p:childTnLst>
                                    <p:anim calcmode="lin" valueType="num">
                                      <p:cBhvr additive="base">
                                        <p:cTn id="46" dur="7000"/>
                                        <p:tgtEl>
                                          <p:spTgt spid="15"/>
                                        </p:tgtEl>
                                        <p:attrNameLst>
                                          <p:attrName>ppt_x</p:attrName>
                                        </p:attrNameLst>
                                      </p:cBhvr>
                                      <p:tavLst>
                                        <p:tav tm="0">
                                          <p:val>
                                            <p:strVal val="ppt_x"/>
                                          </p:val>
                                        </p:tav>
                                        <p:tav tm="100000">
                                          <p:val>
                                            <p:strVal val="ppt_x"/>
                                          </p:val>
                                        </p:tav>
                                      </p:tavLst>
                                    </p:anim>
                                    <p:anim calcmode="lin" valueType="num">
                                      <p:cBhvr additive="base">
                                        <p:cTn id="47" dur="7000"/>
                                        <p:tgtEl>
                                          <p:spTgt spid="15"/>
                                        </p:tgtEl>
                                        <p:attrNameLst>
                                          <p:attrName>ppt_y</p:attrName>
                                        </p:attrNameLst>
                                      </p:cBhvr>
                                      <p:tavLst>
                                        <p:tav tm="0">
                                          <p:val>
                                            <p:strVal val="ppt_y"/>
                                          </p:val>
                                        </p:tav>
                                        <p:tav tm="100000">
                                          <p:val>
                                            <p:strVal val="1+ppt_h/2"/>
                                          </p:val>
                                        </p:tav>
                                      </p:tavLst>
                                    </p:anim>
                                    <p:set>
                                      <p:cBhvr>
                                        <p:cTn id="48" dur="1" fill="hold">
                                          <p:stCondLst>
                                            <p:cond delay="6999"/>
                                          </p:stCondLst>
                                        </p:cTn>
                                        <p:tgtEl>
                                          <p:spTgt spid="15"/>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7000"/>
                                        <p:tgtEl>
                                          <p:spTgt spid="16"/>
                                        </p:tgtEl>
                                        <p:attrNameLst>
                                          <p:attrName>ppt_x</p:attrName>
                                        </p:attrNameLst>
                                      </p:cBhvr>
                                      <p:tavLst>
                                        <p:tav tm="0">
                                          <p:val>
                                            <p:strVal val="ppt_x"/>
                                          </p:val>
                                        </p:tav>
                                        <p:tav tm="100000">
                                          <p:val>
                                            <p:strVal val="1+ppt_w/2"/>
                                          </p:val>
                                        </p:tav>
                                      </p:tavLst>
                                    </p:anim>
                                    <p:anim calcmode="lin" valueType="num">
                                      <p:cBhvr additive="base">
                                        <p:cTn id="51" dur="7000"/>
                                        <p:tgtEl>
                                          <p:spTgt spid="16"/>
                                        </p:tgtEl>
                                        <p:attrNameLst>
                                          <p:attrName>ppt_y</p:attrName>
                                        </p:attrNameLst>
                                      </p:cBhvr>
                                      <p:tavLst>
                                        <p:tav tm="0">
                                          <p:val>
                                            <p:strVal val="ppt_y"/>
                                          </p:val>
                                        </p:tav>
                                        <p:tav tm="100000">
                                          <p:val>
                                            <p:strVal val="ppt_y"/>
                                          </p:val>
                                        </p:tav>
                                      </p:tavLst>
                                    </p:anim>
                                    <p:set>
                                      <p:cBhvr>
                                        <p:cTn id="52" dur="1" fill="hold">
                                          <p:stCondLst>
                                            <p:cond delay="6999"/>
                                          </p:stCondLst>
                                        </p:cTn>
                                        <p:tgtEl>
                                          <p:spTgt spid="16"/>
                                        </p:tgtEl>
                                        <p:attrNameLst>
                                          <p:attrName>style.visibility</p:attrName>
                                        </p:attrNameLst>
                                      </p:cBhvr>
                                      <p:to>
                                        <p:strVal val="hidden"/>
                                      </p:to>
                                    </p:set>
                                  </p:childTnLst>
                                </p:cTn>
                              </p:par>
                              <p:par>
                                <p:cTn id="53" presetID="2" presetClass="exit" presetSubtype="1" fill="hold" nodeType="withEffect">
                                  <p:stCondLst>
                                    <p:cond delay="0"/>
                                  </p:stCondLst>
                                  <p:childTnLst>
                                    <p:anim calcmode="lin" valueType="num">
                                      <p:cBhvr additive="base">
                                        <p:cTn id="54" dur="7000"/>
                                        <p:tgtEl>
                                          <p:spTgt spid="18"/>
                                        </p:tgtEl>
                                        <p:attrNameLst>
                                          <p:attrName>ppt_x</p:attrName>
                                        </p:attrNameLst>
                                      </p:cBhvr>
                                      <p:tavLst>
                                        <p:tav tm="0">
                                          <p:val>
                                            <p:strVal val="ppt_x"/>
                                          </p:val>
                                        </p:tav>
                                        <p:tav tm="100000">
                                          <p:val>
                                            <p:strVal val="ppt_x"/>
                                          </p:val>
                                        </p:tav>
                                      </p:tavLst>
                                    </p:anim>
                                    <p:anim calcmode="lin" valueType="num">
                                      <p:cBhvr additive="base">
                                        <p:cTn id="55" dur="7000"/>
                                        <p:tgtEl>
                                          <p:spTgt spid="18"/>
                                        </p:tgtEl>
                                        <p:attrNameLst>
                                          <p:attrName>ppt_y</p:attrName>
                                        </p:attrNameLst>
                                      </p:cBhvr>
                                      <p:tavLst>
                                        <p:tav tm="0">
                                          <p:val>
                                            <p:strVal val="ppt_y"/>
                                          </p:val>
                                        </p:tav>
                                        <p:tav tm="100000">
                                          <p:val>
                                            <p:strVal val="0-ppt_h/2"/>
                                          </p:val>
                                        </p:tav>
                                      </p:tavLst>
                                    </p:anim>
                                    <p:set>
                                      <p:cBhvr>
                                        <p:cTn id="56" dur="1" fill="hold">
                                          <p:stCondLst>
                                            <p:cond delay="6999"/>
                                          </p:stCondLst>
                                        </p:cTn>
                                        <p:tgtEl>
                                          <p:spTgt spid="18"/>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7000"/>
                                        <p:tgtEl>
                                          <p:spTgt spid="17"/>
                                        </p:tgtEl>
                                        <p:attrNameLst>
                                          <p:attrName>ppt_x</p:attrName>
                                        </p:attrNameLst>
                                      </p:cBhvr>
                                      <p:tavLst>
                                        <p:tav tm="0">
                                          <p:val>
                                            <p:strVal val="ppt_x"/>
                                          </p:val>
                                        </p:tav>
                                        <p:tav tm="100000">
                                          <p:val>
                                            <p:strVal val="0-ppt_w/2"/>
                                          </p:val>
                                        </p:tav>
                                      </p:tavLst>
                                    </p:anim>
                                    <p:anim calcmode="lin" valueType="num">
                                      <p:cBhvr additive="base">
                                        <p:cTn id="59" dur="7000"/>
                                        <p:tgtEl>
                                          <p:spTgt spid="17"/>
                                        </p:tgtEl>
                                        <p:attrNameLst>
                                          <p:attrName>ppt_y</p:attrName>
                                        </p:attrNameLst>
                                      </p:cBhvr>
                                      <p:tavLst>
                                        <p:tav tm="0">
                                          <p:val>
                                            <p:strVal val="ppt_y"/>
                                          </p:val>
                                        </p:tav>
                                        <p:tav tm="100000">
                                          <p:val>
                                            <p:strVal val="ppt_y"/>
                                          </p:val>
                                        </p:tav>
                                      </p:tavLst>
                                    </p:anim>
                                    <p:set>
                                      <p:cBhvr>
                                        <p:cTn id="60" dur="1" fill="hold">
                                          <p:stCondLst>
                                            <p:cond delay="6999"/>
                                          </p:stCondLst>
                                        </p:cTn>
                                        <p:tgtEl>
                                          <p:spTgt spid="17"/>
                                        </p:tgtEl>
                                        <p:attrNameLst>
                                          <p:attrName>style.visibility</p:attrName>
                                        </p:attrNameLst>
                                      </p:cBhvr>
                                      <p:to>
                                        <p:strVal val="hidden"/>
                                      </p:to>
                                    </p:set>
                                  </p:childTnLst>
                                </p:cTn>
                              </p:par>
                              <p:par>
                                <p:cTn id="61" presetID="8" presetClass="emph" presetSubtype="0" fill="hold" nodeType="withEffect">
                                  <p:stCondLst>
                                    <p:cond delay="0"/>
                                  </p:stCondLst>
                                  <p:childTnLst>
                                    <p:animRot by="21600000">
                                      <p:cBhvr>
                                        <p:cTn id="62" dur="7000" fill="hold"/>
                                        <p:tgtEl>
                                          <p:spTgt spid="15"/>
                                        </p:tgtEl>
                                        <p:attrNameLst>
                                          <p:attrName>r</p:attrName>
                                        </p:attrNameLst>
                                      </p:cBhvr>
                                    </p:animRot>
                                  </p:childTnLst>
                                </p:cTn>
                              </p:par>
                              <p:par>
                                <p:cTn id="63" presetID="8" presetClass="emph" presetSubtype="0" fill="hold" nodeType="withEffect">
                                  <p:stCondLst>
                                    <p:cond delay="0"/>
                                  </p:stCondLst>
                                  <p:childTnLst>
                                    <p:animRot by="-21600000">
                                      <p:cBhvr>
                                        <p:cTn id="64" dur="7000" fill="hold"/>
                                        <p:tgtEl>
                                          <p:spTgt spid="17"/>
                                        </p:tgtEl>
                                        <p:attrNameLst>
                                          <p:attrName>r</p:attrName>
                                        </p:attrNameLst>
                                      </p:cBhvr>
                                    </p:animRot>
                                  </p:childTnLst>
                                </p:cTn>
                              </p:par>
                              <p:par>
                                <p:cTn id="65" presetID="8" presetClass="emph" presetSubtype="0" fill="hold" nodeType="withEffect">
                                  <p:stCondLst>
                                    <p:cond delay="0"/>
                                  </p:stCondLst>
                                  <p:childTnLst>
                                    <p:animRot by="-21600000">
                                      <p:cBhvr>
                                        <p:cTn id="66" dur="7000" fill="hold"/>
                                        <p:tgtEl>
                                          <p:spTgt spid="16"/>
                                        </p:tgtEl>
                                        <p:attrNameLst>
                                          <p:attrName>r</p:attrName>
                                        </p:attrNameLst>
                                      </p:cBhvr>
                                    </p:animRot>
                                  </p:childTnLst>
                                </p:cTn>
                              </p:par>
                              <p:par>
                                <p:cTn id="67" presetID="8" presetClass="emph" presetSubtype="0" fill="hold" nodeType="withEffect">
                                  <p:stCondLst>
                                    <p:cond delay="0"/>
                                  </p:stCondLst>
                                  <p:childTnLst>
                                    <p:animRot by="21600000">
                                      <p:cBhvr>
                                        <p:cTn id="68" dur="7000" fill="hold"/>
                                        <p:tgtEl>
                                          <p:spTgt spid="18"/>
                                        </p:tgtEl>
                                        <p:attrNameLst>
                                          <p:attrName>r</p:attrName>
                                        </p:attrNameLst>
                                      </p:cBhvr>
                                    </p:animRot>
                                  </p:childTnLst>
                                </p:cTn>
                              </p:par>
                              <p:par>
                                <p:cTn id="69" presetID="53" presetClass="entr" presetSubtype="0" fill="hold" nodeType="withEffect">
                                  <p:stCondLst>
                                    <p:cond delay="0"/>
                                  </p:stCondLst>
                                  <p:childTnLst>
                                    <p:set>
                                      <p:cBhvr>
                                        <p:cTn id="70" dur="1" fill="hold">
                                          <p:stCondLst>
                                            <p:cond delay="0"/>
                                          </p:stCondLst>
                                        </p:cTn>
                                        <p:tgtEl>
                                          <p:spTgt spid="37"/>
                                        </p:tgtEl>
                                        <p:attrNameLst>
                                          <p:attrName>style.visibility</p:attrName>
                                        </p:attrNameLst>
                                      </p:cBhvr>
                                      <p:to>
                                        <p:strVal val="visible"/>
                                      </p:to>
                                    </p:set>
                                    <p:anim calcmode="lin" valueType="num">
                                      <p:cBhvr>
                                        <p:cTn id="71" dur="5000" fill="hold"/>
                                        <p:tgtEl>
                                          <p:spTgt spid="37"/>
                                        </p:tgtEl>
                                        <p:attrNameLst>
                                          <p:attrName>ppt_w</p:attrName>
                                        </p:attrNameLst>
                                      </p:cBhvr>
                                      <p:tavLst>
                                        <p:tav tm="0">
                                          <p:val>
                                            <p:fltVal val="0"/>
                                          </p:val>
                                        </p:tav>
                                        <p:tav tm="100000">
                                          <p:val>
                                            <p:strVal val="#ppt_w"/>
                                          </p:val>
                                        </p:tav>
                                      </p:tavLst>
                                    </p:anim>
                                    <p:anim calcmode="lin" valueType="num">
                                      <p:cBhvr>
                                        <p:cTn id="72" dur="5000" fill="hold"/>
                                        <p:tgtEl>
                                          <p:spTgt spid="37"/>
                                        </p:tgtEl>
                                        <p:attrNameLst>
                                          <p:attrName>ppt_h</p:attrName>
                                        </p:attrNameLst>
                                      </p:cBhvr>
                                      <p:tavLst>
                                        <p:tav tm="0">
                                          <p:val>
                                            <p:fltVal val="0"/>
                                          </p:val>
                                        </p:tav>
                                        <p:tav tm="100000">
                                          <p:val>
                                            <p:strVal val="#ppt_h"/>
                                          </p:val>
                                        </p:tav>
                                      </p:tavLst>
                                    </p:anim>
                                    <p:animEffect transition="in" filter="fade">
                                      <p:cBhvr>
                                        <p:cTn id="73" dur="5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Jose Luis\Desktop\depositphotos_7358510-Post-Alley-Walls-With-Gum.jpg"/>
          <p:cNvPicPr>
            <a:picLocks noChangeAspect="1" noChangeArrowheads="1"/>
          </p:cNvPicPr>
          <p:nvPr/>
        </p:nvPicPr>
        <p:blipFill>
          <a:blip r:embed="rId2"/>
          <a:srcRect/>
          <a:stretch>
            <a:fillRect/>
          </a:stretch>
        </p:blipFill>
        <p:spPr bwMode="auto">
          <a:xfrm>
            <a:off x="0" y="-1"/>
            <a:ext cx="11242983" cy="7561263"/>
          </a:xfrm>
          <a:prstGeom prst="rect">
            <a:avLst/>
          </a:prstGeom>
          <a:noFill/>
        </p:spPr>
      </p:pic>
      <p:pic>
        <p:nvPicPr>
          <p:cNvPr id="3" name="Picture 3" descr="illusion-013"/>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0" y="-21004"/>
            <a:ext cx="10980738" cy="7582267"/>
          </a:xfrm>
          <a:prstGeom prst="rect">
            <a:avLst/>
          </a:prstGeom>
          <a:noFill/>
          <a:ln w="9525">
            <a:noFill/>
            <a:miter lim="800000"/>
            <a:headEnd/>
            <a:tailEnd/>
          </a:ln>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afterEffect">
                                  <p:stCondLst>
                                    <p:cond delay="0"/>
                                  </p:stCondLst>
                                  <p:childTnLst>
                                    <p:animEffect transition="out" filter="checkerboard(across)">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12" name="Picture 2" descr="C:\Users\Jose Luis\Desktop\imagesVS2SEAZ1.jpg"/>
          <p:cNvPicPr>
            <a:picLocks noChangeAspect="1" noChangeArrowheads="1"/>
          </p:cNvPicPr>
          <p:nvPr/>
        </p:nvPicPr>
        <p:blipFill>
          <a:blip r:embed="rId2"/>
          <a:srcRect/>
          <a:stretch>
            <a:fillRect/>
          </a:stretch>
        </p:blipFill>
        <p:spPr bwMode="auto">
          <a:xfrm>
            <a:off x="0" y="0"/>
            <a:ext cx="10958817" cy="7561263"/>
          </a:xfrm>
          <a:prstGeom prst="rect">
            <a:avLst/>
          </a:prstGeom>
          <a:noFill/>
        </p:spPr>
      </p:pic>
      <p:sp>
        <p:nvSpPr>
          <p:cNvPr id="4" name="3 Lágrima"/>
          <p:cNvSpPr/>
          <p:nvPr/>
        </p:nvSpPr>
        <p:spPr>
          <a:xfrm rot="2897278">
            <a:off x="2132376" y="2465926"/>
            <a:ext cx="1732802" cy="1985131"/>
          </a:xfrm>
          <a:prstGeom prst="teardrop">
            <a:avLst>
              <a:gd name="adj" fmla="val 146933"/>
            </a:avLst>
          </a:prstGeom>
          <a:solidFill>
            <a:srgbClr val="0000CC"/>
          </a:solidFill>
          <a:ln>
            <a:solidFill>
              <a:schemeClr val="accent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5" name="4 Lágrima"/>
          <p:cNvSpPr/>
          <p:nvPr/>
        </p:nvSpPr>
        <p:spPr>
          <a:xfrm rot="16200000">
            <a:off x="6983128" y="4448111"/>
            <a:ext cx="1732802" cy="1973115"/>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6" name="5 Lágrima"/>
          <p:cNvSpPr/>
          <p:nvPr/>
        </p:nvSpPr>
        <p:spPr>
          <a:xfrm rot="598875">
            <a:off x="2527125" y="4408559"/>
            <a:ext cx="2071657" cy="1752561"/>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7" name="6 Lágrima"/>
          <p:cNvSpPr/>
          <p:nvPr/>
        </p:nvSpPr>
        <p:spPr>
          <a:xfrm rot="18985987">
            <a:off x="4780863" y="5342053"/>
            <a:ext cx="2001729" cy="1839173"/>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8" name="7 Lágrima"/>
          <p:cNvSpPr/>
          <p:nvPr/>
        </p:nvSpPr>
        <p:spPr>
          <a:xfrm rot="13792811">
            <a:off x="7873802" y="2622538"/>
            <a:ext cx="1732802" cy="1973115"/>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9" name="8 Lágrima"/>
          <p:cNvSpPr/>
          <p:nvPr/>
        </p:nvSpPr>
        <p:spPr>
          <a:xfrm rot="5772176">
            <a:off x="3027216" y="569940"/>
            <a:ext cx="1800961" cy="1993208"/>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10" name="9 Lágrima"/>
          <p:cNvSpPr/>
          <p:nvPr/>
        </p:nvSpPr>
        <p:spPr>
          <a:xfrm rot="8386380">
            <a:off x="4878751" y="107690"/>
            <a:ext cx="1887328" cy="1822597"/>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11" name="10 Lágrima"/>
          <p:cNvSpPr/>
          <p:nvPr/>
        </p:nvSpPr>
        <p:spPr>
          <a:xfrm rot="11176499">
            <a:off x="6880017" y="798085"/>
            <a:ext cx="1887328" cy="1822597"/>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pic>
        <p:nvPicPr>
          <p:cNvPr id="14" name="13 Imagen" descr="load-formulario.gif"/>
          <p:cNvPicPr>
            <a:picLocks noChangeAspect="1"/>
          </p:cNvPicPr>
          <p:nvPr/>
        </p:nvPicPr>
        <p:blipFill>
          <a:blip r:embed="rId3" cstate="print">
            <a:duotone>
              <a:prstClr val="black"/>
              <a:schemeClr val="accent3">
                <a:tint val="45000"/>
                <a:satMod val="400000"/>
              </a:schemeClr>
            </a:duotone>
          </a:blip>
          <a:stretch>
            <a:fillRect/>
          </a:stretch>
        </p:blipFill>
        <p:spPr>
          <a:xfrm>
            <a:off x="4861264" y="2835469"/>
            <a:ext cx="1658556" cy="1522761"/>
          </a:xfrm>
          <a:prstGeom prst="rect">
            <a:avLst/>
          </a:prstGeom>
          <a:noFill/>
          <a:ln>
            <a:solidFill>
              <a:srgbClr val="FFFF00"/>
            </a:solidFill>
          </a:ln>
          <a:effectLst>
            <a:softEdge rad="31750"/>
          </a:effectLst>
        </p:spPr>
      </p:pic>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 calcmode="lin" valueType="num">
                                      <p:cBhvr>
                                        <p:cTn id="9" dur="2000" fill="hold"/>
                                        <p:tgtEl>
                                          <p:spTgt spid="4"/>
                                        </p:tgtEl>
                                        <p:attrNameLst>
                                          <p:attrName>ppt_x</p:attrName>
                                        </p:attrNameLst>
                                      </p:cBhvr>
                                      <p:tavLst>
                                        <p:tav tm="0">
                                          <p:val>
                                            <p:fltVal val="0.5"/>
                                          </p:val>
                                        </p:tav>
                                        <p:tav tm="100000">
                                          <p:val>
                                            <p:strVal val="#ppt_x"/>
                                          </p:val>
                                        </p:tav>
                                      </p:tavLst>
                                    </p:anim>
                                    <p:anim calcmode="lin" valueType="num">
                                      <p:cBhvr>
                                        <p:cTn id="10" dur="2000" fill="hold"/>
                                        <p:tgtEl>
                                          <p:spTgt spid="4"/>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fltVal val="0"/>
                                          </p:val>
                                        </p:tav>
                                        <p:tav tm="100000">
                                          <p:val>
                                            <p:strVal val="#ppt_w"/>
                                          </p:val>
                                        </p:tav>
                                      </p:tavLst>
                                    </p:anim>
                                    <p:anim calcmode="lin" valueType="num">
                                      <p:cBhvr>
                                        <p:cTn id="14" dur="2000" fill="hold"/>
                                        <p:tgtEl>
                                          <p:spTgt spid="5"/>
                                        </p:tgtEl>
                                        <p:attrNameLst>
                                          <p:attrName>ppt_h</p:attrName>
                                        </p:attrNameLst>
                                      </p:cBhvr>
                                      <p:tavLst>
                                        <p:tav tm="0">
                                          <p:val>
                                            <p:fltVal val="0"/>
                                          </p:val>
                                        </p:tav>
                                        <p:tav tm="100000">
                                          <p:val>
                                            <p:strVal val="#ppt_h"/>
                                          </p:val>
                                        </p:tav>
                                      </p:tavLst>
                                    </p:anim>
                                    <p:anim calcmode="lin" valueType="num">
                                      <p:cBhvr>
                                        <p:cTn id="15" dur="2000" fill="hold"/>
                                        <p:tgtEl>
                                          <p:spTgt spid="5"/>
                                        </p:tgtEl>
                                        <p:attrNameLst>
                                          <p:attrName>ppt_x</p:attrName>
                                        </p:attrNameLst>
                                      </p:cBhvr>
                                      <p:tavLst>
                                        <p:tav tm="0">
                                          <p:val>
                                            <p:fltVal val="0.5"/>
                                          </p:val>
                                        </p:tav>
                                        <p:tav tm="100000">
                                          <p:val>
                                            <p:strVal val="#ppt_x"/>
                                          </p:val>
                                        </p:tav>
                                      </p:tavLst>
                                    </p:anim>
                                    <p:anim calcmode="lin" valueType="num">
                                      <p:cBhvr>
                                        <p:cTn id="16" dur="2000" fill="hold"/>
                                        <p:tgtEl>
                                          <p:spTgt spid="5"/>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fltVal val="0"/>
                                          </p:val>
                                        </p:tav>
                                        <p:tav tm="100000">
                                          <p:val>
                                            <p:strVal val="#ppt_h"/>
                                          </p:val>
                                        </p:tav>
                                      </p:tavLst>
                                    </p:anim>
                                    <p:anim calcmode="lin" valueType="num">
                                      <p:cBhvr>
                                        <p:cTn id="21" dur="2000" fill="hold"/>
                                        <p:tgtEl>
                                          <p:spTgt spid="6"/>
                                        </p:tgtEl>
                                        <p:attrNameLst>
                                          <p:attrName>ppt_x</p:attrName>
                                        </p:attrNameLst>
                                      </p:cBhvr>
                                      <p:tavLst>
                                        <p:tav tm="0">
                                          <p:val>
                                            <p:fltVal val="0.5"/>
                                          </p:val>
                                        </p:tav>
                                        <p:tav tm="100000">
                                          <p:val>
                                            <p:strVal val="#ppt_x"/>
                                          </p:val>
                                        </p:tav>
                                      </p:tavLst>
                                    </p:anim>
                                    <p:anim calcmode="lin" valueType="num">
                                      <p:cBhvr>
                                        <p:cTn id="22" dur="2000" fill="hold"/>
                                        <p:tgtEl>
                                          <p:spTgt spid="6"/>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fltVal val="0"/>
                                          </p:val>
                                        </p:tav>
                                        <p:tav tm="100000">
                                          <p:val>
                                            <p:strVal val="#ppt_h"/>
                                          </p:val>
                                        </p:tav>
                                      </p:tavLst>
                                    </p:anim>
                                    <p:anim calcmode="lin" valueType="num">
                                      <p:cBhvr>
                                        <p:cTn id="27" dur="2000" fill="hold"/>
                                        <p:tgtEl>
                                          <p:spTgt spid="7"/>
                                        </p:tgtEl>
                                        <p:attrNameLst>
                                          <p:attrName>ppt_x</p:attrName>
                                        </p:attrNameLst>
                                      </p:cBhvr>
                                      <p:tavLst>
                                        <p:tav tm="0">
                                          <p:val>
                                            <p:fltVal val="0.5"/>
                                          </p:val>
                                        </p:tav>
                                        <p:tav tm="100000">
                                          <p:val>
                                            <p:strVal val="#ppt_x"/>
                                          </p:val>
                                        </p:tav>
                                      </p:tavLst>
                                    </p:anim>
                                    <p:anim calcmode="lin" valueType="num">
                                      <p:cBhvr>
                                        <p:cTn id="28" dur="2000" fill="hold"/>
                                        <p:tgtEl>
                                          <p:spTgt spid="7"/>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2000" fill="hold"/>
                                        <p:tgtEl>
                                          <p:spTgt spid="8"/>
                                        </p:tgtEl>
                                        <p:attrNameLst>
                                          <p:attrName>ppt_w</p:attrName>
                                        </p:attrNameLst>
                                      </p:cBhvr>
                                      <p:tavLst>
                                        <p:tav tm="0">
                                          <p:val>
                                            <p:fltVal val="0"/>
                                          </p:val>
                                        </p:tav>
                                        <p:tav tm="100000">
                                          <p:val>
                                            <p:strVal val="#ppt_w"/>
                                          </p:val>
                                        </p:tav>
                                      </p:tavLst>
                                    </p:anim>
                                    <p:anim calcmode="lin" valueType="num">
                                      <p:cBhvr>
                                        <p:cTn id="32" dur="2000" fill="hold"/>
                                        <p:tgtEl>
                                          <p:spTgt spid="8"/>
                                        </p:tgtEl>
                                        <p:attrNameLst>
                                          <p:attrName>ppt_h</p:attrName>
                                        </p:attrNameLst>
                                      </p:cBhvr>
                                      <p:tavLst>
                                        <p:tav tm="0">
                                          <p:val>
                                            <p:fltVal val="0"/>
                                          </p:val>
                                        </p:tav>
                                        <p:tav tm="100000">
                                          <p:val>
                                            <p:strVal val="#ppt_h"/>
                                          </p:val>
                                        </p:tav>
                                      </p:tavLst>
                                    </p:anim>
                                    <p:anim calcmode="lin" valueType="num">
                                      <p:cBhvr>
                                        <p:cTn id="33" dur="2000" fill="hold"/>
                                        <p:tgtEl>
                                          <p:spTgt spid="8"/>
                                        </p:tgtEl>
                                        <p:attrNameLst>
                                          <p:attrName>ppt_x</p:attrName>
                                        </p:attrNameLst>
                                      </p:cBhvr>
                                      <p:tavLst>
                                        <p:tav tm="0">
                                          <p:val>
                                            <p:fltVal val="0.5"/>
                                          </p:val>
                                        </p:tav>
                                        <p:tav tm="100000">
                                          <p:val>
                                            <p:strVal val="#ppt_x"/>
                                          </p:val>
                                        </p:tav>
                                      </p:tavLst>
                                    </p:anim>
                                    <p:anim calcmode="lin" valueType="num">
                                      <p:cBhvr>
                                        <p:cTn id="34" dur="2000" fill="hold"/>
                                        <p:tgtEl>
                                          <p:spTgt spid="8"/>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2000" fill="hold"/>
                                        <p:tgtEl>
                                          <p:spTgt spid="9"/>
                                        </p:tgtEl>
                                        <p:attrNameLst>
                                          <p:attrName>ppt_w</p:attrName>
                                        </p:attrNameLst>
                                      </p:cBhvr>
                                      <p:tavLst>
                                        <p:tav tm="0">
                                          <p:val>
                                            <p:fltVal val="0"/>
                                          </p:val>
                                        </p:tav>
                                        <p:tav tm="100000">
                                          <p:val>
                                            <p:strVal val="#ppt_w"/>
                                          </p:val>
                                        </p:tav>
                                      </p:tavLst>
                                    </p:anim>
                                    <p:anim calcmode="lin" valueType="num">
                                      <p:cBhvr>
                                        <p:cTn id="38" dur="2000" fill="hold"/>
                                        <p:tgtEl>
                                          <p:spTgt spid="9"/>
                                        </p:tgtEl>
                                        <p:attrNameLst>
                                          <p:attrName>ppt_h</p:attrName>
                                        </p:attrNameLst>
                                      </p:cBhvr>
                                      <p:tavLst>
                                        <p:tav tm="0">
                                          <p:val>
                                            <p:fltVal val="0"/>
                                          </p:val>
                                        </p:tav>
                                        <p:tav tm="100000">
                                          <p:val>
                                            <p:strVal val="#ppt_h"/>
                                          </p:val>
                                        </p:tav>
                                      </p:tavLst>
                                    </p:anim>
                                    <p:anim calcmode="lin" valueType="num">
                                      <p:cBhvr>
                                        <p:cTn id="39" dur="2000" fill="hold"/>
                                        <p:tgtEl>
                                          <p:spTgt spid="9"/>
                                        </p:tgtEl>
                                        <p:attrNameLst>
                                          <p:attrName>ppt_x</p:attrName>
                                        </p:attrNameLst>
                                      </p:cBhvr>
                                      <p:tavLst>
                                        <p:tav tm="0">
                                          <p:val>
                                            <p:fltVal val="0.5"/>
                                          </p:val>
                                        </p:tav>
                                        <p:tav tm="100000">
                                          <p:val>
                                            <p:strVal val="#ppt_x"/>
                                          </p:val>
                                        </p:tav>
                                      </p:tavLst>
                                    </p:anim>
                                    <p:anim calcmode="lin" valueType="num">
                                      <p:cBhvr>
                                        <p:cTn id="40" dur="2000" fill="hold"/>
                                        <p:tgtEl>
                                          <p:spTgt spid="9"/>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2000" fill="hold"/>
                                        <p:tgtEl>
                                          <p:spTgt spid="10"/>
                                        </p:tgtEl>
                                        <p:attrNameLst>
                                          <p:attrName>ppt_w</p:attrName>
                                        </p:attrNameLst>
                                      </p:cBhvr>
                                      <p:tavLst>
                                        <p:tav tm="0">
                                          <p:val>
                                            <p:fltVal val="0"/>
                                          </p:val>
                                        </p:tav>
                                        <p:tav tm="100000">
                                          <p:val>
                                            <p:strVal val="#ppt_w"/>
                                          </p:val>
                                        </p:tav>
                                      </p:tavLst>
                                    </p:anim>
                                    <p:anim calcmode="lin" valueType="num">
                                      <p:cBhvr>
                                        <p:cTn id="44" dur="2000" fill="hold"/>
                                        <p:tgtEl>
                                          <p:spTgt spid="10"/>
                                        </p:tgtEl>
                                        <p:attrNameLst>
                                          <p:attrName>ppt_h</p:attrName>
                                        </p:attrNameLst>
                                      </p:cBhvr>
                                      <p:tavLst>
                                        <p:tav tm="0">
                                          <p:val>
                                            <p:fltVal val="0"/>
                                          </p:val>
                                        </p:tav>
                                        <p:tav tm="100000">
                                          <p:val>
                                            <p:strVal val="#ppt_h"/>
                                          </p:val>
                                        </p:tav>
                                      </p:tavLst>
                                    </p:anim>
                                    <p:anim calcmode="lin" valueType="num">
                                      <p:cBhvr>
                                        <p:cTn id="45" dur="2000" fill="hold"/>
                                        <p:tgtEl>
                                          <p:spTgt spid="10"/>
                                        </p:tgtEl>
                                        <p:attrNameLst>
                                          <p:attrName>ppt_x</p:attrName>
                                        </p:attrNameLst>
                                      </p:cBhvr>
                                      <p:tavLst>
                                        <p:tav tm="0">
                                          <p:val>
                                            <p:fltVal val="0.5"/>
                                          </p:val>
                                        </p:tav>
                                        <p:tav tm="100000">
                                          <p:val>
                                            <p:strVal val="#ppt_x"/>
                                          </p:val>
                                        </p:tav>
                                      </p:tavLst>
                                    </p:anim>
                                    <p:anim calcmode="lin" valueType="num">
                                      <p:cBhvr>
                                        <p:cTn id="46" dur="2000" fill="hold"/>
                                        <p:tgtEl>
                                          <p:spTgt spid="10"/>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anim calcmode="lin" valueType="num">
                                      <p:cBhvr>
                                        <p:cTn id="51" dur="2000" fill="hold"/>
                                        <p:tgtEl>
                                          <p:spTgt spid="11"/>
                                        </p:tgtEl>
                                        <p:attrNameLst>
                                          <p:attrName>ppt_x</p:attrName>
                                        </p:attrNameLst>
                                      </p:cBhvr>
                                      <p:tavLst>
                                        <p:tav tm="0">
                                          <p:val>
                                            <p:fltVal val="0.5"/>
                                          </p:val>
                                        </p:tav>
                                        <p:tav tm="100000">
                                          <p:val>
                                            <p:strVal val="#ppt_x"/>
                                          </p:val>
                                        </p:tav>
                                      </p:tavLst>
                                    </p:anim>
                                    <p:anim calcmode="lin" valueType="num">
                                      <p:cBhvr>
                                        <p:cTn id="52" dur="2000" fill="hold"/>
                                        <p:tgtEl>
                                          <p:spTgt spid="11"/>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2000" fill="hold"/>
                                        <p:tgtEl>
                                          <p:spTgt spid="14"/>
                                        </p:tgtEl>
                                        <p:attrNameLst>
                                          <p:attrName>ppt_w</p:attrName>
                                        </p:attrNameLst>
                                      </p:cBhvr>
                                      <p:tavLst>
                                        <p:tav tm="0">
                                          <p:val>
                                            <p:fltVal val="0"/>
                                          </p:val>
                                        </p:tav>
                                        <p:tav tm="100000">
                                          <p:val>
                                            <p:strVal val="#ppt_w"/>
                                          </p:val>
                                        </p:tav>
                                      </p:tavLst>
                                    </p:anim>
                                    <p:anim calcmode="lin" valueType="num">
                                      <p:cBhvr>
                                        <p:cTn id="56" dur="2000" fill="hold"/>
                                        <p:tgtEl>
                                          <p:spTgt spid="14"/>
                                        </p:tgtEl>
                                        <p:attrNameLst>
                                          <p:attrName>ppt_h</p:attrName>
                                        </p:attrNameLst>
                                      </p:cBhvr>
                                      <p:tavLst>
                                        <p:tav tm="0">
                                          <p:val>
                                            <p:fltVal val="0"/>
                                          </p:val>
                                        </p:tav>
                                        <p:tav tm="100000">
                                          <p:val>
                                            <p:strVal val="#ppt_h"/>
                                          </p:val>
                                        </p:tav>
                                      </p:tavLst>
                                    </p:anim>
                                    <p:anim calcmode="lin" valueType="num">
                                      <p:cBhvr>
                                        <p:cTn id="57" dur="2000" fill="hold"/>
                                        <p:tgtEl>
                                          <p:spTgt spid="14"/>
                                        </p:tgtEl>
                                        <p:attrNameLst>
                                          <p:attrName>ppt_x</p:attrName>
                                        </p:attrNameLst>
                                      </p:cBhvr>
                                      <p:tavLst>
                                        <p:tav tm="0">
                                          <p:val>
                                            <p:fltVal val="0.5"/>
                                          </p:val>
                                        </p:tav>
                                        <p:tav tm="100000">
                                          <p:val>
                                            <p:strVal val="#ppt_x"/>
                                          </p:val>
                                        </p:tav>
                                      </p:tavLst>
                                    </p:anim>
                                    <p:anim calcmode="lin" valueType="num">
                                      <p:cBhvr>
                                        <p:cTn id="58" dur="2000" fill="hold"/>
                                        <p:tgtEl>
                                          <p:spTgt spid="14"/>
                                        </p:tgtEl>
                                        <p:attrNameLst>
                                          <p:attrName>ppt_y</p:attrName>
                                        </p:attrNameLst>
                                      </p:cBhvr>
                                      <p:tavLst>
                                        <p:tav tm="0">
                                          <p:val>
                                            <p:fltVal val="0.5"/>
                                          </p:val>
                                        </p:tav>
                                        <p:tav tm="100000">
                                          <p:val>
                                            <p:strVal val="#ppt_y"/>
                                          </p:val>
                                        </p:tav>
                                      </p:tavLst>
                                    </p:anim>
                                  </p:childTnLst>
                                </p:cTn>
                              </p:par>
                              <p:par>
                                <p:cTn id="59" presetID="8" presetClass="emph" presetSubtype="0" fill="hold" grpId="1" nodeType="withEffect">
                                  <p:stCondLst>
                                    <p:cond delay="0"/>
                                  </p:stCondLst>
                                  <p:childTnLst>
                                    <p:animRot by="21600000">
                                      <p:cBhvr>
                                        <p:cTn id="60" dur="2000" fill="hold"/>
                                        <p:tgtEl>
                                          <p:spTgt spid="4"/>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5"/>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6"/>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7"/>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9"/>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0"/>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14"/>
                                        </p:tgtEl>
                                        <p:attrNameLst>
                                          <p:attrName>r</p:attrName>
                                        </p:attrNameLst>
                                      </p:cBhvr>
                                    </p:animRot>
                                  </p:childTnLst>
                                </p:cTn>
                              </p:par>
                            </p:childTnLst>
                          </p:cTn>
                        </p:par>
                        <p:par>
                          <p:cTn id="77" fill="hold">
                            <p:stCondLst>
                              <p:cond delay="2000"/>
                            </p:stCondLst>
                            <p:childTnLst>
                              <p:par>
                                <p:cTn id="78" presetID="23" presetClass="exit" presetSubtype="544" fill="hold" grpId="2" nodeType="after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grpId="2"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grpId="2"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grpId="2"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grpId="2"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grpId="2"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grpId="2"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23" presetClass="exit" presetSubtype="544" fill="hold" grpId="2" nodeType="withEffect">
                                  <p:stCondLst>
                                    <p:cond delay="0"/>
                                  </p:stCondLst>
                                  <p:childTnLst>
                                    <p:anim calcmode="lin" valueType="num">
                                      <p:cBhvr>
                                        <p:cTn id="121" dur="2000"/>
                                        <p:tgtEl>
                                          <p:spTgt spid="11"/>
                                        </p:tgtEl>
                                        <p:attrNameLst>
                                          <p:attrName>ppt_w</p:attrName>
                                        </p:attrNameLst>
                                      </p:cBhvr>
                                      <p:tavLst>
                                        <p:tav tm="0">
                                          <p:val>
                                            <p:strVal val="ppt_w"/>
                                          </p:val>
                                        </p:tav>
                                        <p:tav tm="100000">
                                          <p:val>
                                            <p:fltVal val="0"/>
                                          </p:val>
                                        </p:tav>
                                      </p:tavLst>
                                    </p:anim>
                                    <p:anim calcmode="lin" valueType="num">
                                      <p:cBhvr>
                                        <p:cTn id="122" dur="2000"/>
                                        <p:tgtEl>
                                          <p:spTgt spid="11"/>
                                        </p:tgtEl>
                                        <p:attrNameLst>
                                          <p:attrName>ppt_h</p:attrName>
                                        </p:attrNameLst>
                                      </p:cBhvr>
                                      <p:tavLst>
                                        <p:tav tm="0">
                                          <p:val>
                                            <p:strVal val="ppt_h"/>
                                          </p:val>
                                        </p:tav>
                                        <p:tav tm="100000">
                                          <p:val>
                                            <p:fltVal val="0"/>
                                          </p:val>
                                        </p:tav>
                                      </p:tavLst>
                                    </p:anim>
                                    <p:anim calcmode="lin" valueType="num">
                                      <p:cBhvr>
                                        <p:cTn id="123" dur="2000"/>
                                        <p:tgtEl>
                                          <p:spTgt spid="11"/>
                                        </p:tgtEl>
                                        <p:attrNameLst>
                                          <p:attrName>ppt_x</p:attrName>
                                        </p:attrNameLst>
                                      </p:cBhvr>
                                      <p:tavLst>
                                        <p:tav tm="0">
                                          <p:val>
                                            <p:strVal val="ppt_x"/>
                                          </p:val>
                                        </p:tav>
                                        <p:tav tm="100000">
                                          <p:val>
                                            <p:fltVal val="0.5"/>
                                          </p:val>
                                        </p:tav>
                                      </p:tavLst>
                                    </p:anim>
                                    <p:anim calcmode="lin" valueType="num">
                                      <p:cBhvr>
                                        <p:cTn id="124" dur="2000"/>
                                        <p:tgtEl>
                                          <p:spTgt spid="11"/>
                                        </p:tgtEl>
                                        <p:attrNameLst>
                                          <p:attrName>ppt_y</p:attrName>
                                        </p:attrNameLst>
                                      </p:cBhvr>
                                      <p:tavLst>
                                        <p:tav tm="0">
                                          <p:val>
                                            <p:strVal val="ppt_y"/>
                                          </p:val>
                                        </p:tav>
                                        <p:tav tm="100000">
                                          <p:val>
                                            <p:fltVal val="0.5"/>
                                          </p:val>
                                        </p:tav>
                                      </p:tavLst>
                                    </p:anim>
                                    <p:set>
                                      <p:cBhvr>
                                        <p:cTn id="125" dur="1" fill="hold">
                                          <p:stCondLst>
                                            <p:cond delay="1999"/>
                                          </p:stCondLst>
                                        </p:cTn>
                                        <p:tgtEl>
                                          <p:spTgt spid="11"/>
                                        </p:tgtEl>
                                        <p:attrNameLst>
                                          <p:attrName>style.visibility</p:attrName>
                                        </p:attrNameLst>
                                      </p:cBhvr>
                                      <p:to>
                                        <p:strVal val="hidden"/>
                                      </p:to>
                                    </p:set>
                                  </p:childTnLst>
                                </p:cTn>
                              </p:par>
                              <p:par>
                                <p:cTn id="126" presetID="23" presetClass="exit" presetSubtype="544" fill="hold" nodeType="withEffect">
                                  <p:stCondLst>
                                    <p:cond delay="0"/>
                                  </p:stCondLst>
                                  <p:childTnLst>
                                    <p:anim calcmode="lin" valueType="num">
                                      <p:cBhvr>
                                        <p:cTn id="127" dur="2000"/>
                                        <p:tgtEl>
                                          <p:spTgt spid="14"/>
                                        </p:tgtEl>
                                        <p:attrNameLst>
                                          <p:attrName>ppt_w</p:attrName>
                                        </p:attrNameLst>
                                      </p:cBhvr>
                                      <p:tavLst>
                                        <p:tav tm="0">
                                          <p:val>
                                            <p:strVal val="ppt_w"/>
                                          </p:val>
                                        </p:tav>
                                        <p:tav tm="100000">
                                          <p:val>
                                            <p:fltVal val="0"/>
                                          </p:val>
                                        </p:tav>
                                      </p:tavLst>
                                    </p:anim>
                                    <p:anim calcmode="lin" valueType="num">
                                      <p:cBhvr>
                                        <p:cTn id="128" dur="2000"/>
                                        <p:tgtEl>
                                          <p:spTgt spid="14"/>
                                        </p:tgtEl>
                                        <p:attrNameLst>
                                          <p:attrName>ppt_h</p:attrName>
                                        </p:attrNameLst>
                                      </p:cBhvr>
                                      <p:tavLst>
                                        <p:tav tm="0">
                                          <p:val>
                                            <p:strVal val="ppt_h"/>
                                          </p:val>
                                        </p:tav>
                                        <p:tav tm="100000">
                                          <p:val>
                                            <p:fltVal val="0"/>
                                          </p:val>
                                        </p:tav>
                                      </p:tavLst>
                                    </p:anim>
                                    <p:anim calcmode="lin" valueType="num">
                                      <p:cBhvr>
                                        <p:cTn id="129" dur="2000"/>
                                        <p:tgtEl>
                                          <p:spTgt spid="14"/>
                                        </p:tgtEl>
                                        <p:attrNameLst>
                                          <p:attrName>ppt_x</p:attrName>
                                        </p:attrNameLst>
                                      </p:cBhvr>
                                      <p:tavLst>
                                        <p:tav tm="0">
                                          <p:val>
                                            <p:strVal val="ppt_x"/>
                                          </p:val>
                                        </p:tav>
                                        <p:tav tm="100000">
                                          <p:val>
                                            <p:fltVal val="0.5"/>
                                          </p:val>
                                        </p:tav>
                                      </p:tavLst>
                                    </p:anim>
                                    <p:anim calcmode="lin" valueType="num">
                                      <p:cBhvr>
                                        <p:cTn id="130" dur="2000"/>
                                        <p:tgtEl>
                                          <p:spTgt spid="14"/>
                                        </p:tgtEl>
                                        <p:attrNameLst>
                                          <p:attrName>ppt_y</p:attrName>
                                        </p:attrNameLst>
                                      </p:cBhvr>
                                      <p:tavLst>
                                        <p:tav tm="0">
                                          <p:val>
                                            <p:strVal val="ppt_y"/>
                                          </p:val>
                                        </p:tav>
                                        <p:tav tm="100000">
                                          <p:val>
                                            <p:fltVal val="0.5"/>
                                          </p:val>
                                        </p:tav>
                                      </p:tavLst>
                                    </p:anim>
                                    <p:set>
                                      <p:cBhvr>
                                        <p:cTn id="131" dur="1" fill="hold">
                                          <p:stCondLst>
                                            <p:cond delay="1999"/>
                                          </p:stCondLst>
                                        </p:cTn>
                                        <p:tgtEl>
                                          <p:spTgt spid="14"/>
                                        </p:tgtEl>
                                        <p:attrNameLst>
                                          <p:attrName>style.visibility</p:attrName>
                                        </p:attrNameLst>
                                      </p:cBhvr>
                                      <p:to>
                                        <p:strVal val="hidden"/>
                                      </p:to>
                                    </p:set>
                                  </p:childTnLst>
                                </p:cTn>
                              </p:par>
                              <p:par>
                                <p:cTn id="132" presetID="8" presetClass="emph" presetSubtype="0" fill="hold" grpId="3" nodeType="withEffect">
                                  <p:stCondLst>
                                    <p:cond delay="0"/>
                                  </p:stCondLst>
                                  <p:childTnLst>
                                    <p:animRot by="-21600000">
                                      <p:cBhvr>
                                        <p:cTn id="133" dur="2000" fill="hold"/>
                                        <p:tgtEl>
                                          <p:spTgt spid="4"/>
                                        </p:tgtEl>
                                        <p:attrNameLst>
                                          <p:attrName>r</p:attrName>
                                        </p:attrNameLst>
                                      </p:cBhvr>
                                    </p:animRot>
                                  </p:childTnLst>
                                </p:cTn>
                              </p:par>
                              <p:par>
                                <p:cTn id="134" presetID="8" presetClass="emph" presetSubtype="0" fill="hold" grpId="3" nodeType="withEffect">
                                  <p:stCondLst>
                                    <p:cond delay="0"/>
                                  </p:stCondLst>
                                  <p:childTnLst>
                                    <p:animRot by="-21600000">
                                      <p:cBhvr>
                                        <p:cTn id="135" dur="2000" fill="hold"/>
                                        <p:tgtEl>
                                          <p:spTgt spid="5"/>
                                        </p:tgtEl>
                                        <p:attrNameLst>
                                          <p:attrName>r</p:attrName>
                                        </p:attrNameLst>
                                      </p:cBhvr>
                                    </p:animRot>
                                  </p:childTnLst>
                                </p:cTn>
                              </p:par>
                              <p:par>
                                <p:cTn id="136" presetID="8" presetClass="emph" presetSubtype="0" fill="hold" grpId="3" nodeType="withEffect">
                                  <p:stCondLst>
                                    <p:cond delay="0"/>
                                  </p:stCondLst>
                                  <p:childTnLst>
                                    <p:animRot by="-21600000">
                                      <p:cBhvr>
                                        <p:cTn id="137" dur="2000" fill="hold"/>
                                        <p:tgtEl>
                                          <p:spTgt spid="6"/>
                                        </p:tgtEl>
                                        <p:attrNameLst>
                                          <p:attrName>r</p:attrName>
                                        </p:attrNameLst>
                                      </p:cBhvr>
                                    </p:animRot>
                                  </p:childTnLst>
                                </p:cTn>
                              </p:par>
                              <p:par>
                                <p:cTn id="138" presetID="8" presetClass="emph" presetSubtype="0" fill="hold" grpId="3" nodeType="withEffect">
                                  <p:stCondLst>
                                    <p:cond delay="0"/>
                                  </p:stCondLst>
                                  <p:childTnLst>
                                    <p:animRot by="-21600000">
                                      <p:cBhvr>
                                        <p:cTn id="139" dur="2000" fill="hold"/>
                                        <p:tgtEl>
                                          <p:spTgt spid="7"/>
                                        </p:tgtEl>
                                        <p:attrNameLst>
                                          <p:attrName>r</p:attrName>
                                        </p:attrNameLst>
                                      </p:cBhvr>
                                    </p:animRot>
                                  </p:childTnLst>
                                </p:cTn>
                              </p:par>
                              <p:par>
                                <p:cTn id="140" presetID="8" presetClass="emph" presetSubtype="0" fill="hold" grpId="3" nodeType="withEffect">
                                  <p:stCondLst>
                                    <p:cond delay="0"/>
                                  </p:stCondLst>
                                  <p:childTnLst>
                                    <p:animRot by="-21600000">
                                      <p:cBhvr>
                                        <p:cTn id="141" dur="2000" fill="hold"/>
                                        <p:tgtEl>
                                          <p:spTgt spid="8"/>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9"/>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10"/>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11"/>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4"/>
                                        </p:tgtEl>
                                        <p:attrNameLst>
                                          <p:attrName>r</p:attrName>
                                        </p:attrNameLst>
                                      </p:cBhvr>
                                    </p:animRot>
                                  </p:childTnLst>
                                </p:cTn>
                              </p:par>
                              <p:par>
                                <p:cTn id="150" presetID="6" presetClass="entr" presetSubtype="16" fill="hold" nodeType="withEffect">
                                  <p:stCondLst>
                                    <p:cond delay="0"/>
                                  </p:stCondLst>
                                  <p:childTnLst>
                                    <p:set>
                                      <p:cBhvr>
                                        <p:cTn id="151" dur="1" fill="hold">
                                          <p:stCondLst>
                                            <p:cond delay="0"/>
                                          </p:stCondLst>
                                        </p:cTn>
                                        <p:tgtEl>
                                          <p:spTgt spid="12"/>
                                        </p:tgtEl>
                                        <p:attrNameLst>
                                          <p:attrName>style.visibility</p:attrName>
                                        </p:attrNameLst>
                                      </p:cBhvr>
                                      <p:to>
                                        <p:strVal val="visible"/>
                                      </p:to>
                                    </p:set>
                                    <p:animEffect transition="in" filter="circle(in)">
                                      <p:cBhvr>
                                        <p:cTn id="15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gum_wall_1.jpg"/>
          <p:cNvPicPr>
            <a:picLocks noChangeAspect="1" noChangeArrowheads="1"/>
          </p:cNvPicPr>
          <p:nvPr/>
        </p:nvPicPr>
        <p:blipFill>
          <a:blip r:embed="rId2"/>
          <a:srcRect/>
          <a:stretch>
            <a:fillRect/>
          </a:stretch>
        </p:blipFill>
        <p:spPr bwMode="auto">
          <a:xfrm>
            <a:off x="0" y="-1"/>
            <a:ext cx="10953786" cy="7561264"/>
          </a:xfrm>
          <a:prstGeom prst="rect">
            <a:avLst/>
          </a:prstGeom>
          <a:noFill/>
        </p:spPr>
      </p:pic>
      <p:pic>
        <p:nvPicPr>
          <p:cNvPr id="3" name="Picture 3" descr="illusion-013"/>
          <p:cNvPicPr>
            <a:picLocks noChangeAspect="1" noChangeArrowheads="1"/>
          </p:cNvPicPr>
          <p:nvPr/>
        </p:nvPicPr>
        <p:blipFill>
          <a:blip r:embed="rId3" cstate="print">
            <a:duotone>
              <a:prstClr val="black"/>
              <a:schemeClr val="accent1">
                <a:tint val="45000"/>
                <a:satMod val="400000"/>
              </a:schemeClr>
            </a:duotone>
          </a:blip>
          <a:srcRect/>
          <a:stretch>
            <a:fillRect/>
          </a:stretch>
        </p:blipFill>
        <p:spPr bwMode="auto">
          <a:xfrm>
            <a:off x="0" y="-21004"/>
            <a:ext cx="10980738" cy="7582267"/>
          </a:xfrm>
          <a:prstGeom prst="rect">
            <a:avLst/>
          </a:prstGeom>
          <a:noFill/>
          <a:ln w="9525">
            <a:noFill/>
            <a:miter lim="800000"/>
            <a:headEnd/>
            <a:tailEnd/>
          </a:ln>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afterEffect">
                                  <p:stCondLst>
                                    <p:cond delay="0"/>
                                  </p:stCondLst>
                                  <p:childTnLst>
                                    <p:animEffect transition="out" filter="checkerboard(across)">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633377" y="851673"/>
            <a:ext cx="3673879" cy="6148562"/>
          </a:xfrm>
          <a:prstGeom prst="rect">
            <a:avLst/>
          </a:prstGeom>
        </p:spPr>
        <p:txBody>
          <a:bodyPr wrap="square" lIns="115018" tIns="57509" rIns="115018" bIns="57509">
            <a:spAutoFit/>
          </a:bodyPr>
          <a:lstStyle/>
          <a:p>
            <a:pPr algn="ctr"/>
            <a:r>
              <a:rPr lang="es-ES" sz="2800" b="1" i="1" dirty="0" smtClean="0">
                <a:solidFill>
                  <a:srgbClr val="FFC000"/>
                </a:solidFill>
                <a:latin typeface="Arial" pitchFamily="34" charset="0"/>
                <a:cs typeface="Arial" pitchFamily="34" charset="0"/>
              </a:rPr>
              <a:t>Sin embargo, el muro de chicle de Seattle es también uno de los destinos turísticos más asqueroso y lleno de gérmenes en la Tierra. En un ranking realizado por </a:t>
            </a:r>
            <a:r>
              <a:rPr lang="es-ES" sz="2800" b="1" i="1" dirty="0" err="1" smtClean="0">
                <a:solidFill>
                  <a:srgbClr val="FFC000"/>
                </a:solidFill>
                <a:latin typeface="Arial" pitchFamily="34" charset="0"/>
                <a:cs typeface="Arial" pitchFamily="34" charset="0"/>
              </a:rPr>
              <a:t>Trip</a:t>
            </a:r>
            <a:r>
              <a:rPr lang="es-ES" sz="2800" b="1" i="1" dirty="0" smtClean="0">
                <a:solidFill>
                  <a:srgbClr val="FFC000"/>
                </a:solidFill>
                <a:latin typeface="Arial" pitchFamily="34" charset="0"/>
                <a:cs typeface="Arial" pitchFamily="34" charset="0"/>
              </a:rPr>
              <a:t> </a:t>
            </a:r>
            <a:r>
              <a:rPr lang="es-ES" sz="2800" b="1" i="1" dirty="0" err="1" smtClean="0">
                <a:solidFill>
                  <a:srgbClr val="FFC000"/>
                </a:solidFill>
                <a:latin typeface="Arial" pitchFamily="34" charset="0"/>
                <a:cs typeface="Arial" pitchFamily="34" charset="0"/>
              </a:rPr>
              <a:t>Advisor</a:t>
            </a:r>
            <a:r>
              <a:rPr lang="es-ES" sz="2800" b="1" i="1" dirty="0" smtClean="0">
                <a:solidFill>
                  <a:srgbClr val="FFC000"/>
                </a:solidFill>
                <a:latin typeface="Arial" pitchFamily="34" charset="0"/>
                <a:cs typeface="Arial" pitchFamily="34" charset="0"/>
              </a:rPr>
              <a:t>, quedó en segundo lugar, después de la Piedra de </a:t>
            </a:r>
            <a:r>
              <a:rPr lang="es-ES" sz="2800" b="1" i="1" dirty="0" err="1" smtClean="0">
                <a:solidFill>
                  <a:srgbClr val="FFC000"/>
                </a:solidFill>
                <a:latin typeface="Arial" pitchFamily="34" charset="0"/>
                <a:cs typeface="Arial" pitchFamily="34" charset="0"/>
              </a:rPr>
              <a:t>Blarney</a:t>
            </a:r>
            <a:r>
              <a:rPr lang="es-ES" sz="2800" b="1" i="1" dirty="0" smtClean="0">
                <a:solidFill>
                  <a:srgbClr val="FFC000"/>
                </a:solidFill>
                <a:latin typeface="Arial" pitchFamily="34" charset="0"/>
                <a:cs typeface="Arial" pitchFamily="34" charset="0"/>
              </a:rPr>
              <a:t> en Irlanda.</a:t>
            </a:r>
            <a:endParaRPr lang="es-ES" sz="2800" b="1" i="1" dirty="0">
              <a:solidFill>
                <a:srgbClr val="FFC000"/>
              </a:solidFill>
              <a:latin typeface="Arial" pitchFamily="34" charset="0"/>
              <a:cs typeface="Arial" pitchFamily="34" charset="0"/>
            </a:endParaRPr>
          </a:p>
        </p:txBody>
      </p:sp>
      <p:pic>
        <p:nvPicPr>
          <p:cNvPr id="3" name="Picture 2" descr="bubblegum 1"/>
          <p:cNvPicPr>
            <a:picLocks noChangeAspect="1" noChangeArrowheads="1"/>
          </p:cNvPicPr>
          <p:nvPr/>
        </p:nvPicPr>
        <p:blipFill>
          <a:blip r:embed="rId2"/>
          <a:srcRect l="6404" t="12078" r="53958" b="12114"/>
          <a:stretch>
            <a:fillRect/>
          </a:stretch>
        </p:blipFill>
        <p:spPr bwMode="auto">
          <a:xfrm>
            <a:off x="0" y="0"/>
            <a:ext cx="5847559" cy="7561263"/>
          </a:xfrm>
          <a:prstGeom prst="rect">
            <a:avLst/>
          </a:prstGeom>
          <a:noFill/>
        </p:spPr>
      </p:pic>
    </p:spTree>
  </p:cSld>
  <p:clrMapOvr>
    <a:masterClrMapping/>
  </p:clrMapOvr>
  <p:transition spd="med" advTm="2100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Ftpy6cIxwPo/TzMs-fwIrgI/AAAAAAAACV8/_z1VmN7c5n8/s1600/0k0289_gif-sicodelicos-18.gif"/>
          <p:cNvPicPr>
            <a:picLocks noChangeAspect="1" noChangeArrowheads="1" noCrop="1"/>
          </p:cNvPicPr>
          <p:nvPr/>
        </p:nvPicPr>
        <p:blipFill>
          <a:blip r:embed="rId2" cstate="print">
            <a:duotone>
              <a:prstClr val="black"/>
              <a:schemeClr val="accent5">
                <a:tint val="45000"/>
                <a:satMod val="400000"/>
              </a:schemeClr>
            </a:duotone>
            <a:lum bright="8000" contrast="35000"/>
          </a:blip>
          <a:srcRect/>
          <a:stretch>
            <a:fillRect/>
          </a:stretch>
        </p:blipFill>
        <p:spPr bwMode="auto">
          <a:xfrm>
            <a:off x="-1" y="0"/>
            <a:ext cx="10980739" cy="7561263"/>
          </a:xfrm>
          <a:prstGeom prst="rect">
            <a:avLst/>
          </a:prstGeom>
          <a:noFill/>
        </p:spPr>
      </p:pic>
      <p:pic>
        <p:nvPicPr>
          <p:cNvPr id="125954" name="Picture 2" descr="bubblegum 2"/>
          <p:cNvPicPr>
            <a:picLocks noChangeAspect="1" noChangeArrowheads="1"/>
          </p:cNvPicPr>
          <p:nvPr/>
        </p:nvPicPr>
        <p:blipFill>
          <a:blip r:embed="rId3"/>
          <a:srcRect/>
          <a:stretch>
            <a:fillRect/>
          </a:stretch>
        </p:blipFill>
        <p:spPr bwMode="auto">
          <a:xfrm>
            <a:off x="-90454" y="994549"/>
            <a:ext cx="11071192" cy="5592223"/>
          </a:xfrm>
          <a:prstGeom prst="rect">
            <a:avLst/>
          </a:prstGeom>
          <a:noFill/>
        </p:spPr>
      </p:pic>
      <p:pic>
        <p:nvPicPr>
          <p:cNvPr id="4" name="Picture 2" descr="http://4.bp.blogspot.com/-czzofHQHmaU/TzMs61v6NcI/AAAAAAAACV0/uS27Hg0W_l0/s1600/0k0289_gif-sicodelicos-17.gif"/>
          <p:cNvPicPr>
            <a:picLocks noChangeAspect="1" noChangeArrowheads="1" noCrop="1"/>
          </p:cNvPicPr>
          <p:nvPr/>
        </p:nvPicPr>
        <p:blipFill>
          <a:blip r:embed="rId4" cstate="print">
            <a:duotone>
              <a:schemeClr val="accent5">
                <a:shade val="45000"/>
                <a:satMod val="135000"/>
              </a:schemeClr>
              <a:prstClr val="white"/>
            </a:duotone>
            <a:lum bright="22000" contrast="86000"/>
          </a:blip>
          <a:srcRect/>
          <a:stretch>
            <a:fillRect/>
          </a:stretch>
        </p:blipFill>
        <p:spPr bwMode="auto">
          <a:xfrm>
            <a:off x="-438985" y="-577087"/>
            <a:ext cx="14134368" cy="8572561"/>
          </a:xfrm>
          <a:prstGeom prst="rect">
            <a:avLst/>
          </a:prstGeom>
          <a:noFill/>
        </p:spPr>
      </p:pic>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75"/>
                                      </p:to>
                                    </p:set>
                                    <p:animEffect filter="image" prLst="opacity: 0.75">
                                      <p:cBhvr rctx="IE">
                                        <p:cTn id="7" dur="indefinite"/>
                                        <p:tgtEl>
                                          <p:spTgt spid="3"/>
                                        </p:tgtEl>
                                      </p:cBhvr>
                                    </p:animEffect>
                                  </p:childTnLst>
                                </p:cTn>
                              </p:par>
                              <p:par>
                                <p:cTn id="8" presetID="63" presetClass="path" presetSubtype="0" accel="50000" decel="50000" fill="hold" nodeType="withEffect">
                                  <p:stCondLst>
                                    <p:cond delay="0"/>
                                  </p:stCondLst>
                                  <p:childTnLst>
                                    <p:animMotion origin="layout" path="M -0.11806 0.02878 L 1.18793 0.00966 " pathEditMode="relative" rAng="0" ptsTypes="AA">
                                      <p:cBhvr>
                                        <p:cTn id="9" dur="3000" fill="hold"/>
                                        <p:tgtEl>
                                          <p:spTgt spid="4"/>
                                        </p:tgtEl>
                                        <p:attrNameLst>
                                          <p:attrName>ppt_x</p:attrName>
                                          <p:attrName>ppt_y</p:attrName>
                                        </p:attrNameLst>
                                      </p:cBhvr>
                                      <p:rCtr x="653" y="-1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chicles.jpg"/>
          <p:cNvPicPr>
            <a:picLocks noChangeAspect="1" noChangeArrowheads="1"/>
          </p:cNvPicPr>
          <p:nvPr/>
        </p:nvPicPr>
        <p:blipFill>
          <a:blip r:embed="rId2"/>
          <a:srcRect l="53907"/>
          <a:stretch>
            <a:fillRect/>
          </a:stretch>
        </p:blipFill>
        <p:spPr bwMode="auto">
          <a:xfrm>
            <a:off x="-1" y="-1"/>
            <a:ext cx="10980739" cy="7561263"/>
          </a:xfrm>
          <a:prstGeom prst="rect">
            <a:avLst/>
          </a:prstGeom>
          <a:noFill/>
        </p:spPr>
      </p:pic>
      <p:pic>
        <p:nvPicPr>
          <p:cNvPr id="3" name="Picture 2" descr="http://4.bp.blogspot.com/-Ftpy6cIxwPo/TzMs-fwIrgI/AAAAAAAACV8/_z1VmN7c5n8/s1600/0k0289_gif-sicodelicos-18.gif"/>
          <p:cNvPicPr>
            <a:picLocks noChangeAspect="1" noChangeArrowheads="1" noCrop="1"/>
          </p:cNvPicPr>
          <p:nvPr/>
        </p:nvPicPr>
        <p:blipFill>
          <a:blip r:embed="rId3" cstate="print">
            <a:duotone>
              <a:schemeClr val="accent2">
                <a:shade val="45000"/>
                <a:satMod val="135000"/>
              </a:schemeClr>
              <a:prstClr val="white"/>
            </a:duotone>
            <a:lum bright="-9000" contrast="88000"/>
          </a:blip>
          <a:srcRect/>
          <a:stretch>
            <a:fillRect/>
          </a:stretch>
        </p:blipFill>
        <p:spPr bwMode="auto">
          <a:xfrm>
            <a:off x="-1" y="0"/>
            <a:ext cx="10980739" cy="7561263"/>
          </a:xfrm>
          <a:prstGeom prst="rect">
            <a:avLst/>
          </a:prstGeom>
          <a:noFill/>
        </p:spPr>
      </p:pic>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descr="La pared de la boletería del Market Theater, en Seattle"/>
          <p:cNvPicPr>
            <a:picLocks noChangeAspect="1" noChangeArrowheads="1"/>
          </p:cNvPicPr>
          <p:nvPr/>
        </p:nvPicPr>
        <p:blipFill>
          <a:blip r:embed="rId2"/>
          <a:srcRect/>
          <a:stretch>
            <a:fillRect/>
          </a:stretch>
        </p:blipFill>
        <p:spPr bwMode="auto">
          <a:xfrm>
            <a:off x="3" y="0"/>
            <a:ext cx="10953611" cy="7561263"/>
          </a:xfrm>
          <a:prstGeom prst="rect">
            <a:avLst/>
          </a:prstGeom>
          <a:noFill/>
        </p:spPr>
      </p:pic>
      <p:pic>
        <p:nvPicPr>
          <p:cNvPr id="4" name="Picture 3" descr="illusion-017"/>
          <p:cNvPicPr>
            <a:picLocks noChangeAspect="1" noChangeArrowheads="1" noCrop="1"/>
          </p:cNvPicPr>
          <p:nvPr/>
        </p:nvPicPr>
        <p:blipFill>
          <a:blip r:embed="rId3" cstate="print">
            <a:duotone>
              <a:prstClr val="black"/>
              <a:schemeClr val="accent2">
                <a:tint val="45000"/>
                <a:satMod val="400000"/>
              </a:schemeClr>
            </a:duotone>
          </a:blip>
          <a:srcRect/>
          <a:stretch>
            <a:fillRect/>
          </a:stretch>
        </p:blipFill>
        <p:spPr bwMode="auto">
          <a:xfrm>
            <a:off x="0" y="-21004"/>
            <a:ext cx="10980738" cy="7582267"/>
          </a:xfrm>
          <a:prstGeom prst="rect">
            <a:avLst/>
          </a:prstGeom>
          <a:noFill/>
          <a:ln w="9525">
            <a:noFill/>
            <a:miter lim="800000"/>
            <a:headEnd/>
            <a:tailEnd/>
          </a:ln>
        </p:spPr>
      </p:pic>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Users\Jose Luis\Desktop\1350575.jpg"/>
          <p:cNvPicPr>
            <a:picLocks noChangeAspect="1" noChangeArrowheads="1"/>
          </p:cNvPicPr>
          <p:nvPr/>
        </p:nvPicPr>
        <p:blipFill>
          <a:blip r:embed="rId2"/>
          <a:srcRect l="12701" r="12456"/>
          <a:stretch>
            <a:fillRect/>
          </a:stretch>
        </p:blipFill>
        <p:spPr bwMode="auto">
          <a:xfrm>
            <a:off x="0" y="0"/>
            <a:ext cx="10980739" cy="7561263"/>
          </a:xfrm>
          <a:prstGeom prst="rect">
            <a:avLst/>
          </a:prstGeom>
          <a:noFill/>
        </p:spPr>
      </p:pic>
      <p:sp>
        <p:nvSpPr>
          <p:cNvPr id="5" name="4 Marco"/>
          <p:cNvSpPr/>
          <p:nvPr/>
        </p:nvSpPr>
        <p:spPr>
          <a:xfrm>
            <a:off x="3" y="0"/>
            <a:ext cx="1286805" cy="7561263"/>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solidFill>
                <a:schemeClr val="tx1"/>
              </a:solidFill>
            </a:endParaRPr>
          </a:p>
        </p:txBody>
      </p:sp>
      <p:sp>
        <p:nvSpPr>
          <p:cNvPr id="6" name="5 Marco"/>
          <p:cNvSpPr/>
          <p:nvPr/>
        </p:nvSpPr>
        <p:spPr>
          <a:xfrm>
            <a:off x="1372595" y="0"/>
            <a:ext cx="1286805" cy="7561263"/>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solidFill>
                <a:schemeClr val="tx1"/>
              </a:solidFill>
            </a:endParaRPr>
          </a:p>
        </p:txBody>
      </p:sp>
      <p:sp>
        <p:nvSpPr>
          <p:cNvPr id="7" name="6 Marco"/>
          <p:cNvSpPr/>
          <p:nvPr/>
        </p:nvSpPr>
        <p:spPr>
          <a:xfrm>
            <a:off x="2745187" y="0"/>
            <a:ext cx="1286805" cy="7561263"/>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solidFill>
                <a:schemeClr val="tx1"/>
              </a:solidFill>
            </a:endParaRPr>
          </a:p>
        </p:txBody>
      </p:sp>
      <p:sp>
        <p:nvSpPr>
          <p:cNvPr id="8" name="7 Marco"/>
          <p:cNvSpPr/>
          <p:nvPr/>
        </p:nvSpPr>
        <p:spPr>
          <a:xfrm>
            <a:off x="4117780" y="0"/>
            <a:ext cx="1286805" cy="7561263"/>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solidFill>
                <a:schemeClr val="tx1"/>
              </a:solidFill>
            </a:endParaRPr>
          </a:p>
        </p:txBody>
      </p:sp>
      <p:sp>
        <p:nvSpPr>
          <p:cNvPr id="9" name="8 Marco"/>
          <p:cNvSpPr/>
          <p:nvPr/>
        </p:nvSpPr>
        <p:spPr>
          <a:xfrm>
            <a:off x="5490372" y="0"/>
            <a:ext cx="1286805" cy="7561263"/>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solidFill>
                <a:schemeClr val="tx1"/>
              </a:solidFill>
            </a:endParaRPr>
          </a:p>
        </p:txBody>
      </p:sp>
      <p:sp>
        <p:nvSpPr>
          <p:cNvPr id="10" name="9 Marco"/>
          <p:cNvSpPr/>
          <p:nvPr/>
        </p:nvSpPr>
        <p:spPr>
          <a:xfrm>
            <a:off x="6862964" y="0"/>
            <a:ext cx="1286805" cy="7561263"/>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solidFill>
                <a:schemeClr val="tx1"/>
              </a:solidFill>
            </a:endParaRPr>
          </a:p>
        </p:txBody>
      </p:sp>
      <p:sp>
        <p:nvSpPr>
          <p:cNvPr id="11" name="10 Marco"/>
          <p:cNvSpPr/>
          <p:nvPr/>
        </p:nvSpPr>
        <p:spPr>
          <a:xfrm>
            <a:off x="8235556" y="0"/>
            <a:ext cx="1286805" cy="7561263"/>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solidFill>
                <a:schemeClr val="tx1"/>
              </a:solidFill>
            </a:endParaRPr>
          </a:p>
        </p:txBody>
      </p:sp>
      <p:sp>
        <p:nvSpPr>
          <p:cNvPr id="12" name="11 Marco"/>
          <p:cNvSpPr/>
          <p:nvPr/>
        </p:nvSpPr>
        <p:spPr>
          <a:xfrm>
            <a:off x="9693934" y="0"/>
            <a:ext cx="1286804" cy="7561263"/>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solidFill>
                <a:schemeClr val="tx1"/>
              </a:solidFill>
            </a:endParaRPr>
          </a:p>
        </p:txBody>
      </p:sp>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17" presetClass="entr" presetSubtype="10"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3000" fill="hold"/>
                                        <p:tgtEl>
                                          <p:spTgt spid="13"/>
                                        </p:tgtEl>
                                        <p:attrNameLst>
                                          <p:attrName>ppt_w</p:attrName>
                                        </p:attrNameLst>
                                      </p:cBhvr>
                                      <p:tavLst>
                                        <p:tav tm="0">
                                          <p:val>
                                            <p:fltVal val="0"/>
                                          </p:val>
                                        </p:tav>
                                        <p:tav tm="100000">
                                          <p:val>
                                            <p:strVal val="#ppt_w"/>
                                          </p:val>
                                        </p:tav>
                                      </p:tavLst>
                                    </p:anim>
                                    <p:anim calcmode="lin" valueType="num">
                                      <p:cBhvr>
                                        <p:cTn id="40" dur="3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Jose Luis\Desktop\follow-the-colours-seattle-gum-wall-04.jpg"/>
          <p:cNvPicPr>
            <a:picLocks noChangeAspect="1" noChangeArrowheads="1"/>
          </p:cNvPicPr>
          <p:nvPr/>
        </p:nvPicPr>
        <p:blipFill>
          <a:blip r:embed="rId2"/>
          <a:srcRect/>
          <a:stretch>
            <a:fillRect/>
          </a:stretch>
        </p:blipFill>
        <p:spPr bwMode="auto">
          <a:xfrm>
            <a:off x="0" y="0"/>
            <a:ext cx="10980738" cy="7561263"/>
          </a:xfrm>
          <a:prstGeom prst="rect">
            <a:avLst/>
          </a:prstGeom>
          <a:noFill/>
        </p:spPr>
      </p:pic>
      <p:pic>
        <p:nvPicPr>
          <p:cNvPr id="3" name="Picture 2" descr="http://4.bp.blogspot.com/-czzofHQHmaU/TzMs61v6NcI/AAAAAAAACV0/uS27Hg0W_l0/s1600/0k0289_gif-sicodelicos-17.gif"/>
          <p:cNvPicPr>
            <a:picLocks noChangeAspect="1" noChangeArrowheads="1" noCrop="1"/>
          </p:cNvPicPr>
          <p:nvPr/>
        </p:nvPicPr>
        <p:blipFill>
          <a:blip r:embed="rId3" cstate="print">
            <a:duotone>
              <a:prstClr val="black"/>
              <a:schemeClr val="accent2">
                <a:tint val="45000"/>
                <a:satMod val="400000"/>
              </a:schemeClr>
            </a:duotone>
          </a:blip>
          <a:srcRect/>
          <a:stretch>
            <a:fillRect/>
          </a:stretch>
        </p:blipFill>
        <p:spPr bwMode="auto">
          <a:xfrm>
            <a:off x="-1" y="-505648"/>
            <a:ext cx="14134368" cy="8066912"/>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0.11806 0.02878 L 1.18793 0.00966 " pathEditMode="relative" rAng="0" ptsTypes="AA">
                                      <p:cBhvr>
                                        <p:cTn id="6" dur="5000" fill="hold"/>
                                        <p:tgtEl>
                                          <p:spTgt spid="3"/>
                                        </p:tgtEl>
                                        <p:attrNameLst>
                                          <p:attrName>ppt_x</p:attrName>
                                          <p:attrName>ppt_y</p:attrName>
                                        </p:attrNameLst>
                                      </p:cBhvr>
                                      <p:rCtr x="653" y="-1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C:\Users\Jose Luis\Desktop\fotos_actualidad_010514_BubblegumAlley_001.jpg"/>
          <p:cNvPicPr>
            <a:picLocks noChangeAspect="1" noChangeArrowheads="1"/>
          </p:cNvPicPr>
          <p:nvPr/>
        </p:nvPicPr>
        <p:blipFill>
          <a:blip r:embed="rId2"/>
          <a:srcRect l="13636" r="12727"/>
          <a:stretch>
            <a:fillRect/>
          </a:stretch>
        </p:blipFill>
        <p:spPr bwMode="auto">
          <a:xfrm>
            <a:off x="-1" y="-1"/>
            <a:ext cx="10980739" cy="7561263"/>
          </a:xfrm>
          <a:prstGeom prst="rect">
            <a:avLst/>
          </a:prstGeom>
          <a:noFill/>
        </p:spPr>
      </p:pic>
      <p:sp>
        <p:nvSpPr>
          <p:cNvPr id="5" name="4 Rectángulo"/>
          <p:cNvSpPr/>
          <p:nvPr/>
        </p:nvSpPr>
        <p:spPr>
          <a:xfrm>
            <a:off x="2" y="0"/>
            <a:ext cx="943658" cy="7561263"/>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6" name="5 Rectángulo"/>
          <p:cNvSpPr/>
          <p:nvPr/>
        </p:nvSpPr>
        <p:spPr>
          <a:xfrm>
            <a:off x="1029447" y="0"/>
            <a:ext cx="943658" cy="7561263"/>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7" name="6 Rectángulo"/>
          <p:cNvSpPr/>
          <p:nvPr/>
        </p:nvSpPr>
        <p:spPr>
          <a:xfrm>
            <a:off x="2058890" y="0"/>
            <a:ext cx="943658" cy="7561263"/>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8" name="7 Rectángulo"/>
          <p:cNvSpPr/>
          <p:nvPr/>
        </p:nvSpPr>
        <p:spPr>
          <a:xfrm>
            <a:off x="3088334" y="0"/>
            <a:ext cx="943658" cy="7561263"/>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9" name="8 Rectángulo"/>
          <p:cNvSpPr/>
          <p:nvPr/>
        </p:nvSpPr>
        <p:spPr>
          <a:xfrm>
            <a:off x="4117778" y="0"/>
            <a:ext cx="943658" cy="7561263"/>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10" name="9 Rectángulo"/>
          <p:cNvSpPr/>
          <p:nvPr/>
        </p:nvSpPr>
        <p:spPr>
          <a:xfrm>
            <a:off x="5147223" y="0"/>
            <a:ext cx="943658" cy="7561263"/>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11" name="10 Rectángulo"/>
          <p:cNvSpPr/>
          <p:nvPr/>
        </p:nvSpPr>
        <p:spPr>
          <a:xfrm>
            <a:off x="6182148" y="0"/>
            <a:ext cx="943658" cy="7561263"/>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12" name="11 Rectángulo"/>
          <p:cNvSpPr/>
          <p:nvPr/>
        </p:nvSpPr>
        <p:spPr>
          <a:xfrm>
            <a:off x="7206110" y="0"/>
            <a:ext cx="943658" cy="7561263"/>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13" name="12 Rectángulo"/>
          <p:cNvSpPr/>
          <p:nvPr/>
        </p:nvSpPr>
        <p:spPr>
          <a:xfrm>
            <a:off x="8235555" y="0"/>
            <a:ext cx="943658" cy="7561263"/>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14" name="13 Rectángulo"/>
          <p:cNvSpPr/>
          <p:nvPr/>
        </p:nvSpPr>
        <p:spPr>
          <a:xfrm>
            <a:off x="9264998" y="0"/>
            <a:ext cx="772083" cy="7561263"/>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
        <p:nvSpPr>
          <p:cNvPr id="15" name="14 Rectángulo"/>
          <p:cNvSpPr/>
          <p:nvPr/>
        </p:nvSpPr>
        <p:spPr>
          <a:xfrm>
            <a:off x="10208658" y="0"/>
            <a:ext cx="772082" cy="7561263"/>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anchor="ctr"/>
          <a:lstStyle/>
          <a:p>
            <a:pPr algn="ctr">
              <a:defRPr/>
            </a:pPr>
            <a:endParaRPr lang="es-ES" dirty="0"/>
          </a:p>
        </p:txBody>
      </p:sp>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490369" y="565921"/>
            <a:ext cx="5264205" cy="6764115"/>
          </a:xfrm>
          <a:prstGeom prst="rect">
            <a:avLst/>
          </a:prstGeom>
        </p:spPr>
        <p:txBody>
          <a:bodyPr wrap="square" lIns="115018" tIns="57509" rIns="115018" bIns="57509">
            <a:spAutoFit/>
          </a:bodyPr>
          <a:lstStyle/>
          <a:p>
            <a:pPr algn="ctr"/>
            <a:r>
              <a:rPr lang="es-ES" sz="2400" b="1" i="1" dirty="0" smtClean="0">
                <a:solidFill>
                  <a:srgbClr val="FFC000"/>
                </a:solidFill>
                <a:latin typeface="Arial" pitchFamily="34" charset="0"/>
                <a:cs typeface="Arial" pitchFamily="34" charset="0"/>
              </a:rPr>
              <a:t> </a:t>
            </a:r>
            <a:r>
              <a:rPr lang="es-ES" sz="2400" b="1" i="1" dirty="0" err="1" smtClean="0">
                <a:solidFill>
                  <a:srgbClr val="FFC000"/>
                </a:solidFill>
                <a:latin typeface="Arial" pitchFamily="34" charset="0"/>
                <a:cs typeface="Arial" pitchFamily="34" charset="0"/>
              </a:rPr>
              <a:t>Market</a:t>
            </a:r>
            <a:r>
              <a:rPr lang="es-ES" sz="2400" b="1" i="1" dirty="0" smtClean="0">
                <a:solidFill>
                  <a:srgbClr val="FFC000"/>
                </a:solidFill>
                <a:latin typeface="Arial" pitchFamily="34" charset="0"/>
                <a:cs typeface="Arial" pitchFamily="34" charset="0"/>
              </a:rPr>
              <a:t> </a:t>
            </a:r>
            <a:r>
              <a:rPr lang="es-ES" sz="2400" b="1" i="1" dirty="0" err="1" smtClean="0">
                <a:solidFill>
                  <a:srgbClr val="FFC000"/>
                </a:solidFill>
                <a:latin typeface="Arial" pitchFamily="34" charset="0"/>
                <a:cs typeface="Arial" pitchFamily="34" charset="0"/>
              </a:rPr>
              <a:t>Theater</a:t>
            </a:r>
            <a:r>
              <a:rPr lang="es-ES" sz="2400" b="1" i="1" dirty="0" smtClean="0">
                <a:solidFill>
                  <a:srgbClr val="FFC000"/>
                </a:solidFill>
                <a:latin typeface="Arial" pitchFamily="34" charset="0"/>
                <a:cs typeface="Arial" pitchFamily="34" charset="0"/>
              </a:rPr>
              <a:t> </a:t>
            </a:r>
            <a:r>
              <a:rPr lang="es-ES" sz="2400" b="1" i="1" dirty="0" err="1" smtClean="0">
                <a:solidFill>
                  <a:srgbClr val="FFC000"/>
                </a:solidFill>
                <a:latin typeface="Arial" pitchFamily="34" charset="0"/>
                <a:cs typeface="Arial" pitchFamily="34" charset="0"/>
              </a:rPr>
              <a:t>Gum</a:t>
            </a:r>
            <a:r>
              <a:rPr lang="es-ES" sz="2400" b="1" i="1" dirty="0" smtClean="0">
                <a:solidFill>
                  <a:srgbClr val="FFC000"/>
                </a:solidFill>
                <a:latin typeface="Arial" pitchFamily="34" charset="0"/>
                <a:cs typeface="Arial" pitchFamily="34" charset="0"/>
              </a:rPr>
              <a:t> Wall, en la ciudad de Seattle que también está cubierto de goma de mascar y baba. Aquí la tradición empezó en 1993, cuando los asistentes a las presentaciones de Un </a:t>
            </a:r>
            <a:r>
              <a:rPr lang="es-ES" sz="2400" b="1" i="1" dirty="0" err="1" smtClean="0">
                <a:solidFill>
                  <a:srgbClr val="FFC000"/>
                </a:solidFill>
                <a:latin typeface="Arial" pitchFamily="34" charset="0"/>
                <a:cs typeface="Arial" pitchFamily="34" charset="0"/>
              </a:rPr>
              <a:t>expecte</a:t>
            </a:r>
            <a:r>
              <a:rPr lang="es-ES" sz="2400" b="1" i="1" dirty="0" smtClean="0">
                <a:solidFill>
                  <a:srgbClr val="FFC000"/>
                </a:solidFill>
                <a:latin typeface="Arial" pitchFamily="34" charset="0"/>
                <a:cs typeface="Arial" pitchFamily="34" charset="0"/>
              </a:rPr>
              <a:t> </a:t>
            </a:r>
            <a:r>
              <a:rPr lang="es-ES" sz="2400" b="1" i="1" dirty="0" err="1" smtClean="0">
                <a:solidFill>
                  <a:srgbClr val="FFC000"/>
                </a:solidFill>
                <a:latin typeface="Arial" pitchFamily="34" charset="0"/>
                <a:cs typeface="Arial" pitchFamily="34" charset="0"/>
              </a:rPr>
              <a:t>Productions</a:t>
            </a:r>
            <a:r>
              <a:rPr lang="es-ES" sz="2400" b="1" i="1" dirty="0" smtClean="0">
                <a:solidFill>
                  <a:srgbClr val="FFC000"/>
                </a:solidFill>
                <a:latin typeface="Arial" pitchFamily="34" charset="0"/>
                <a:cs typeface="Arial" pitchFamily="34" charset="0"/>
              </a:rPr>
              <a:t> —un teatro de improvisación— comenzaron a pegar chicles en las paredes de la calle mientras hacían cola para los shows. Aparentemente, la gente pegaba monedas encima de los chicles para traer buena suerte. Con el tiempo, estas paredes se convirtieron en una atracción turística y también sobrevivieron a los intentos que hubo por limpiarlas.</a:t>
            </a:r>
            <a:endParaRPr lang="es-ES" sz="2400" b="1" i="1" dirty="0">
              <a:solidFill>
                <a:srgbClr val="FFC000"/>
              </a:solidFill>
              <a:latin typeface="Arial" pitchFamily="34" charset="0"/>
              <a:cs typeface="Arial" pitchFamily="34" charset="0"/>
            </a:endParaRPr>
          </a:p>
        </p:txBody>
      </p:sp>
      <p:pic>
        <p:nvPicPr>
          <p:cNvPr id="3" name="Picture 2" descr="https://lacarabina.files.wordpress.com/2011/08/seattle-bubble-gum-wall12.jpg?w=382&amp;h=510"/>
          <p:cNvPicPr>
            <a:picLocks noChangeAspect="1" noChangeArrowheads="1"/>
          </p:cNvPicPr>
          <p:nvPr/>
        </p:nvPicPr>
        <p:blipFill>
          <a:blip r:embed="rId2"/>
          <a:srcRect l="20902"/>
          <a:stretch>
            <a:fillRect/>
          </a:stretch>
        </p:blipFill>
        <p:spPr bwMode="auto">
          <a:xfrm>
            <a:off x="-1" y="0"/>
            <a:ext cx="5204617" cy="7561263"/>
          </a:xfrm>
          <a:prstGeom prst="rect">
            <a:avLst/>
          </a:prstGeom>
          <a:noFill/>
        </p:spPr>
      </p:pic>
    </p:spTree>
  </p:cSld>
  <p:clrMapOvr>
    <a:masterClrMapping/>
  </p:clrMapOvr>
  <p:transition spd="med" advTm="40000">
    <p:dissolv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descr="bubblegum 10"/>
          <p:cNvPicPr>
            <a:picLocks noChangeAspect="1" noChangeArrowheads="1"/>
          </p:cNvPicPr>
          <p:nvPr/>
        </p:nvPicPr>
        <p:blipFill>
          <a:blip r:embed="rId3"/>
          <a:srcRect/>
          <a:stretch>
            <a:fillRect/>
          </a:stretch>
        </p:blipFill>
        <p:spPr bwMode="auto">
          <a:xfrm>
            <a:off x="1" y="0"/>
            <a:ext cx="11298630" cy="7561263"/>
          </a:xfrm>
          <a:prstGeom prst="rect">
            <a:avLst/>
          </a:prstGeom>
          <a:noFill/>
        </p:spPr>
      </p:pic>
      <p:pic>
        <p:nvPicPr>
          <p:cNvPr id="3" name="Picture 2" descr="http://4.bp.blogspot.com/-Ftpy6cIxwPo/TzMs-fwIrgI/AAAAAAAACV8/_z1VmN7c5n8/s1600/0k0289_gif-sicodelicos-18.gif"/>
          <p:cNvPicPr>
            <a:picLocks noChangeAspect="1" noChangeArrowheads="1" noCrop="1"/>
          </p:cNvPicPr>
          <p:nvPr/>
        </p:nvPicPr>
        <p:blipFill>
          <a:blip r:embed="rId4" cstate="print">
            <a:duotone>
              <a:schemeClr val="accent3">
                <a:shade val="45000"/>
                <a:satMod val="135000"/>
              </a:schemeClr>
              <a:prstClr val="white"/>
            </a:duotone>
          </a:blip>
          <a:srcRect/>
          <a:stretch>
            <a:fillRect/>
          </a:stretch>
        </p:blipFill>
        <p:spPr bwMode="auto">
          <a:xfrm>
            <a:off x="-1" y="0"/>
            <a:ext cx="10980739" cy="7561263"/>
          </a:xfrm>
          <a:prstGeom prst="rect">
            <a:avLst/>
          </a:prstGeom>
          <a:noFill/>
        </p:spPr>
      </p:pic>
    </p:spTree>
  </p:cSld>
  <p:clrMapOvr>
    <a:masterClrMapping/>
  </p:clrMapOvr>
  <p:transition spd="med" advTm="5000">
    <p:dissolve/>
    <p:sndAc>
      <p:stSnd>
        <p:snd r:embed="rId2" name="09 julio iglesias - cambalache (tang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2" descr="C:\Users\Jose Luis\Desktop\Paredes inusuales y extraÃ±as alrededor del mundo 01.jpg"/>
          <p:cNvPicPr>
            <a:picLocks noChangeAspect="1" noChangeArrowheads="1"/>
          </p:cNvPicPr>
          <p:nvPr/>
        </p:nvPicPr>
        <p:blipFill>
          <a:blip r:embed="rId2"/>
          <a:srcRect/>
          <a:stretch>
            <a:fillRect/>
          </a:stretch>
        </p:blipFill>
        <p:spPr bwMode="auto">
          <a:xfrm>
            <a:off x="0" y="-1"/>
            <a:ext cx="11393684" cy="7561263"/>
          </a:xfrm>
          <a:prstGeom prst="rect">
            <a:avLst/>
          </a:prstGeom>
          <a:noFill/>
        </p:spPr>
      </p:pic>
      <p:sp>
        <p:nvSpPr>
          <p:cNvPr id="6" name="5 Extracto"/>
          <p:cNvSpPr/>
          <p:nvPr/>
        </p:nvSpPr>
        <p:spPr>
          <a:xfrm rot="18703905">
            <a:off x="-249610" y="-316758"/>
            <a:ext cx="1645965" cy="1547052"/>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7" name="6 Extracto"/>
          <p:cNvSpPr/>
          <p:nvPr/>
        </p:nvSpPr>
        <p:spPr>
          <a:xfrm rot="2949416">
            <a:off x="9628994" y="-324830"/>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8" name="7 Extracto"/>
          <p:cNvSpPr/>
          <p:nvPr/>
        </p:nvSpPr>
        <p:spPr>
          <a:xfrm rot="18703905">
            <a:off x="108889" y="-9700"/>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9" name="8 Extracto"/>
          <p:cNvSpPr/>
          <p:nvPr/>
        </p:nvSpPr>
        <p:spPr>
          <a:xfrm rot="2949416">
            <a:off x="9285844" y="-9777"/>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10" name="9 Extracto"/>
          <p:cNvSpPr/>
          <p:nvPr/>
        </p:nvSpPr>
        <p:spPr>
          <a:xfrm rot="18703905">
            <a:off x="623615" y="305382"/>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11" name="10 Extracto"/>
          <p:cNvSpPr/>
          <p:nvPr/>
        </p:nvSpPr>
        <p:spPr>
          <a:xfrm rot="2949416">
            <a:off x="8803105" y="379396"/>
            <a:ext cx="1841840"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12" name="11 Extracto"/>
          <p:cNvSpPr/>
          <p:nvPr/>
        </p:nvSpPr>
        <p:spPr>
          <a:xfrm rot="18703905">
            <a:off x="1138340" y="699145"/>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13" name="12 Extracto"/>
          <p:cNvSpPr/>
          <p:nvPr/>
        </p:nvSpPr>
        <p:spPr>
          <a:xfrm rot="18703905">
            <a:off x="1653066" y="1014228"/>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14" name="13 Extracto"/>
          <p:cNvSpPr/>
          <p:nvPr/>
        </p:nvSpPr>
        <p:spPr>
          <a:xfrm rot="2949416">
            <a:off x="8427968" y="699098"/>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15" name="14 Extracto"/>
          <p:cNvSpPr/>
          <p:nvPr/>
        </p:nvSpPr>
        <p:spPr>
          <a:xfrm rot="2949416">
            <a:off x="7999030" y="1014152"/>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16" name="15 Extracto"/>
          <p:cNvSpPr/>
          <p:nvPr/>
        </p:nvSpPr>
        <p:spPr>
          <a:xfrm rot="2949416">
            <a:off x="7456130" y="1403298"/>
            <a:ext cx="1841840"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17" name="16 Extracto"/>
          <p:cNvSpPr/>
          <p:nvPr/>
        </p:nvSpPr>
        <p:spPr>
          <a:xfrm rot="18703905">
            <a:off x="2082005" y="1408047"/>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18" name="17 Extracto"/>
          <p:cNvSpPr/>
          <p:nvPr/>
        </p:nvSpPr>
        <p:spPr>
          <a:xfrm rot="18703905">
            <a:off x="2425155" y="1723101"/>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19" name="18 Extracto"/>
          <p:cNvSpPr/>
          <p:nvPr/>
        </p:nvSpPr>
        <p:spPr>
          <a:xfrm rot="18703905">
            <a:off x="2939881" y="2038184"/>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20" name="19 Extracto"/>
          <p:cNvSpPr/>
          <p:nvPr/>
        </p:nvSpPr>
        <p:spPr>
          <a:xfrm rot="13738474">
            <a:off x="-236082" y="6291359"/>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21" name="20 Extracto"/>
          <p:cNvSpPr/>
          <p:nvPr/>
        </p:nvSpPr>
        <p:spPr>
          <a:xfrm rot="2792288">
            <a:off x="7065657" y="1796465"/>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22" name="21 Extracto"/>
          <p:cNvSpPr/>
          <p:nvPr/>
        </p:nvSpPr>
        <p:spPr>
          <a:xfrm rot="2993978">
            <a:off x="6465145" y="2190284"/>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23" name="22 Extracto"/>
          <p:cNvSpPr/>
          <p:nvPr/>
        </p:nvSpPr>
        <p:spPr>
          <a:xfrm rot="7893755">
            <a:off x="9545108" y="6291402"/>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24" name="23 Extracto"/>
          <p:cNvSpPr/>
          <p:nvPr/>
        </p:nvSpPr>
        <p:spPr>
          <a:xfrm rot="13738474">
            <a:off x="107069" y="5976303"/>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25" name="24 Extracto"/>
          <p:cNvSpPr/>
          <p:nvPr/>
        </p:nvSpPr>
        <p:spPr>
          <a:xfrm rot="13738474">
            <a:off x="662287" y="5527578"/>
            <a:ext cx="1645965" cy="146810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26" name="25 Extracto"/>
          <p:cNvSpPr/>
          <p:nvPr/>
        </p:nvSpPr>
        <p:spPr>
          <a:xfrm rot="13738474">
            <a:off x="1177013" y="5133760"/>
            <a:ext cx="1645965" cy="146810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27" name="26 Extracto"/>
          <p:cNvSpPr/>
          <p:nvPr/>
        </p:nvSpPr>
        <p:spPr>
          <a:xfrm rot="13738474">
            <a:off x="1691738" y="4818705"/>
            <a:ext cx="1645965" cy="146810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28" name="27 Extracto"/>
          <p:cNvSpPr/>
          <p:nvPr/>
        </p:nvSpPr>
        <p:spPr>
          <a:xfrm rot="13738474">
            <a:off x="2206464" y="4424885"/>
            <a:ext cx="1645965" cy="146810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29" name="28 Extracto"/>
          <p:cNvSpPr/>
          <p:nvPr/>
        </p:nvSpPr>
        <p:spPr>
          <a:xfrm rot="13738474">
            <a:off x="2635402" y="4109832"/>
            <a:ext cx="1645965" cy="146810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30" name="29 Extracto"/>
          <p:cNvSpPr/>
          <p:nvPr/>
        </p:nvSpPr>
        <p:spPr>
          <a:xfrm rot="13738474">
            <a:off x="3064340" y="3794777"/>
            <a:ext cx="1645965" cy="146810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31" name="30 Extracto"/>
          <p:cNvSpPr/>
          <p:nvPr/>
        </p:nvSpPr>
        <p:spPr>
          <a:xfrm rot="7893755">
            <a:off x="9287746" y="6055110"/>
            <a:ext cx="164596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32" name="31 Extracto"/>
          <p:cNvSpPr/>
          <p:nvPr/>
        </p:nvSpPr>
        <p:spPr>
          <a:xfrm rot="7893755">
            <a:off x="8674795" y="5634140"/>
            <a:ext cx="173564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33" name="32 Extracto"/>
          <p:cNvSpPr/>
          <p:nvPr/>
        </p:nvSpPr>
        <p:spPr>
          <a:xfrm rot="7893755">
            <a:off x="8331642" y="5301024"/>
            <a:ext cx="173564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34" name="33 Extracto"/>
          <p:cNvSpPr/>
          <p:nvPr/>
        </p:nvSpPr>
        <p:spPr>
          <a:xfrm rot="7893755">
            <a:off x="7902707" y="4907206"/>
            <a:ext cx="173564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35" name="34 Extracto"/>
          <p:cNvSpPr/>
          <p:nvPr/>
        </p:nvSpPr>
        <p:spPr>
          <a:xfrm rot="7893755">
            <a:off x="7473768" y="4513386"/>
            <a:ext cx="173564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36" name="35 Extracto"/>
          <p:cNvSpPr/>
          <p:nvPr/>
        </p:nvSpPr>
        <p:spPr>
          <a:xfrm rot="7893755">
            <a:off x="7044829" y="4198333"/>
            <a:ext cx="173564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
        <p:nvSpPr>
          <p:cNvPr id="37" name="36 Extracto"/>
          <p:cNvSpPr/>
          <p:nvPr/>
        </p:nvSpPr>
        <p:spPr>
          <a:xfrm rot="7893755">
            <a:off x="6530103" y="3804516"/>
            <a:ext cx="1735645" cy="1588186"/>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5018" tIns="57509" rIns="115018" bIns="57509" rtlCol="0" anchor="ctr"/>
          <a:lstStyle/>
          <a:p>
            <a:pPr algn="ctr"/>
            <a:endParaRPr lang="es-ES"/>
          </a:p>
        </p:txBody>
      </p:sp>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2000"/>
                                        <p:tgtEl>
                                          <p:spTgt spid="6"/>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plus(in)">
                                      <p:cBhvr>
                                        <p:cTn id="10" dur="2000"/>
                                        <p:tgtEl>
                                          <p:spTgt spid="8"/>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plus(in)">
                                      <p:cBhvr>
                                        <p:cTn id="13" dur="2000"/>
                                        <p:tgtEl>
                                          <p:spTgt spid="10"/>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plus(in)">
                                      <p:cBhvr>
                                        <p:cTn id="16" dur="2000"/>
                                        <p:tgtEl>
                                          <p:spTgt spid="12"/>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plus(in)">
                                      <p:cBhvr>
                                        <p:cTn id="19" dur="2000"/>
                                        <p:tgtEl>
                                          <p:spTgt spid="13"/>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plus(in)">
                                      <p:cBhvr>
                                        <p:cTn id="22" dur="2000"/>
                                        <p:tgtEl>
                                          <p:spTgt spid="17"/>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plus(in)">
                                      <p:cBhvr>
                                        <p:cTn id="25" dur="2000"/>
                                        <p:tgtEl>
                                          <p:spTgt spid="1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plus(in)">
                                      <p:cBhvr>
                                        <p:cTn id="28" dur="2000"/>
                                        <p:tgtEl>
                                          <p:spTgt spid="1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plus(in)">
                                      <p:cBhvr>
                                        <p:cTn id="31" dur="2000"/>
                                        <p:tgtEl>
                                          <p:spTgt spid="20"/>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plus(in)">
                                      <p:cBhvr>
                                        <p:cTn id="34" dur="2000"/>
                                        <p:tgtEl>
                                          <p:spTgt spid="24"/>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plus(in)">
                                      <p:cBhvr>
                                        <p:cTn id="37" dur="2000"/>
                                        <p:tgtEl>
                                          <p:spTgt spid="25"/>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plus(in)">
                                      <p:cBhvr>
                                        <p:cTn id="40" dur="2000"/>
                                        <p:tgtEl>
                                          <p:spTgt spid="2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plus(in)">
                                      <p:cBhvr>
                                        <p:cTn id="43" dur="2000"/>
                                        <p:tgtEl>
                                          <p:spTgt spid="27"/>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plus(in)">
                                      <p:cBhvr>
                                        <p:cTn id="46" dur="2000"/>
                                        <p:tgtEl>
                                          <p:spTgt spid="28"/>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plus(in)">
                                      <p:cBhvr>
                                        <p:cTn id="49" dur="2000"/>
                                        <p:tgtEl>
                                          <p:spTgt spid="29"/>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plus(in)">
                                      <p:cBhvr>
                                        <p:cTn id="52" dur="2000"/>
                                        <p:tgtEl>
                                          <p:spTgt spid="30"/>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plus(in)">
                                      <p:cBhvr>
                                        <p:cTn id="55" dur="2000"/>
                                        <p:tgtEl>
                                          <p:spTgt spid="7"/>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plus(in)">
                                      <p:cBhvr>
                                        <p:cTn id="58" dur="2000"/>
                                        <p:tgtEl>
                                          <p:spTgt spid="9"/>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plus(in)">
                                      <p:cBhvr>
                                        <p:cTn id="61" dur="2000"/>
                                        <p:tgtEl>
                                          <p:spTgt spid="11"/>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plus(in)">
                                      <p:cBhvr>
                                        <p:cTn id="64" dur="2000"/>
                                        <p:tgtEl>
                                          <p:spTgt spid="14"/>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plus(in)">
                                      <p:cBhvr>
                                        <p:cTn id="67" dur="2000"/>
                                        <p:tgtEl>
                                          <p:spTgt spid="15"/>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plus(in)">
                                      <p:cBhvr>
                                        <p:cTn id="70" dur="2000"/>
                                        <p:tgtEl>
                                          <p:spTgt spid="16"/>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plus(in)">
                                      <p:cBhvr>
                                        <p:cTn id="73" dur="2000"/>
                                        <p:tgtEl>
                                          <p:spTgt spid="21"/>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plus(in)">
                                      <p:cBhvr>
                                        <p:cTn id="76" dur="2000"/>
                                        <p:tgtEl>
                                          <p:spTgt spid="22"/>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plus(in)">
                                      <p:cBhvr>
                                        <p:cTn id="79" dur="2000"/>
                                        <p:tgtEl>
                                          <p:spTgt spid="23"/>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Effect transition="in" filter="plus(in)">
                                      <p:cBhvr>
                                        <p:cTn id="82" dur="2000"/>
                                        <p:tgtEl>
                                          <p:spTgt spid="31"/>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2"/>
                                        </p:tgtEl>
                                        <p:attrNameLst>
                                          <p:attrName>style.visibility</p:attrName>
                                        </p:attrNameLst>
                                      </p:cBhvr>
                                      <p:to>
                                        <p:strVal val="visible"/>
                                      </p:to>
                                    </p:set>
                                    <p:animEffect transition="in" filter="plus(in)">
                                      <p:cBhvr>
                                        <p:cTn id="85" dur="2000"/>
                                        <p:tgtEl>
                                          <p:spTgt spid="32"/>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3"/>
                                        </p:tgtEl>
                                        <p:attrNameLst>
                                          <p:attrName>style.visibility</p:attrName>
                                        </p:attrNameLst>
                                      </p:cBhvr>
                                      <p:to>
                                        <p:strVal val="visible"/>
                                      </p:to>
                                    </p:set>
                                    <p:animEffect transition="in" filter="plus(in)">
                                      <p:cBhvr>
                                        <p:cTn id="88" dur="2000"/>
                                        <p:tgtEl>
                                          <p:spTgt spid="33"/>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plus(in)">
                                      <p:cBhvr>
                                        <p:cTn id="91" dur="2000"/>
                                        <p:tgtEl>
                                          <p:spTgt spid="34"/>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5"/>
                                        </p:tgtEl>
                                        <p:attrNameLst>
                                          <p:attrName>style.visibility</p:attrName>
                                        </p:attrNameLst>
                                      </p:cBhvr>
                                      <p:to>
                                        <p:strVal val="visible"/>
                                      </p:to>
                                    </p:set>
                                    <p:animEffect transition="in" filter="plus(in)">
                                      <p:cBhvr>
                                        <p:cTn id="94" dur="2000"/>
                                        <p:tgtEl>
                                          <p:spTgt spid="35"/>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plus(in)">
                                      <p:cBhvr>
                                        <p:cTn id="97" dur="2000"/>
                                        <p:tgtEl>
                                          <p:spTgt spid="36"/>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7"/>
                                        </p:tgtEl>
                                        <p:attrNameLst>
                                          <p:attrName>style.visibility</p:attrName>
                                        </p:attrNameLst>
                                      </p:cBhvr>
                                      <p:to>
                                        <p:strVal val="visible"/>
                                      </p:to>
                                    </p:set>
                                    <p:animEffect transition="in" filter="plus(in)">
                                      <p:cBhvr>
                                        <p:cTn id="100" dur="2000"/>
                                        <p:tgtEl>
                                          <p:spTgt spid="37"/>
                                        </p:tgtEl>
                                      </p:cBhvr>
                                    </p:animEffect>
                                  </p:childTnLst>
                                </p:cTn>
                              </p:par>
                              <p:par>
                                <p:cTn id="101" presetID="49" presetClass="entr" presetSubtype="0" decel="100000" fill="hold" grpId="1" nodeType="withEffect">
                                  <p:stCondLst>
                                    <p:cond delay="0"/>
                                  </p:stCondLst>
                                  <p:childTnLst>
                                    <p:set>
                                      <p:cBhvr>
                                        <p:cTn id="102" dur="1" fill="hold">
                                          <p:stCondLst>
                                            <p:cond delay="0"/>
                                          </p:stCondLst>
                                        </p:cTn>
                                        <p:tgtEl>
                                          <p:spTgt spid="6"/>
                                        </p:tgtEl>
                                        <p:attrNameLst>
                                          <p:attrName>style.visibility</p:attrName>
                                        </p:attrNameLst>
                                      </p:cBhvr>
                                      <p:to>
                                        <p:strVal val="visible"/>
                                      </p:to>
                                    </p:set>
                                    <p:anim calcmode="lin" valueType="num">
                                      <p:cBhvr>
                                        <p:cTn id="103" dur="2000" fill="hold"/>
                                        <p:tgtEl>
                                          <p:spTgt spid="6"/>
                                        </p:tgtEl>
                                        <p:attrNameLst>
                                          <p:attrName>ppt_w</p:attrName>
                                        </p:attrNameLst>
                                      </p:cBhvr>
                                      <p:tavLst>
                                        <p:tav tm="0">
                                          <p:val>
                                            <p:fltVal val="0"/>
                                          </p:val>
                                        </p:tav>
                                        <p:tav tm="100000">
                                          <p:val>
                                            <p:strVal val="#ppt_w"/>
                                          </p:val>
                                        </p:tav>
                                      </p:tavLst>
                                    </p:anim>
                                    <p:anim calcmode="lin" valueType="num">
                                      <p:cBhvr>
                                        <p:cTn id="104" dur="2000" fill="hold"/>
                                        <p:tgtEl>
                                          <p:spTgt spid="6"/>
                                        </p:tgtEl>
                                        <p:attrNameLst>
                                          <p:attrName>ppt_h</p:attrName>
                                        </p:attrNameLst>
                                      </p:cBhvr>
                                      <p:tavLst>
                                        <p:tav tm="0">
                                          <p:val>
                                            <p:fltVal val="0"/>
                                          </p:val>
                                        </p:tav>
                                        <p:tav tm="100000">
                                          <p:val>
                                            <p:strVal val="#ppt_h"/>
                                          </p:val>
                                        </p:tav>
                                      </p:tavLst>
                                    </p:anim>
                                    <p:anim calcmode="lin" valueType="num">
                                      <p:cBhvr>
                                        <p:cTn id="105" dur="2000" fill="hold"/>
                                        <p:tgtEl>
                                          <p:spTgt spid="6"/>
                                        </p:tgtEl>
                                        <p:attrNameLst>
                                          <p:attrName>style.rotation</p:attrName>
                                        </p:attrNameLst>
                                      </p:cBhvr>
                                      <p:tavLst>
                                        <p:tav tm="0">
                                          <p:val>
                                            <p:fltVal val="360"/>
                                          </p:val>
                                        </p:tav>
                                        <p:tav tm="100000">
                                          <p:val>
                                            <p:fltVal val="0"/>
                                          </p:val>
                                        </p:tav>
                                      </p:tavLst>
                                    </p:anim>
                                    <p:animEffect transition="in" filter="fade">
                                      <p:cBhvr>
                                        <p:cTn id="106" dur="2000"/>
                                        <p:tgtEl>
                                          <p:spTgt spid="6"/>
                                        </p:tgtEl>
                                      </p:cBhvr>
                                    </p:animEffect>
                                  </p:childTnLst>
                                </p:cTn>
                              </p:par>
                              <p:par>
                                <p:cTn id="107" presetID="49" presetClass="entr" presetSubtype="0" decel="100000" fill="hold" grpId="1" nodeType="withEffect">
                                  <p:stCondLst>
                                    <p:cond delay="0"/>
                                  </p:stCondLst>
                                  <p:childTnLst>
                                    <p:set>
                                      <p:cBhvr>
                                        <p:cTn id="108" dur="1" fill="hold">
                                          <p:stCondLst>
                                            <p:cond delay="0"/>
                                          </p:stCondLst>
                                        </p:cTn>
                                        <p:tgtEl>
                                          <p:spTgt spid="8"/>
                                        </p:tgtEl>
                                        <p:attrNameLst>
                                          <p:attrName>style.visibility</p:attrName>
                                        </p:attrNameLst>
                                      </p:cBhvr>
                                      <p:to>
                                        <p:strVal val="visible"/>
                                      </p:to>
                                    </p:set>
                                    <p:anim calcmode="lin" valueType="num">
                                      <p:cBhvr>
                                        <p:cTn id="109" dur="2000" fill="hold"/>
                                        <p:tgtEl>
                                          <p:spTgt spid="8"/>
                                        </p:tgtEl>
                                        <p:attrNameLst>
                                          <p:attrName>ppt_w</p:attrName>
                                        </p:attrNameLst>
                                      </p:cBhvr>
                                      <p:tavLst>
                                        <p:tav tm="0">
                                          <p:val>
                                            <p:fltVal val="0"/>
                                          </p:val>
                                        </p:tav>
                                        <p:tav tm="100000">
                                          <p:val>
                                            <p:strVal val="#ppt_w"/>
                                          </p:val>
                                        </p:tav>
                                      </p:tavLst>
                                    </p:anim>
                                    <p:anim calcmode="lin" valueType="num">
                                      <p:cBhvr>
                                        <p:cTn id="110" dur="2000" fill="hold"/>
                                        <p:tgtEl>
                                          <p:spTgt spid="8"/>
                                        </p:tgtEl>
                                        <p:attrNameLst>
                                          <p:attrName>ppt_h</p:attrName>
                                        </p:attrNameLst>
                                      </p:cBhvr>
                                      <p:tavLst>
                                        <p:tav tm="0">
                                          <p:val>
                                            <p:fltVal val="0"/>
                                          </p:val>
                                        </p:tav>
                                        <p:tav tm="100000">
                                          <p:val>
                                            <p:strVal val="#ppt_h"/>
                                          </p:val>
                                        </p:tav>
                                      </p:tavLst>
                                    </p:anim>
                                    <p:anim calcmode="lin" valueType="num">
                                      <p:cBhvr>
                                        <p:cTn id="111" dur="2000" fill="hold"/>
                                        <p:tgtEl>
                                          <p:spTgt spid="8"/>
                                        </p:tgtEl>
                                        <p:attrNameLst>
                                          <p:attrName>style.rotation</p:attrName>
                                        </p:attrNameLst>
                                      </p:cBhvr>
                                      <p:tavLst>
                                        <p:tav tm="0">
                                          <p:val>
                                            <p:fltVal val="360"/>
                                          </p:val>
                                        </p:tav>
                                        <p:tav tm="100000">
                                          <p:val>
                                            <p:fltVal val="0"/>
                                          </p:val>
                                        </p:tav>
                                      </p:tavLst>
                                    </p:anim>
                                    <p:animEffect transition="in" filter="fade">
                                      <p:cBhvr>
                                        <p:cTn id="112" dur="2000"/>
                                        <p:tgtEl>
                                          <p:spTgt spid="8"/>
                                        </p:tgtEl>
                                      </p:cBhvr>
                                    </p:animEffect>
                                  </p:childTnLst>
                                </p:cTn>
                              </p:par>
                              <p:par>
                                <p:cTn id="113" presetID="49" presetClass="entr" presetSubtype="0" decel="100000" fill="hold" grpId="1" nodeType="withEffect">
                                  <p:stCondLst>
                                    <p:cond delay="0"/>
                                  </p:stCondLst>
                                  <p:childTnLst>
                                    <p:set>
                                      <p:cBhvr>
                                        <p:cTn id="114" dur="1" fill="hold">
                                          <p:stCondLst>
                                            <p:cond delay="0"/>
                                          </p:stCondLst>
                                        </p:cTn>
                                        <p:tgtEl>
                                          <p:spTgt spid="10"/>
                                        </p:tgtEl>
                                        <p:attrNameLst>
                                          <p:attrName>style.visibility</p:attrName>
                                        </p:attrNameLst>
                                      </p:cBhvr>
                                      <p:to>
                                        <p:strVal val="visible"/>
                                      </p:to>
                                    </p:set>
                                    <p:anim calcmode="lin" valueType="num">
                                      <p:cBhvr>
                                        <p:cTn id="115" dur="2000" fill="hold"/>
                                        <p:tgtEl>
                                          <p:spTgt spid="10"/>
                                        </p:tgtEl>
                                        <p:attrNameLst>
                                          <p:attrName>ppt_w</p:attrName>
                                        </p:attrNameLst>
                                      </p:cBhvr>
                                      <p:tavLst>
                                        <p:tav tm="0">
                                          <p:val>
                                            <p:fltVal val="0"/>
                                          </p:val>
                                        </p:tav>
                                        <p:tav tm="100000">
                                          <p:val>
                                            <p:strVal val="#ppt_w"/>
                                          </p:val>
                                        </p:tav>
                                      </p:tavLst>
                                    </p:anim>
                                    <p:anim calcmode="lin" valueType="num">
                                      <p:cBhvr>
                                        <p:cTn id="116" dur="2000" fill="hold"/>
                                        <p:tgtEl>
                                          <p:spTgt spid="10"/>
                                        </p:tgtEl>
                                        <p:attrNameLst>
                                          <p:attrName>ppt_h</p:attrName>
                                        </p:attrNameLst>
                                      </p:cBhvr>
                                      <p:tavLst>
                                        <p:tav tm="0">
                                          <p:val>
                                            <p:fltVal val="0"/>
                                          </p:val>
                                        </p:tav>
                                        <p:tav tm="100000">
                                          <p:val>
                                            <p:strVal val="#ppt_h"/>
                                          </p:val>
                                        </p:tav>
                                      </p:tavLst>
                                    </p:anim>
                                    <p:anim calcmode="lin" valueType="num">
                                      <p:cBhvr>
                                        <p:cTn id="117" dur="2000" fill="hold"/>
                                        <p:tgtEl>
                                          <p:spTgt spid="10"/>
                                        </p:tgtEl>
                                        <p:attrNameLst>
                                          <p:attrName>style.rotation</p:attrName>
                                        </p:attrNameLst>
                                      </p:cBhvr>
                                      <p:tavLst>
                                        <p:tav tm="0">
                                          <p:val>
                                            <p:fltVal val="360"/>
                                          </p:val>
                                        </p:tav>
                                        <p:tav tm="100000">
                                          <p:val>
                                            <p:fltVal val="0"/>
                                          </p:val>
                                        </p:tav>
                                      </p:tavLst>
                                    </p:anim>
                                    <p:animEffect transition="in" filter="fade">
                                      <p:cBhvr>
                                        <p:cTn id="118" dur="2000"/>
                                        <p:tgtEl>
                                          <p:spTgt spid="10"/>
                                        </p:tgtEl>
                                      </p:cBhvr>
                                    </p:animEffect>
                                  </p:childTnLst>
                                </p:cTn>
                              </p:par>
                              <p:par>
                                <p:cTn id="119" presetID="49" presetClass="entr" presetSubtype="0" decel="100000" fill="hold" grpId="1" nodeType="withEffect">
                                  <p:stCondLst>
                                    <p:cond delay="0"/>
                                  </p:stCondLst>
                                  <p:childTnLst>
                                    <p:set>
                                      <p:cBhvr>
                                        <p:cTn id="120" dur="1" fill="hold">
                                          <p:stCondLst>
                                            <p:cond delay="0"/>
                                          </p:stCondLst>
                                        </p:cTn>
                                        <p:tgtEl>
                                          <p:spTgt spid="12"/>
                                        </p:tgtEl>
                                        <p:attrNameLst>
                                          <p:attrName>style.visibility</p:attrName>
                                        </p:attrNameLst>
                                      </p:cBhvr>
                                      <p:to>
                                        <p:strVal val="visible"/>
                                      </p:to>
                                    </p:set>
                                    <p:anim calcmode="lin" valueType="num">
                                      <p:cBhvr>
                                        <p:cTn id="121" dur="2000" fill="hold"/>
                                        <p:tgtEl>
                                          <p:spTgt spid="12"/>
                                        </p:tgtEl>
                                        <p:attrNameLst>
                                          <p:attrName>ppt_w</p:attrName>
                                        </p:attrNameLst>
                                      </p:cBhvr>
                                      <p:tavLst>
                                        <p:tav tm="0">
                                          <p:val>
                                            <p:fltVal val="0"/>
                                          </p:val>
                                        </p:tav>
                                        <p:tav tm="100000">
                                          <p:val>
                                            <p:strVal val="#ppt_w"/>
                                          </p:val>
                                        </p:tav>
                                      </p:tavLst>
                                    </p:anim>
                                    <p:anim calcmode="lin" valueType="num">
                                      <p:cBhvr>
                                        <p:cTn id="122" dur="2000" fill="hold"/>
                                        <p:tgtEl>
                                          <p:spTgt spid="12"/>
                                        </p:tgtEl>
                                        <p:attrNameLst>
                                          <p:attrName>ppt_h</p:attrName>
                                        </p:attrNameLst>
                                      </p:cBhvr>
                                      <p:tavLst>
                                        <p:tav tm="0">
                                          <p:val>
                                            <p:fltVal val="0"/>
                                          </p:val>
                                        </p:tav>
                                        <p:tav tm="100000">
                                          <p:val>
                                            <p:strVal val="#ppt_h"/>
                                          </p:val>
                                        </p:tav>
                                      </p:tavLst>
                                    </p:anim>
                                    <p:anim calcmode="lin" valueType="num">
                                      <p:cBhvr>
                                        <p:cTn id="123" dur="2000" fill="hold"/>
                                        <p:tgtEl>
                                          <p:spTgt spid="12"/>
                                        </p:tgtEl>
                                        <p:attrNameLst>
                                          <p:attrName>style.rotation</p:attrName>
                                        </p:attrNameLst>
                                      </p:cBhvr>
                                      <p:tavLst>
                                        <p:tav tm="0">
                                          <p:val>
                                            <p:fltVal val="360"/>
                                          </p:val>
                                        </p:tav>
                                        <p:tav tm="100000">
                                          <p:val>
                                            <p:fltVal val="0"/>
                                          </p:val>
                                        </p:tav>
                                      </p:tavLst>
                                    </p:anim>
                                    <p:animEffect transition="in" filter="fade">
                                      <p:cBhvr>
                                        <p:cTn id="124" dur="2000"/>
                                        <p:tgtEl>
                                          <p:spTgt spid="12"/>
                                        </p:tgtEl>
                                      </p:cBhvr>
                                    </p:animEffect>
                                  </p:childTnLst>
                                </p:cTn>
                              </p:par>
                              <p:par>
                                <p:cTn id="125" presetID="49" presetClass="entr" presetSubtype="0" decel="100000" fill="hold" grpId="1" nodeType="withEffect">
                                  <p:stCondLst>
                                    <p:cond delay="0"/>
                                  </p:stCondLst>
                                  <p:childTnLst>
                                    <p:set>
                                      <p:cBhvr>
                                        <p:cTn id="126" dur="1" fill="hold">
                                          <p:stCondLst>
                                            <p:cond delay="0"/>
                                          </p:stCondLst>
                                        </p:cTn>
                                        <p:tgtEl>
                                          <p:spTgt spid="13"/>
                                        </p:tgtEl>
                                        <p:attrNameLst>
                                          <p:attrName>style.visibility</p:attrName>
                                        </p:attrNameLst>
                                      </p:cBhvr>
                                      <p:to>
                                        <p:strVal val="visible"/>
                                      </p:to>
                                    </p:set>
                                    <p:anim calcmode="lin" valueType="num">
                                      <p:cBhvr>
                                        <p:cTn id="127" dur="2000" fill="hold"/>
                                        <p:tgtEl>
                                          <p:spTgt spid="13"/>
                                        </p:tgtEl>
                                        <p:attrNameLst>
                                          <p:attrName>ppt_w</p:attrName>
                                        </p:attrNameLst>
                                      </p:cBhvr>
                                      <p:tavLst>
                                        <p:tav tm="0">
                                          <p:val>
                                            <p:fltVal val="0"/>
                                          </p:val>
                                        </p:tav>
                                        <p:tav tm="100000">
                                          <p:val>
                                            <p:strVal val="#ppt_w"/>
                                          </p:val>
                                        </p:tav>
                                      </p:tavLst>
                                    </p:anim>
                                    <p:anim calcmode="lin" valueType="num">
                                      <p:cBhvr>
                                        <p:cTn id="128" dur="2000" fill="hold"/>
                                        <p:tgtEl>
                                          <p:spTgt spid="13"/>
                                        </p:tgtEl>
                                        <p:attrNameLst>
                                          <p:attrName>ppt_h</p:attrName>
                                        </p:attrNameLst>
                                      </p:cBhvr>
                                      <p:tavLst>
                                        <p:tav tm="0">
                                          <p:val>
                                            <p:fltVal val="0"/>
                                          </p:val>
                                        </p:tav>
                                        <p:tav tm="100000">
                                          <p:val>
                                            <p:strVal val="#ppt_h"/>
                                          </p:val>
                                        </p:tav>
                                      </p:tavLst>
                                    </p:anim>
                                    <p:anim calcmode="lin" valueType="num">
                                      <p:cBhvr>
                                        <p:cTn id="129" dur="2000" fill="hold"/>
                                        <p:tgtEl>
                                          <p:spTgt spid="13"/>
                                        </p:tgtEl>
                                        <p:attrNameLst>
                                          <p:attrName>style.rotation</p:attrName>
                                        </p:attrNameLst>
                                      </p:cBhvr>
                                      <p:tavLst>
                                        <p:tav tm="0">
                                          <p:val>
                                            <p:fltVal val="360"/>
                                          </p:val>
                                        </p:tav>
                                        <p:tav tm="100000">
                                          <p:val>
                                            <p:fltVal val="0"/>
                                          </p:val>
                                        </p:tav>
                                      </p:tavLst>
                                    </p:anim>
                                    <p:animEffect transition="in" filter="fade">
                                      <p:cBhvr>
                                        <p:cTn id="130" dur="2000"/>
                                        <p:tgtEl>
                                          <p:spTgt spid="13"/>
                                        </p:tgtEl>
                                      </p:cBhvr>
                                    </p:animEffect>
                                  </p:childTnLst>
                                </p:cTn>
                              </p:par>
                              <p:par>
                                <p:cTn id="131" presetID="49" presetClass="entr" presetSubtype="0" decel="100000" fill="hold" grpId="1"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p:cTn id="133" dur="2000" fill="hold"/>
                                        <p:tgtEl>
                                          <p:spTgt spid="17"/>
                                        </p:tgtEl>
                                        <p:attrNameLst>
                                          <p:attrName>ppt_w</p:attrName>
                                        </p:attrNameLst>
                                      </p:cBhvr>
                                      <p:tavLst>
                                        <p:tav tm="0">
                                          <p:val>
                                            <p:fltVal val="0"/>
                                          </p:val>
                                        </p:tav>
                                        <p:tav tm="100000">
                                          <p:val>
                                            <p:strVal val="#ppt_w"/>
                                          </p:val>
                                        </p:tav>
                                      </p:tavLst>
                                    </p:anim>
                                    <p:anim calcmode="lin" valueType="num">
                                      <p:cBhvr>
                                        <p:cTn id="134" dur="2000" fill="hold"/>
                                        <p:tgtEl>
                                          <p:spTgt spid="17"/>
                                        </p:tgtEl>
                                        <p:attrNameLst>
                                          <p:attrName>ppt_h</p:attrName>
                                        </p:attrNameLst>
                                      </p:cBhvr>
                                      <p:tavLst>
                                        <p:tav tm="0">
                                          <p:val>
                                            <p:fltVal val="0"/>
                                          </p:val>
                                        </p:tav>
                                        <p:tav tm="100000">
                                          <p:val>
                                            <p:strVal val="#ppt_h"/>
                                          </p:val>
                                        </p:tav>
                                      </p:tavLst>
                                    </p:anim>
                                    <p:anim calcmode="lin" valueType="num">
                                      <p:cBhvr>
                                        <p:cTn id="135" dur="2000" fill="hold"/>
                                        <p:tgtEl>
                                          <p:spTgt spid="17"/>
                                        </p:tgtEl>
                                        <p:attrNameLst>
                                          <p:attrName>style.rotation</p:attrName>
                                        </p:attrNameLst>
                                      </p:cBhvr>
                                      <p:tavLst>
                                        <p:tav tm="0">
                                          <p:val>
                                            <p:fltVal val="360"/>
                                          </p:val>
                                        </p:tav>
                                        <p:tav tm="100000">
                                          <p:val>
                                            <p:fltVal val="0"/>
                                          </p:val>
                                        </p:tav>
                                      </p:tavLst>
                                    </p:anim>
                                    <p:animEffect transition="in" filter="fade">
                                      <p:cBhvr>
                                        <p:cTn id="136" dur="2000"/>
                                        <p:tgtEl>
                                          <p:spTgt spid="17"/>
                                        </p:tgtEl>
                                      </p:cBhvr>
                                    </p:animEffect>
                                  </p:childTnLst>
                                </p:cTn>
                              </p:par>
                              <p:par>
                                <p:cTn id="137" presetID="49" presetClass="entr" presetSubtype="0" decel="100000" fill="hold" grpId="1" nodeType="withEffect">
                                  <p:stCondLst>
                                    <p:cond delay="0"/>
                                  </p:stCondLst>
                                  <p:childTnLst>
                                    <p:set>
                                      <p:cBhvr>
                                        <p:cTn id="138" dur="1" fill="hold">
                                          <p:stCondLst>
                                            <p:cond delay="0"/>
                                          </p:stCondLst>
                                        </p:cTn>
                                        <p:tgtEl>
                                          <p:spTgt spid="18"/>
                                        </p:tgtEl>
                                        <p:attrNameLst>
                                          <p:attrName>style.visibility</p:attrName>
                                        </p:attrNameLst>
                                      </p:cBhvr>
                                      <p:to>
                                        <p:strVal val="visible"/>
                                      </p:to>
                                    </p:set>
                                    <p:anim calcmode="lin" valueType="num">
                                      <p:cBhvr>
                                        <p:cTn id="139" dur="2000" fill="hold"/>
                                        <p:tgtEl>
                                          <p:spTgt spid="18"/>
                                        </p:tgtEl>
                                        <p:attrNameLst>
                                          <p:attrName>ppt_w</p:attrName>
                                        </p:attrNameLst>
                                      </p:cBhvr>
                                      <p:tavLst>
                                        <p:tav tm="0">
                                          <p:val>
                                            <p:fltVal val="0"/>
                                          </p:val>
                                        </p:tav>
                                        <p:tav tm="100000">
                                          <p:val>
                                            <p:strVal val="#ppt_w"/>
                                          </p:val>
                                        </p:tav>
                                      </p:tavLst>
                                    </p:anim>
                                    <p:anim calcmode="lin" valueType="num">
                                      <p:cBhvr>
                                        <p:cTn id="140" dur="2000" fill="hold"/>
                                        <p:tgtEl>
                                          <p:spTgt spid="18"/>
                                        </p:tgtEl>
                                        <p:attrNameLst>
                                          <p:attrName>ppt_h</p:attrName>
                                        </p:attrNameLst>
                                      </p:cBhvr>
                                      <p:tavLst>
                                        <p:tav tm="0">
                                          <p:val>
                                            <p:fltVal val="0"/>
                                          </p:val>
                                        </p:tav>
                                        <p:tav tm="100000">
                                          <p:val>
                                            <p:strVal val="#ppt_h"/>
                                          </p:val>
                                        </p:tav>
                                      </p:tavLst>
                                    </p:anim>
                                    <p:anim calcmode="lin" valueType="num">
                                      <p:cBhvr>
                                        <p:cTn id="141" dur="2000" fill="hold"/>
                                        <p:tgtEl>
                                          <p:spTgt spid="18"/>
                                        </p:tgtEl>
                                        <p:attrNameLst>
                                          <p:attrName>style.rotation</p:attrName>
                                        </p:attrNameLst>
                                      </p:cBhvr>
                                      <p:tavLst>
                                        <p:tav tm="0">
                                          <p:val>
                                            <p:fltVal val="360"/>
                                          </p:val>
                                        </p:tav>
                                        <p:tav tm="100000">
                                          <p:val>
                                            <p:fltVal val="0"/>
                                          </p:val>
                                        </p:tav>
                                      </p:tavLst>
                                    </p:anim>
                                    <p:animEffect transition="in" filter="fade">
                                      <p:cBhvr>
                                        <p:cTn id="142" dur="2000"/>
                                        <p:tgtEl>
                                          <p:spTgt spid="18"/>
                                        </p:tgtEl>
                                      </p:cBhvr>
                                    </p:animEffect>
                                  </p:childTnLst>
                                </p:cTn>
                              </p:par>
                              <p:par>
                                <p:cTn id="143" presetID="49" presetClass="entr" presetSubtype="0" decel="100000" fill="hold" grpId="1" nodeType="withEffect">
                                  <p:stCondLst>
                                    <p:cond delay="0"/>
                                  </p:stCondLst>
                                  <p:childTnLst>
                                    <p:set>
                                      <p:cBhvr>
                                        <p:cTn id="144" dur="1" fill="hold">
                                          <p:stCondLst>
                                            <p:cond delay="0"/>
                                          </p:stCondLst>
                                        </p:cTn>
                                        <p:tgtEl>
                                          <p:spTgt spid="19"/>
                                        </p:tgtEl>
                                        <p:attrNameLst>
                                          <p:attrName>style.visibility</p:attrName>
                                        </p:attrNameLst>
                                      </p:cBhvr>
                                      <p:to>
                                        <p:strVal val="visible"/>
                                      </p:to>
                                    </p:set>
                                    <p:anim calcmode="lin" valueType="num">
                                      <p:cBhvr>
                                        <p:cTn id="145" dur="2000" fill="hold"/>
                                        <p:tgtEl>
                                          <p:spTgt spid="19"/>
                                        </p:tgtEl>
                                        <p:attrNameLst>
                                          <p:attrName>ppt_w</p:attrName>
                                        </p:attrNameLst>
                                      </p:cBhvr>
                                      <p:tavLst>
                                        <p:tav tm="0">
                                          <p:val>
                                            <p:fltVal val="0"/>
                                          </p:val>
                                        </p:tav>
                                        <p:tav tm="100000">
                                          <p:val>
                                            <p:strVal val="#ppt_w"/>
                                          </p:val>
                                        </p:tav>
                                      </p:tavLst>
                                    </p:anim>
                                    <p:anim calcmode="lin" valueType="num">
                                      <p:cBhvr>
                                        <p:cTn id="146" dur="2000" fill="hold"/>
                                        <p:tgtEl>
                                          <p:spTgt spid="19"/>
                                        </p:tgtEl>
                                        <p:attrNameLst>
                                          <p:attrName>ppt_h</p:attrName>
                                        </p:attrNameLst>
                                      </p:cBhvr>
                                      <p:tavLst>
                                        <p:tav tm="0">
                                          <p:val>
                                            <p:fltVal val="0"/>
                                          </p:val>
                                        </p:tav>
                                        <p:tav tm="100000">
                                          <p:val>
                                            <p:strVal val="#ppt_h"/>
                                          </p:val>
                                        </p:tav>
                                      </p:tavLst>
                                    </p:anim>
                                    <p:anim calcmode="lin" valueType="num">
                                      <p:cBhvr>
                                        <p:cTn id="147" dur="2000" fill="hold"/>
                                        <p:tgtEl>
                                          <p:spTgt spid="19"/>
                                        </p:tgtEl>
                                        <p:attrNameLst>
                                          <p:attrName>style.rotation</p:attrName>
                                        </p:attrNameLst>
                                      </p:cBhvr>
                                      <p:tavLst>
                                        <p:tav tm="0">
                                          <p:val>
                                            <p:fltVal val="360"/>
                                          </p:val>
                                        </p:tav>
                                        <p:tav tm="100000">
                                          <p:val>
                                            <p:fltVal val="0"/>
                                          </p:val>
                                        </p:tav>
                                      </p:tavLst>
                                    </p:anim>
                                    <p:animEffect transition="in" filter="fade">
                                      <p:cBhvr>
                                        <p:cTn id="148" dur="2000"/>
                                        <p:tgtEl>
                                          <p:spTgt spid="19"/>
                                        </p:tgtEl>
                                      </p:cBhvr>
                                    </p:animEffect>
                                  </p:childTnLst>
                                </p:cTn>
                              </p:par>
                              <p:par>
                                <p:cTn id="149" presetID="49" presetClass="entr" presetSubtype="0" decel="100000" fill="hold" grpId="1" nodeType="withEffect">
                                  <p:stCondLst>
                                    <p:cond delay="0"/>
                                  </p:stCondLst>
                                  <p:childTnLst>
                                    <p:set>
                                      <p:cBhvr>
                                        <p:cTn id="150" dur="1" fill="hold">
                                          <p:stCondLst>
                                            <p:cond delay="0"/>
                                          </p:stCondLst>
                                        </p:cTn>
                                        <p:tgtEl>
                                          <p:spTgt spid="20"/>
                                        </p:tgtEl>
                                        <p:attrNameLst>
                                          <p:attrName>style.visibility</p:attrName>
                                        </p:attrNameLst>
                                      </p:cBhvr>
                                      <p:to>
                                        <p:strVal val="visible"/>
                                      </p:to>
                                    </p:set>
                                    <p:anim calcmode="lin" valueType="num">
                                      <p:cBhvr>
                                        <p:cTn id="151" dur="2000" fill="hold"/>
                                        <p:tgtEl>
                                          <p:spTgt spid="20"/>
                                        </p:tgtEl>
                                        <p:attrNameLst>
                                          <p:attrName>ppt_w</p:attrName>
                                        </p:attrNameLst>
                                      </p:cBhvr>
                                      <p:tavLst>
                                        <p:tav tm="0">
                                          <p:val>
                                            <p:fltVal val="0"/>
                                          </p:val>
                                        </p:tav>
                                        <p:tav tm="100000">
                                          <p:val>
                                            <p:strVal val="#ppt_w"/>
                                          </p:val>
                                        </p:tav>
                                      </p:tavLst>
                                    </p:anim>
                                    <p:anim calcmode="lin" valueType="num">
                                      <p:cBhvr>
                                        <p:cTn id="152" dur="2000" fill="hold"/>
                                        <p:tgtEl>
                                          <p:spTgt spid="20"/>
                                        </p:tgtEl>
                                        <p:attrNameLst>
                                          <p:attrName>ppt_h</p:attrName>
                                        </p:attrNameLst>
                                      </p:cBhvr>
                                      <p:tavLst>
                                        <p:tav tm="0">
                                          <p:val>
                                            <p:fltVal val="0"/>
                                          </p:val>
                                        </p:tav>
                                        <p:tav tm="100000">
                                          <p:val>
                                            <p:strVal val="#ppt_h"/>
                                          </p:val>
                                        </p:tav>
                                      </p:tavLst>
                                    </p:anim>
                                    <p:anim calcmode="lin" valueType="num">
                                      <p:cBhvr>
                                        <p:cTn id="153" dur="2000" fill="hold"/>
                                        <p:tgtEl>
                                          <p:spTgt spid="20"/>
                                        </p:tgtEl>
                                        <p:attrNameLst>
                                          <p:attrName>style.rotation</p:attrName>
                                        </p:attrNameLst>
                                      </p:cBhvr>
                                      <p:tavLst>
                                        <p:tav tm="0">
                                          <p:val>
                                            <p:fltVal val="360"/>
                                          </p:val>
                                        </p:tav>
                                        <p:tav tm="100000">
                                          <p:val>
                                            <p:fltVal val="0"/>
                                          </p:val>
                                        </p:tav>
                                      </p:tavLst>
                                    </p:anim>
                                    <p:animEffect transition="in" filter="fade">
                                      <p:cBhvr>
                                        <p:cTn id="154" dur="2000"/>
                                        <p:tgtEl>
                                          <p:spTgt spid="20"/>
                                        </p:tgtEl>
                                      </p:cBhvr>
                                    </p:animEffect>
                                  </p:childTnLst>
                                </p:cTn>
                              </p:par>
                              <p:par>
                                <p:cTn id="155" presetID="49" presetClass="entr" presetSubtype="0" decel="100000" fill="hold" grpId="1" nodeType="withEffect">
                                  <p:stCondLst>
                                    <p:cond delay="0"/>
                                  </p:stCondLst>
                                  <p:childTnLst>
                                    <p:set>
                                      <p:cBhvr>
                                        <p:cTn id="156" dur="1" fill="hold">
                                          <p:stCondLst>
                                            <p:cond delay="0"/>
                                          </p:stCondLst>
                                        </p:cTn>
                                        <p:tgtEl>
                                          <p:spTgt spid="24"/>
                                        </p:tgtEl>
                                        <p:attrNameLst>
                                          <p:attrName>style.visibility</p:attrName>
                                        </p:attrNameLst>
                                      </p:cBhvr>
                                      <p:to>
                                        <p:strVal val="visible"/>
                                      </p:to>
                                    </p:set>
                                    <p:anim calcmode="lin" valueType="num">
                                      <p:cBhvr>
                                        <p:cTn id="157" dur="2000" fill="hold"/>
                                        <p:tgtEl>
                                          <p:spTgt spid="24"/>
                                        </p:tgtEl>
                                        <p:attrNameLst>
                                          <p:attrName>ppt_w</p:attrName>
                                        </p:attrNameLst>
                                      </p:cBhvr>
                                      <p:tavLst>
                                        <p:tav tm="0">
                                          <p:val>
                                            <p:fltVal val="0"/>
                                          </p:val>
                                        </p:tav>
                                        <p:tav tm="100000">
                                          <p:val>
                                            <p:strVal val="#ppt_w"/>
                                          </p:val>
                                        </p:tav>
                                      </p:tavLst>
                                    </p:anim>
                                    <p:anim calcmode="lin" valueType="num">
                                      <p:cBhvr>
                                        <p:cTn id="158" dur="2000" fill="hold"/>
                                        <p:tgtEl>
                                          <p:spTgt spid="24"/>
                                        </p:tgtEl>
                                        <p:attrNameLst>
                                          <p:attrName>ppt_h</p:attrName>
                                        </p:attrNameLst>
                                      </p:cBhvr>
                                      <p:tavLst>
                                        <p:tav tm="0">
                                          <p:val>
                                            <p:fltVal val="0"/>
                                          </p:val>
                                        </p:tav>
                                        <p:tav tm="100000">
                                          <p:val>
                                            <p:strVal val="#ppt_h"/>
                                          </p:val>
                                        </p:tav>
                                      </p:tavLst>
                                    </p:anim>
                                    <p:anim calcmode="lin" valueType="num">
                                      <p:cBhvr>
                                        <p:cTn id="159" dur="2000" fill="hold"/>
                                        <p:tgtEl>
                                          <p:spTgt spid="24"/>
                                        </p:tgtEl>
                                        <p:attrNameLst>
                                          <p:attrName>style.rotation</p:attrName>
                                        </p:attrNameLst>
                                      </p:cBhvr>
                                      <p:tavLst>
                                        <p:tav tm="0">
                                          <p:val>
                                            <p:fltVal val="360"/>
                                          </p:val>
                                        </p:tav>
                                        <p:tav tm="100000">
                                          <p:val>
                                            <p:fltVal val="0"/>
                                          </p:val>
                                        </p:tav>
                                      </p:tavLst>
                                    </p:anim>
                                    <p:animEffect transition="in" filter="fade">
                                      <p:cBhvr>
                                        <p:cTn id="160" dur="2000"/>
                                        <p:tgtEl>
                                          <p:spTgt spid="24"/>
                                        </p:tgtEl>
                                      </p:cBhvr>
                                    </p:animEffect>
                                  </p:childTnLst>
                                </p:cTn>
                              </p:par>
                              <p:par>
                                <p:cTn id="161" presetID="49" presetClass="entr" presetSubtype="0" decel="100000" fill="hold" grpId="1" nodeType="withEffect">
                                  <p:stCondLst>
                                    <p:cond delay="0"/>
                                  </p:stCondLst>
                                  <p:childTnLst>
                                    <p:set>
                                      <p:cBhvr>
                                        <p:cTn id="162" dur="1" fill="hold">
                                          <p:stCondLst>
                                            <p:cond delay="0"/>
                                          </p:stCondLst>
                                        </p:cTn>
                                        <p:tgtEl>
                                          <p:spTgt spid="25"/>
                                        </p:tgtEl>
                                        <p:attrNameLst>
                                          <p:attrName>style.visibility</p:attrName>
                                        </p:attrNameLst>
                                      </p:cBhvr>
                                      <p:to>
                                        <p:strVal val="visible"/>
                                      </p:to>
                                    </p:set>
                                    <p:anim calcmode="lin" valueType="num">
                                      <p:cBhvr>
                                        <p:cTn id="163" dur="2000" fill="hold"/>
                                        <p:tgtEl>
                                          <p:spTgt spid="25"/>
                                        </p:tgtEl>
                                        <p:attrNameLst>
                                          <p:attrName>ppt_w</p:attrName>
                                        </p:attrNameLst>
                                      </p:cBhvr>
                                      <p:tavLst>
                                        <p:tav tm="0">
                                          <p:val>
                                            <p:fltVal val="0"/>
                                          </p:val>
                                        </p:tav>
                                        <p:tav tm="100000">
                                          <p:val>
                                            <p:strVal val="#ppt_w"/>
                                          </p:val>
                                        </p:tav>
                                      </p:tavLst>
                                    </p:anim>
                                    <p:anim calcmode="lin" valueType="num">
                                      <p:cBhvr>
                                        <p:cTn id="164" dur="2000" fill="hold"/>
                                        <p:tgtEl>
                                          <p:spTgt spid="25"/>
                                        </p:tgtEl>
                                        <p:attrNameLst>
                                          <p:attrName>ppt_h</p:attrName>
                                        </p:attrNameLst>
                                      </p:cBhvr>
                                      <p:tavLst>
                                        <p:tav tm="0">
                                          <p:val>
                                            <p:fltVal val="0"/>
                                          </p:val>
                                        </p:tav>
                                        <p:tav tm="100000">
                                          <p:val>
                                            <p:strVal val="#ppt_h"/>
                                          </p:val>
                                        </p:tav>
                                      </p:tavLst>
                                    </p:anim>
                                    <p:anim calcmode="lin" valueType="num">
                                      <p:cBhvr>
                                        <p:cTn id="165" dur="2000" fill="hold"/>
                                        <p:tgtEl>
                                          <p:spTgt spid="25"/>
                                        </p:tgtEl>
                                        <p:attrNameLst>
                                          <p:attrName>style.rotation</p:attrName>
                                        </p:attrNameLst>
                                      </p:cBhvr>
                                      <p:tavLst>
                                        <p:tav tm="0">
                                          <p:val>
                                            <p:fltVal val="360"/>
                                          </p:val>
                                        </p:tav>
                                        <p:tav tm="100000">
                                          <p:val>
                                            <p:fltVal val="0"/>
                                          </p:val>
                                        </p:tav>
                                      </p:tavLst>
                                    </p:anim>
                                    <p:animEffect transition="in" filter="fade">
                                      <p:cBhvr>
                                        <p:cTn id="166" dur="2000"/>
                                        <p:tgtEl>
                                          <p:spTgt spid="25"/>
                                        </p:tgtEl>
                                      </p:cBhvr>
                                    </p:animEffect>
                                  </p:childTnLst>
                                </p:cTn>
                              </p:par>
                              <p:par>
                                <p:cTn id="167" presetID="49" presetClass="entr" presetSubtype="0" decel="100000"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 calcmode="lin" valueType="num">
                                      <p:cBhvr>
                                        <p:cTn id="169" dur="2000" fill="hold"/>
                                        <p:tgtEl>
                                          <p:spTgt spid="26"/>
                                        </p:tgtEl>
                                        <p:attrNameLst>
                                          <p:attrName>ppt_w</p:attrName>
                                        </p:attrNameLst>
                                      </p:cBhvr>
                                      <p:tavLst>
                                        <p:tav tm="0">
                                          <p:val>
                                            <p:fltVal val="0"/>
                                          </p:val>
                                        </p:tav>
                                        <p:tav tm="100000">
                                          <p:val>
                                            <p:strVal val="#ppt_w"/>
                                          </p:val>
                                        </p:tav>
                                      </p:tavLst>
                                    </p:anim>
                                    <p:anim calcmode="lin" valueType="num">
                                      <p:cBhvr>
                                        <p:cTn id="170" dur="2000" fill="hold"/>
                                        <p:tgtEl>
                                          <p:spTgt spid="26"/>
                                        </p:tgtEl>
                                        <p:attrNameLst>
                                          <p:attrName>ppt_h</p:attrName>
                                        </p:attrNameLst>
                                      </p:cBhvr>
                                      <p:tavLst>
                                        <p:tav tm="0">
                                          <p:val>
                                            <p:fltVal val="0"/>
                                          </p:val>
                                        </p:tav>
                                        <p:tav tm="100000">
                                          <p:val>
                                            <p:strVal val="#ppt_h"/>
                                          </p:val>
                                        </p:tav>
                                      </p:tavLst>
                                    </p:anim>
                                    <p:anim calcmode="lin" valueType="num">
                                      <p:cBhvr>
                                        <p:cTn id="171" dur="2000" fill="hold"/>
                                        <p:tgtEl>
                                          <p:spTgt spid="26"/>
                                        </p:tgtEl>
                                        <p:attrNameLst>
                                          <p:attrName>style.rotation</p:attrName>
                                        </p:attrNameLst>
                                      </p:cBhvr>
                                      <p:tavLst>
                                        <p:tav tm="0">
                                          <p:val>
                                            <p:fltVal val="360"/>
                                          </p:val>
                                        </p:tav>
                                        <p:tav tm="100000">
                                          <p:val>
                                            <p:fltVal val="0"/>
                                          </p:val>
                                        </p:tav>
                                      </p:tavLst>
                                    </p:anim>
                                    <p:animEffect transition="in" filter="fade">
                                      <p:cBhvr>
                                        <p:cTn id="172" dur="2000"/>
                                        <p:tgtEl>
                                          <p:spTgt spid="26"/>
                                        </p:tgtEl>
                                      </p:cBhvr>
                                    </p:animEffect>
                                  </p:childTnLst>
                                </p:cTn>
                              </p:par>
                              <p:par>
                                <p:cTn id="173" presetID="49" presetClass="entr" presetSubtype="0" decel="100000" fill="hold" grpId="1" nodeType="withEffect">
                                  <p:stCondLst>
                                    <p:cond delay="0"/>
                                  </p:stCondLst>
                                  <p:childTnLst>
                                    <p:set>
                                      <p:cBhvr>
                                        <p:cTn id="174" dur="1" fill="hold">
                                          <p:stCondLst>
                                            <p:cond delay="0"/>
                                          </p:stCondLst>
                                        </p:cTn>
                                        <p:tgtEl>
                                          <p:spTgt spid="27"/>
                                        </p:tgtEl>
                                        <p:attrNameLst>
                                          <p:attrName>style.visibility</p:attrName>
                                        </p:attrNameLst>
                                      </p:cBhvr>
                                      <p:to>
                                        <p:strVal val="visible"/>
                                      </p:to>
                                    </p:set>
                                    <p:anim calcmode="lin" valueType="num">
                                      <p:cBhvr>
                                        <p:cTn id="175" dur="2000" fill="hold"/>
                                        <p:tgtEl>
                                          <p:spTgt spid="27"/>
                                        </p:tgtEl>
                                        <p:attrNameLst>
                                          <p:attrName>ppt_w</p:attrName>
                                        </p:attrNameLst>
                                      </p:cBhvr>
                                      <p:tavLst>
                                        <p:tav tm="0">
                                          <p:val>
                                            <p:fltVal val="0"/>
                                          </p:val>
                                        </p:tav>
                                        <p:tav tm="100000">
                                          <p:val>
                                            <p:strVal val="#ppt_w"/>
                                          </p:val>
                                        </p:tav>
                                      </p:tavLst>
                                    </p:anim>
                                    <p:anim calcmode="lin" valueType="num">
                                      <p:cBhvr>
                                        <p:cTn id="176" dur="2000" fill="hold"/>
                                        <p:tgtEl>
                                          <p:spTgt spid="27"/>
                                        </p:tgtEl>
                                        <p:attrNameLst>
                                          <p:attrName>ppt_h</p:attrName>
                                        </p:attrNameLst>
                                      </p:cBhvr>
                                      <p:tavLst>
                                        <p:tav tm="0">
                                          <p:val>
                                            <p:fltVal val="0"/>
                                          </p:val>
                                        </p:tav>
                                        <p:tav tm="100000">
                                          <p:val>
                                            <p:strVal val="#ppt_h"/>
                                          </p:val>
                                        </p:tav>
                                      </p:tavLst>
                                    </p:anim>
                                    <p:anim calcmode="lin" valueType="num">
                                      <p:cBhvr>
                                        <p:cTn id="177" dur="2000" fill="hold"/>
                                        <p:tgtEl>
                                          <p:spTgt spid="27"/>
                                        </p:tgtEl>
                                        <p:attrNameLst>
                                          <p:attrName>style.rotation</p:attrName>
                                        </p:attrNameLst>
                                      </p:cBhvr>
                                      <p:tavLst>
                                        <p:tav tm="0">
                                          <p:val>
                                            <p:fltVal val="360"/>
                                          </p:val>
                                        </p:tav>
                                        <p:tav tm="100000">
                                          <p:val>
                                            <p:fltVal val="0"/>
                                          </p:val>
                                        </p:tav>
                                      </p:tavLst>
                                    </p:anim>
                                    <p:animEffect transition="in" filter="fade">
                                      <p:cBhvr>
                                        <p:cTn id="178" dur="2000"/>
                                        <p:tgtEl>
                                          <p:spTgt spid="27"/>
                                        </p:tgtEl>
                                      </p:cBhvr>
                                    </p:animEffect>
                                  </p:childTnLst>
                                </p:cTn>
                              </p:par>
                              <p:par>
                                <p:cTn id="179" presetID="49" presetClass="entr" presetSubtype="0" decel="100000" fill="hold" grpId="1" nodeType="withEffect">
                                  <p:stCondLst>
                                    <p:cond delay="0"/>
                                  </p:stCondLst>
                                  <p:childTnLst>
                                    <p:set>
                                      <p:cBhvr>
                                        <p:cTn id="180" dur="1" fill="hold">
                                          <p:stCondLst>
                                            <p:cond delay="0"/>
                                          </p:stCondLst>
                                        </p:cTn>
                                        <p:tgtEl>
                                          <p:spTgt spid="28"/>
                                        </p:tgtEl>
                                        <p:attrNameLst>
                                          <p:attrName>style.visibility</p:attrName>
                                        </p:attrNameLst>
                                      </p:cBhvr>
                                      <p:to>
                                        <p:strVal val="visible"/>
                                      </p:to>
                                    </p:set>
                                    <p:anim calcmode="lin" valueType="num">
                                      <p:cBhvr>
                                        <p:cTn id="181" dur="2000" fill="hold"/>
                                        <p:tgtEl>
                                          <p:spTgt spid="28"/>
                                        </p:tgtEl>
                                        <p:attrNameLst>
                                          <p:attrName>ppt_w</p:attrName>
                                        </p:attrNameLst>
                                      </p:cBhvr>
                                      <p:tavLst>
                                        <p:tav tm="0">
                                          <p:val>
                                            <p:fltVal val="0"/>
                                          </p:val>
                                        </p:tav>
                                        <p:tav tm="100000">
                                          <p:val>
                                            <p:strVal val="#ppt_w"/>
                                          </p:val>
                                        </p:tav>
                                      </p:tavLst>
                                    </p:anim>
                                    <p:anim calcmode="lin" valueType="num">
                                      <p:cBhvr>
                                        <p:cTn id="182" dur="2000" fill="hold"/>
                                        <p:tgtEl>
                                          <p:spTgt spid="28"/>
                                        </p:tgtEl>
                                        <p:attrNameLst>
                                          <p:attrName>ppt_h</p:attrName>
                                        </p:attrNameLst>
                                      </p:cBhvr>
                                      <p:tavLst>
                                        <p:tav tm="0">
                                          <p:val>
                                            <p:fltVal val="0"/>
                                          </p:val>
                                        </p:tav>
                                        <p:tav tm="100000">
                                          <p:val>
                                            <p:strVal val="#ppt_h"/>
                                          </p:val>
                                        </p:tav>
                                      </p:tavLst>
                                    </p:anim>
                                    <p:anim calcmode="lin" valueType="num">
                                      <p:cBhvr>
                                        <p:cTn id="183" dur="2000" fill="hold"/>
                                        <p:tgtEl>
                                          <p:spTgt spid="28"/>
                                        </p:tgtEl>
                                        <p:attrNameLst>
                                          <p:attrName>style.rotation</p:attrName>
                                        </p:attrNameLst>
                                      </p:cBhvr>
                                      <p:tavLst>
                                        <p:tav tm="0">
                                          <p:val>
                                            <p:fltVal val="360"/>
                                          </p:val>
                                        </p:tav>
                                        <p:tav tm="100000">
                                          <p:val>
                                            <p:fltVal val="0"/>
                                          </p:val>
                                        </p:tav>
                                      </p:tavLst>
                                    </p:anim>
                                    <p:animEffect transition="in" filter="fade">
                                      <p:cBhvr>
                                        <p:cTn id="184" dur="2000"/>
                                        <p:tgtEl>
                                          <p:spTgt spid="28"/>
                                        </p:tgtEl>
                                      </p:cBhvr>
                                    </p:animEffect>
                                  </p:childTnLst>
                                </p:cTn>
                              </p:par>
                              <p:par>
                                <p:cTn id="185" presetID="49" presetClass="entr" presetSubtype="0" decel="100000" fill="hold" grpId="1" nodeType="withEffect">
                                  <p:stCondLst>
                                    <p:cond delay="0"/>
                                  </p:stCondLst>
                                  <p:childTnLst>
                                    <p:set>
                                      <p:cBhvr>
                                        <p:cTn id="186" dur="1" fill="hold">
                                          <p:stCondLst>
                                            <p:cond delay="0"/>
                                          </p:stCondLst>
                                        </p:cTn>
                                        <p:tgtEl>
                                          <p:spTgt spid="29"/>
                                        </p:tgtEl>
                                        <p:attrNameLst>
                                          <p:attrName>style.visibility</p:attrName>
                                        </p:attrNameLst>
                                      </p:cBhvr>
                                      <p:to>
                                        <p:strVal val="visible"/>
                                      </p:to>
                                    </p:set>
                                    <p:anim calcmode="lin" valueType="num">
                                      <p:cBhvr>
                                        <p:cTn id="187" dur="2000" fill="hold"/>
                                        <p:tgtEl>
                                          <p:spTgt spid="29"/>
                                        </p:tgtEl>
                                        <p:attrNameLst>
                                          <p:attrName>ppt_w</p:attrName>
                                        </p:attrNameLst>
                                      </p:cBhvr>
                                      <p:tavLst>
                                        <p:tav tm="0">
                                          <p:val>
                                            <p:fltVal val="0"/>
                                          </p:val>
                                        </p:tav>
                                        <p:tav tm="100000">
                                          <p:val>
                                            <p:strVal val="#ppt_w"/>
                                          </p:val>
                                        </p:tav>
                                      </p:tavLst>
                                    </p:anim>
                                    <p:anim calcmode="lin" valueType="num">
                                      <p:cBhvr>
                                        <p:cTn id="188" dur="2000" fill="hold"/>
                                        <p:tgtEl>
                                          <p:spTgt spid="29"/>
                                        </p:tgtEl>
                                        <p:attrNameLst>
                                          <p:attrName>ppt_h</p:attrName>
                                        </p:attrNameLst>
                                      </p:cBhvr>
                                      <p:tavLst>
                                        <p:tav tm="0">
                                          <p:val>
                                            <p:fltVal val="0"/>
                                          </p:val>
                                        </p:tav>
                                        <p:tav tm="100000">
                                          <p:val>
                                            <p:strVal val="#ppt_h"/>
                                          </p:val>
                                        </p:tav>
                                      </p:tavLst>
                                    </p:anim>
                                    <p:anim calcmode="lin" valueType="num">
                                      <p:cBhvr>
                                        <p:cTn id="189" dur="2000" fill="hold"/>
                                        <p:tgtEl>
                                          <p:spTgt spid="29"/>
                                        </p:tgtEl>
                                        <p:attrNameLst>
                                          <p:attrName>style.rotation</p:attrName>
                                        </p:attrNameLst>
                                      </p:cBhvr>
                                      <p:tavLst>
                                        <p:tav tm="0">
                                          <p:val>
                                            <p:fltVal val="360"/>
                                          </p:val>
                                        </p:tav>
                                        <p:tav tm="100000">
                                          <p:val>
                                            <p:fltVal val="0"/>
                                          </p:val>
                                        </p:tav>
                                      </p:tavLst>
                                    </p:anim>
                                    <p:animEffect transition="in" filter="fade">
                                      <p:cBhvr>
                                        <p:cTn id="190" dur="2000"/>
                                        <p:tgtEl>
                                          <p:spTgt spid="29"/>
                                        </p:tgtEl>
                                      </p:cBhvr>
                                    </p:animEffect>
                                  </p:childTnLst>
                                </p:cTn>
                              </p:par>
                              <p:par>
                                <p:cTn id="191" presetID="49" presetClass="entr" presetSubtype="0" decel="100000" fill="hold" grpId="1" nodeType="withEffect">
                                  <p:stCondLst>
                                    <p:cond delay="0"/>
                                  </p:stCondLst>
                                  <p:childTnLst>
                                    <p:set>
                                      <p:cBhvr>
                                        <p:cTn id="192" dur="1" fill="hold">
                                          <p:stCondLst>
                                            <p:cond delay="0"/>
                                          </p:stCondLst>
                                        </p:cTn>
                                        <p:tgtEl>
                                          <p:spTgt spid="30"/>
                                        </p:tgtEl>
                                        <p:attrNameLst>
                                          <p:attrName>style.visibility</p:attrName>
                                        </p:attrNameLst>
                                      </p:cBhvr>
                                      <p:to>
                                        <p:strVal val="visible"/>
                                      </p:to>
                                    </p:set>
                                    <p:anim calcmode="lin" valueType="num">
                                      <p:cBhvr>
                                        <p:cTn id="193" dur="2000" fill="hold"/>
                                        <p:tgtEl>
                                          <p:spTgt spid="30"/>
                                        </p:tgtEl>
                                        <p:attrNameLst>
                                          <p:attrName>ppt_w</p:attrName>
                                        </p:attrNameLst>
                                      </p:cBhvr>
                                      <p:tavLst>
                                        <p:tav tm="0">
                                          <p:val>
                                            <p:fltVal val="0"/>
                                          </p:val>
                                        </p:tav>
                                        <p:tav tm="100000">
                                          <p:val>
                                            <p:strVal val="#ppt_w"/>
                                          </p:val>
                                        </p:tav>
                                      </p:tavLst>
                                    </p:anim>
                                    <p:anim calcmode="lin" valueType="num">
                                      <p:cBhvr>
                                        <p:cTn id="194" dur="2000" fill="hold"/>
                                        <p:tgtEl>
                                          <p:spTgt spid="30"/>
                                        </p:tgtEl>
                                        <p:attrNameLst>
                                          <p:attrName>ppt_h</p:attrName>
                                        </p:attrNameLst>
                                      </p:cBhvr>
                                      <p:tavLst>
                                        <p:tav tm="0">
                                          <p:val>
                                            <p:fltVal val="0"/>
                                          </p:val>
                                        </p:tav>
                                        <p:tav tm="100000">
                                          <p:val>
                                            <p:strVal val="#ppt_h"/>
                                          </p:val>
                                        </p:tav>
                                      </p:tavLst>
                                    </p:anim>
                                    <p:anim calcmode="lin" valueType="num">
                                      <p:cBhvr>
                                        <p:cTn id="195" dur="2000" fill="hold"/>
                                        <p:tgtEl>
                                          <p:spTgt spid="30"/>
                                        </p:tgtEl>
                                        <p:attrNameLst>
                                          <p:attrName>style.rotation</p:attrName>
                                        </p:attrNameLst>
                                      </p:cBhvr>
                                      <p:tavLst>
                                        <p:tav tm="0">
                                          <p:val>
                                            <p:fltVal val="360"/>
                                          </p:val>
                                        </p:tav>
                                        <p:tav tm="100000">
                                          <p:val>
                                            <p:fltVal val="0"/>
                                          </p:val>
                                        </p:tav>
                                      </p:tavLst>
                                    </p:anim>
                                    <p:animEffect transition="in" filter="fade">
                                      <p:cBhvr>
                                        <p:cTn id="196" dur="2000"/>
                                        <p:tgtEl>
                                          <p:spTgt spid="30"/>
                                        </p:tgtEl>
                                      </p:cBhvr>
                                    </p:animEffect>
                                  </p:childTnLst>
                                </p:cTn>
                              </p:par>
                              <p:par>
                                <p:cTn id="197" presetID="49" presetClass="entr" presetSubtype="0" decel="100000" fill="hold" grpId="1" nodeType="withEffect">
                                  <p:stCondLst>
                                    <p:cond delay="0"/>
                                  </p:stCondLst>
                                  <p:childTnLst>
                                    <p:set>
                                      <p:cBhvr>
                                        <p:cTn id="198" dur="1" fill="hold">
                                          <p:stCondLst>
                                            <p:cond delay="0"/>
                                          </p:stCondLst>
                                        </p:cTn>
                                        <p:tgtEl>
                                          <p:spTgt spid="7"/>
                                        </p:tgtEl>
                                        <p:attrNameLst>
                                          <p:attrName>style.visibility</p:attrName>
                                        </p:attrNameLst>
                                      </p:cBhvr>
                                      <p:to>
                                        <p:strVal val="visible"/>
                                      </p:to>
                                    </p:set>
                                    <p:anim calcmode="lin" valueType="num">
                                      <p:cBhvr>
                                        <p:cTn id="199" dur="2000" fill="hold"/>
                                        <p:tgtEl>
                                          <p:spTgt spid="7"/>
                                        </p:tgtEl>
                                        <p:attrNameLst>
                                          <p:attrName>ppt_w</p:attrName>
                                        </p:attrNameLst>
                                      </p:cBhvr>
                                      <p:tavLst>
                                        <p:tav tm="0">
                                          <p:val>
                                            <p:fltVal val="0"/>
                                          </p:val>
                                        </p:tav>
                                        <p:tav tm="100000">
                                          <p:val>
                                            <p:strVal val="#ppt_w"/>
                                          </p:val>
                                        </p:tav>
                                      </p:tavLst>
                                    </p:anim>
                                    <p:anim calcmode="lin" valueType="num">
                                      <p:cBhvr>
                                        <p:cTn id="200" dur="2000" fill="hold"/>
                                        <p:tgtEl>
                                          <p:spTgt spid="7"/>
                                        </p:tgtEl>
                                        <p:attrNameLst>
                                          <p:attrName>ppt_h</p:attrName>
                                        </p:attrNameLst>
                                      </p:cBhvr>
                                      <p:tavLst>
                                        <p:tav tm="0">
                                          <p:val>
                                            <p:fltVal val="0"/>
                                          </p:val>
                                        </p:tav>
                                        <p:tav tm="100000">
                                          <p:val>
                                            <p:strVal val="#ppt_h"/>
                                          </p:val>
                                        </p:tav>
                                      </p:tavLst>
                                    </p:anim>
                                    <p:anim calcmode="lin" valueType="num">
                                      <p:cBhvr>
                                        <p:cTn id="201" dur="2000" fill="hold"/>
                                        <p:tgtEl>
                                          <p:spTgt spid="7"/>
                                        </p:tgtEl>
                                        <p:attrNameLst>
                                          <p:attrName>style.rotation</p:attrName>
                                        </p:attrNameLst>
                                      </p:cBhvr>
                                      <p:tavLst>
                                        <p:tav tm="0">
                                          <p:val>
                                            <p:fltVal val="360"/>
                                          </p:val>
                                        </p:tav>
                                        <p:tav tm="100000">
                                          <p:val>
                                            <p:fltVal val="0"/>
                                          </p:val>
                                        </p:tav>
                                      </p:tavLst>
                                    </p:anim>
                                    <p:animEffect transition="in" filter="fade">
                                      <p:cBhvr>
                                        <p:cTn id="202" dur="2000"/>
                                        <p:tgtEl>
                                          <p:spTgt spid="7"/>
                                        </p:tgtEl>
                                      </p:cBhvr>
                                    </p:animEffect>
                                  </p:childTnLst>
                                </p:cTn>
                              </p:par>
                              <p:par>
                                <p:cTn id="203" presetID="49" presetClass="entr" presetSubtype="0" decel="100000" fill="hold" grpId="1" nodeType="withEffect">
                                  <p:stCondLst>
                                    <p:cond delay="0"/>
                                  </p:stCondLst>
                                  <p:childTnLst>
                                    <p:set>
                                      <p:cBhvr>
                                        <p:cTn id="204" dur="1" fill="hold">
                                          <p:stCondLst>
                                            <p:cond delay="0"/>
                                          </p:stCondLst>
                                        </p:cTn>
                                        <p:tgtEl>
                                          <p:spTgt spid="9"/>
                                        </p:tgtEl>
                                        <p:attrNameLst>
                                          <p:attrName>style.visibility</p:attrName>
                                        </p:attrNameLst>
                                      </p:cBhvr>
                                      <p:to>
                                        <p:strVal val="visible"/>
                                      </p:to>
                                    </p:set>
                                    <p:anim calcmode="lin" valueType="num">
                                      <p:cBhvr>
                                        <p:cTn id="205" dur="2000" fill="hold"/>
                                        <p:tgtEl>
                                          <p:spTgt spid="9"/>
                                        </p:tgtEl>
                                        <p:attrNameLst>
                                          <p:attrName>ppt_w</p:attrName>
                                        </p:attrNameLst>
                                      </p:cBhvr>
                                      <p:tavLst>
                                        <p:tav tm="0">
                                          <p:val>
                                            <p:fltVal val="0"/>
                                          </p:val>
                                        </p:tav>
                                        <p:tav tm="100000">
                                          <p:val>
                                            <p:strVal val="#ppt_w"/>
                                          </p:val>
                                        </p:tav>
                                      </p:tavLst>
                                    </p:anim>
                                    <p:anim calcmode="lin" valueType="num">
                                      <p:cBhvr>
                                        <p:cTn id="206" dur="2000" fill="hold"/>
                                        <p:tgtEl>
                                          <p:spTgt spid="9"/>
                                        </p:tgtEl>
                                        <p:attrNameLst>
                                          <p:attrName>ppt_h</p:attrName>
                                        </p:attrNameLst>
                                      </p:cBhvr>
                                      <p:tavLst>
                                        <p:tav tm="0">
                                          <p:val>
                                            <p:fltVal val="0"/>
                                          </p:val>
                                        </p:tav>
                                        <p:tav tm="100000">
                                          <p:val>
                                            <p:strVal val="#ppt_h"/>
                                          </p:val>
                                        </p:tav>
                                      </p:tavLst>
                                    </p:anim>
                                    <p:anim calcmode="lin" valueType="num">
                                      <p:cBhvr>
                                        <p:cTn id="207" dur="2000" fill="hold"/>
                                        <p:tgtEl>
                                          <p:spTgt spid="9"/>
                                        </p:tgtEl>
                                        <p:attrNameLst>
                                          <p:attrName>style.rotation</p:attrName>
                                        </p:attrNameLst>
                                      </p:cBhvr>
                                      <p:tavLst>
                                        <p:tav tm="0">
                                          <p:val>
                                            <p:fltVal val="360"/>
                                          </p:val>
                                        </p:tav>
                                        <p:tav tm="100000">
                                          <p:val>
                                            <p:fltVal val="0"/>
                                          </p:val>
                                        </p:tav>
                                      </p:tavLst>
                                    </p:anim>
                                    <p:animEffect transition="in" filter="fade">
                                      <p:cBhvr>
                                        <p:cTn id="208" dur="2000"/>
                                        <p:tgtEl>
                                          <p:spTgt spid="9"/>
                                        </p:tgtEl>
                                      </p:cBhvr>
                                    </p:animEffect>
                                  </p:childTnLst>
                                </p:cTn>
                              </p:par>
                              <p:par>
                                <p:cTn id="209" presetID="49" presetClass="entr" presetSubtype="0" decel="100000" fill="hold" grpId="1" nodeType="withEffect">
                                  <p:stCondLst>
                                    <p:cond delay="0"/>
                                  </p:stCondLst>
                                  <p:childTnLst>
                                    <p:set>
                                      <p:cBhvr>
                                        <p:cTn id="210" dur="1" fill="hold">
                                          <p:stCondLst>
                                            <p:cond delay="0"/>
                                          </p:stCondLst>
                                        </p:cTn>
                                        <p:tgtEl>
                                          <p:spTgt spid="11"/>
                                        </p:tgtEl>
                                        <p:attrNameLst>
                                          <p:attrName>style.visibility</p:attrName>
                                        </p:attrNameLst>
                                      </p:cBhvr>
                                      <p:to>
                                        <p:strVal val="visible"/>
                                      </p:to>
                                    </p:set>
                                    <p:anim calcmode="lin" valueType="num">
                                      <p:cBhvr>
                                        <p:cTn id="211" dur="2000" fill="hold"/>
                                        <p:tgtEl>
                                          <p:spTgt spid="11"/>
                                        </p:tgtEl>
                                        <p:attrNameLst>
                                          <p:attrName>ppt_w</p:attrName>
                                        </p:attrNameLst>
                                      </p:cBhvr>
                                      <p:tavLst>
                                        <p:tav tm="0">
                                          <p:val>
                                            <p:fltVal val="0"/>
                                          </p:val>
                                        </p:tav>
                                        <p:tav tm="100000">
                                          <p:val>
                                            <p:strVal val="#ppt_w"/>
                                          </p:val>
                                        </p:tav>
                                      </p:tavLst>
                                    </p:anim>
                                    <p:anim calcmode="lin" valueType="num">
                                      <p:cBhvr>
                                        <p:cTn id="212" dur="2000" fill="hold"/>
                                        <p:tgtEl>
                                          <p:spTgt spid="11"/>
                                        </p:tgtEl>
                                        <p:attrNameLst>
                                          <p:attrName>ppt_h</p:attrName>
                                        </p:attrNameLst>
                                      </p:cBhvr>
                                      <p:tavLst>
                                        <p:tav tm="0">
                                          <p:val>
                                            <p:fltVal val="0"/>
                                          </p:val>
                                        </p:tav>
                                        <p:tav tm="100000">
                                          <p:val>
                                            <p:strVal val="#ppt_h"/>
                                          </p:val>
                                        </p:tav>
                                      </p:tavLst>
                                    </p:anim>
                                    <p:anim calcmode="lin" valueType="num">
                                      <p:cBhvr>
                                        <p:cTn id="213" dur="2000" fill="hold"/>
                                        <p:tgtEl>
                                          <p:spTgt spid="11"/>
                                        </p:tgtEl>
                                        <p:attrNameLst>
                                          <p:attrName>style.rotation</p:attrName>
                                        </p:attrNameLst>
                                      </p:cBhvr>
                                      <p:tavLst>
                                        <p:tav tm="0">
                                          <p:val>
                                            <p:fltVal val="360"/>
                                          </p:val>
                                        </p:tav>
                                        <p:tav tm="100000">
                                          <p:val>
                                            <p:fltVal val="0"/>
                                          </p:val>
                                        </p:tav>
                                      </p:tavLst>
                                    </p:anim>
                                    <p:animEffect transition="in" filter="fade">
                                      <p:cBhvr>
                                        <p:cTn id="214" dur="2000"/>
                                        <p:tgtEl>
                                          <p:spTgt spid="11"/>
                                        </p:tgtEl>
                                      </p:cBhvr>
                                    </p:animEffect>
                                  </p:childTnLst>
                                </p:cTn>
                              </p:par>
                              <p:par>
                                <p:cTn id="215" presetID="49" presetClass="entr" presetSubtype="0" decel="100000" fill="hold" grpId="1" nodeType="withEffect">
                                  <p:stCondLst>
                                    <p:cond delay="0"/>
                                  </p:stCondLst>
                                  <p:childTnLst>
                                    <p:set>
                                      <p:cBhvr>
                                        <p:cTn id="216" dur="1" fill="hold">
                                          <p:stCondLst>
                                            <p:cond delay="0"/>
                                          </p:stCondLst>
                                        </p:cTn>
                                        <p:tgtEl>
                                          <p:spTgt spid="14"/>
                                        </p:tgtEl>
                                        <p:attrNameLst>
                                          <p:attrName>style.visibility</p:attrName>
                                        </p:attrNameLst>
                                      </p:cBhvr>
                                      <p:to>
                                        <p:strVal val="visible"/>
                                      </p:to>
                                    </p:set>
                                    <p:anim calcmode="lin" valueType="num">
                                      <p:cBhvr>
                                        <p:cTn id="217" dur="2000" fill="hold"/>
                                        <p:tgtEl>
                                          <p:spTgt spid="14"/>
                                        </p:tgtEl>
                                        <p:attrNameLst>
                                          <p:attrName>ppt_w</p:attrName>
                                        </p:attrNameLst>
                                      </p:cBhvr>
                                      <p:tavLst>
                                        <p:tav tm="0">
                                          <p:val>
                                            <p:fltVal val="0"/>
                                          </p:val>
                                        </p:tav>
                                        <p:tav tm="100000">
                                          <p:val>
                                            <p:strVal val="#ppt_w"/>
                                          </p:val>
                                        </p:tav>
                                      </p:tavLst>
                                    </p:anim>
                                    <p:anim calcmode="lin" valueType="num">
                                      <p:cBhvr>
                                        <p:cTn id="218" dur="2000" fill="hold"/>
                                        <p:tgtEl>
                                          <p:spTgt spid="14"/>
                                        </p:tgtEl>
                                        <p:attrNameLst>
                                          <p:attrName>ppt_h</p:attrName>
                                        </p:attrNameLst>
                                      </p:cBhvr>
                                      <p:tavLst>
                                        <p:tav tm="0">
                                          <p:val>
                                            <p:fltVal val="0"/>
                                          </p:val>
                                        </p:tav>
                                        <p:tav tm="100000">
                                          <p:val>
                                            <p:strVal val="#ppt_h"/>
                                          </p:val>
                                        </p:tav>
                                      </p:tavLst>
                                    </p:anim>
                                    <p:anim calcmode="lin" valueType="num">
                                      <p:cBhvr>
                                        <p:cTn id="219" dur="2000" fill="hold"/>
                                        <p:tgtEl>
                                          <p:spTgt spid="14"/>
                                        </p:tgtEl>
                                        <p:attrNameLst>
                                          <p:attrName>style.rotation</p:attrName>
                                        </p:attrNameLst>
                                      </p:cBhvr>
                                      <p:tavLst>
                                        <p:tav tm="0">
                                          <p:val>
                                            <p:fltVal val="360"/>
                                          </p:val>
                                        </p:tav>
                                        <p:tav tm="100000">
                                          <p:val>
                                            <p:fltVal val="0"/>
                                          </p:val>
                                        </p:tav>
                                      </p:tavLst>
                                    </p:anim>
                                    <p:animEffect transition="in" filter="fade">
                                      <p:cBhvr>
                                        <p:cTn id="220" dur="2000"/>
                                        <p:tgtEl>
                                          <p:spTgt spid="14"/>
                                        </p:tgtEl>
                                      </p:cBhvr>
                                    </p:animEffect>
                                  </p:childTnLst>
                                </p:cTn>
                              </p:par>
                              <p:par>
                                <p:cTn id="221" presetID="49" presetClass="entr" presetSubtype="0" decel="100000" fill="hold" grpId="1" nodeType="withEffect">
                                  <p:stCondLst>
                                    <p:cond delay="0"/>
                                  </p:stCondLst>
                                  <p:childTnLst>
                                    <p:set>
                                      <p:cBhvr>
                                        <p:cTn id="222" dur="1" fill="hold">
                                          <p:stCondLst>
                                            <p:cond delay="0"/>
                                          </p:stCondLst>
                                        </p:cTn>
                                        <p:tgtEl>
                                          <p:spTgt spid="15"/>
                                        </p:tgtEl>
                                        <p:attrNameLst>
                                          <p:attrName>style.visibility</p:attrName>
                                        </p:attrNameLst>
                                      </p:cBhvr>
                                      <p:to>
                                        <p:strVal val="visible"/>
                                      </p:to>
                                    </p:set>
                                    <p:anim calcmode="lin" valueType="num">
                                      <p:cBhvr>
                                        <p:cTn id="223" dur="2000" fill="hold"/>
                                        <p:tgtEl>
                                          <p:spTgt spid="15"/>
                                        </p:tgtEl>
                                        <p:attrNameLst>
                                          <p:attrName>ppt_w</p:attrName>
                                        </p:attrNameLst>
                                      </p:cBhvr>
                                      <p:tavLst>
                                        <p:tav tm="0">
                                          <p:val>
                                            <p:fltVal val="0"/>
                                          </p:val>
                                        </p:tav>
                                        <p:tav tm="100000">
                                          <p:val>
                                            <p:strVal val="#ppt_w"/>
                                          </p:val>
                                        </p:tav>
                                      </p:tavLst>
                                    </p:anim>
                                    <p:anim calcmode="lin" valueType="num">
                                      <p:cBhvr>
                                        <p:cTn id="224" dur="2000" fill="hold"/>
                                        <p:tgtEl>
                                          <p:spTgt spid="15"/>
                                        </p:tgtEl>
                                        <p:attrNameLst>
                                          <p:attrName>ppt_h</p:attrName>
                                        </p:attrNameLst>
                                      </p:cBhvr>
                                      <p:tavLst>
                                        <p:tav tm="0">
                                          <p:val>
                                            <p:fltVal val="0"/>
                                          </p:val>
                                        </p:tav>
                                        <p:tav tm="100000">
                                          <p:val>
                                            <p:strVal val="#ppt_h"/>
                                          </p:val>
                                        </p:tav>
                                      </p:tavLst>
                                    </p:anim>
                                    <p:anim calcmode="lin" valueType="num">
                                      <p:cBhvr>
                                        <p:cTn id="225" dur="2000" fill="hold"/>
                                        <p:tgtEl>
                                          <p:spTgt spid="15"/>
                                        </p:tgtEl>
                                        <p:attrNameLst>
                                          <p:attrName>style.rotation</p:attrName>
                                        </p:attrNameLst>
                                      </p:cBhvr>
                                      <p:tavLst>
                                        <p:tav tm="0">
                                          <p:val>
                                            <p:fltVal val="360"/>
                                          </p:val>
                                        </p:tav>
                                        <p:tav tm="100000">
                                          <p:val>
                                            <p:fltVal val="0"/>
                                          </p:val>
                                        </p:tav>
                                      </p:tavLst>
                                    </p:anim>
                                    <p:animEffect transition="in" filter="fade">
                                      <p:cBhvr>
                                        <p:cTn id="226" dur="2000"/>
                                        <p:tgtEl>
                                          <p:spTgt spid="15"/>
                                        </p:tgtEl>
                                      </p:cBhvr>
                                    </p:animEffect>
                                  </p:childTnLst>
                                </p:cTn>
                              </p:par>
                              <p:par>
                                <p:cTn id="227" presetID="49" presetClass="entr" presetSubtype="0" decel="100000" fill="hold" grpId="1" nodeType="withEffect">
                                  <p:stCondLst>
                                    <p:cond delay="0"/>
                                  </p:stCondLst>
                                  <p:childTnLst>
                                    <p:set>
                                      <p:cBhvr>
                                        <p:cTn id="228" dur="1" fill="hold">
                                          <p:stCondLst>
                                            <p:cond delay="0"/>
                                          </p:stCondLst>
                                        </p:cTn>
                                        <p:tgtEl>
                                          <p:spTgt spid="16"/>
                                        </p:tgtEl>
                                        <p:attrNameLst>
                                          <p:attrName>style.visibility</p:attrName>
                                        </p:attrNameLst>
                                      </p:cBhvr>
                                      <p:to>
                                        <p:strVal val="visible"/>
                                      </p:to>
                                    </p:set>
                                    <p:anim calcmode="lin" valueType="num">
                                      <p:cBhvr>
                                        <p:cTn id="229" dur="2000" fill="hold"/>
                                        <p:tgtEl>
                                          <p:spTgt spid="16"/>
                                        </p:tgtEl>
                                        <p:attrNameLst>
                                          <p:attrName>ppt_w</p:attrName>
                                        </p:attrNameLst>
                                      </p:cBhvr>
                                      <p:tavLst>
                                        <p:tav tm="0">
                                          <p:val>
                                            <p:fltVal val="0"/>
                                          </p:val>
                                        </p:tav>
                                        <p:tav tm="100000">
                                          <p:val>
                                            <p:strVal val="#ppt_w"/>
                                          </p:val>
                                        </p:tav>
                                      </p:tavLst>
                                    </p:anim>
                                    <p:anim calcmode="lin" valueType="num">
                                      <p:cBhvr>
                                        <p:cTn id="230" dur="2000" fill="hold"/>
                                        <p:tgtEl>
                                          <p:spTgt spid="16"/>
                                        </p:tgtEl>
                                        <p:attrNameLst>
                                          <p:attrName>ppt_h</p:attrName>
                                        </p:attrNameLst>
                                      </p:cBhvr>
                                      <p:tavLst>
                                        <p:tav tm="0">
                                          <p:val>
                                            <p:fltVal val="0"/>
                                          </p:val>
                                        </p:tav>
                                        <p:tav tm="100000">
                                          <p:val>
                                            <p:strVal val="#ppt_h"/>
                                          </p:val>
                                        </p:tav>
                                      </p:tavLst>
                                    </p:anim>
                                    <p:anim calcmode="lin" valueType="num">
                                      <p:cBhvr>
                                        <p:cTn id="231" dur="2000" fill="hold"/>
                                        <p:tgtEl>
                                          <p:spTgt spid="16"/>
                                        </p:tgtEl>
                                        <p:attrNameLst>
                                          <p:attrName>style.rotation</p:attrName>
                                        </p:attrNameLst>
                                      </p:cBhvr>
                                      <p:tavLst>
                                        <p:tav tm="0">
                                          <p:val>
                                            <p:fltVal val="360"/>
                                          </p:val>
                                        </p:tav>
                                        <p:tav tm="100000">
                                          <p:val>
                                            <p:fltVal val="0"/>
                                          </p:val>
                                        </p:tav>
                                      </p:tavLst>
                                    </p:anim>
                                    <p:animEffect transition="in" filter="fade">
                                      <p:cBhvr>
                                        <p:cTn id="232" dur="2000"/>
                                        <p:tgtEl>
                                          <p:spTgt spid="16"/>
                                        </p:tgtEl>
                                      </p:cBhvr>
                                    </p:animEffect>
                                  </p:childTnLst>
                                </p:cTn>
                              </p:par>
                              <p:par>
                                <p:cTn id="233" presetID="49" presetClass="entr" presetSubtype="0" decel="100000" fill="hold" grpId="1" nodeType="withEffect">
                                  <p:stCondLst>
                                    <p:cond delay="0"/>
                                  </p:stCondLst>
                                  <p:childTnLst>
                                    <p:set>
                                      <p:cBhvr>
                                        <p:cTn id="234" dur="1" fill="hold">
                                          <p:stCondLst>
                                            <p:cond delay="0"/>
                                          </p:stCondLst>
                                        </p:cTn>
                                        <p:tgtEl>
                                          <p:spTgt spid="21"/>
                                        </p:tgtEl>
                                        <p:attrNameLst>
                                          <p:attrName>style.visibility</p:attrName>
                                        </p:attrNameLst>
                                      </p:cBhvr>
                                      <p:to>
                                        <p:strVal val="visible"/>
                                      </p:to>
                                    </p:set>
                                    <p:anim calcmode="lin" valueType="num">
                                      <p:cBhvr>
                                        <p:cTn id="235" dur="2000" fill="hold"/>
                                        <p:tgtEl>
                                          <p:spTgt spid="21"/>
                                        </p:tgtEl>
                                        <p:attrNameLst>
                                          <p:attrName>ppt_w</p:attrName>
                                        </p:attrNameLst>
                                      </p:cBhvr>
                                      <p:tavLst>
                                        <p:tav tm="0">
                                          <p:val>
                                            <p:fltVal val="0"/>
                                          </p:val>
                                        </p:tav>
                                        <p:tav tm="100000">
                                          <p:val>
                                            <p:strVal val="#ppt_w"/>
                                          </p:val>
                                        </p:tav>
                                      </p:tavLst>
                                    </p:anim>
                                    <p:anim calcmode="lin" valueType="num">
                                      <p:cBhvr>
                                        <p:cTn id="236" dur="2000" fill="hold"/>
                                        <p:tgtEl>
                                          <p:spTgt spid="21"/>
                                        </p:tgtEl>
                                        <p:attrNameLst>
                                          <p:attrName>ppt_h</p:attrName>
                                        </p:attrNameLst>
                                      </p:cBhvr>
                                      <p:tavLst>
                                        <p:tav tm="0">
                                          <p:val>
                                            <p:fltVal val="0"/>
                                          </p:val>
                                        </p:tav>
                                        <p:tav tm="100000">
                                          <p:val>
                                            <p:strVal val="#ppt_h"/>
                                          </p:val>
                                        </p:tav>
                                      </p:tavLst>
                                    </p:anim>
                                    <p:anim calcmode="lin" valueType="num">
                                      <p:cBhvr>
                                        <p:cTn id="237" dur="2000" fill="hold"/>
                                        <p:tgtEl>
                                          <p:spTgt spid="21"/>
                                        </p:tgtEl>
                                        <p:attrNameLst>
                                          <p:attrName>style.rotation</p:attrName>
                                        </p:attrNameLst>
                                      </p:cBhvr>
                                      <p:tavLst>
                                        <p:tav tm="0">
                                          <p:val>
                                            <p:fltVal val="360"/>
                                          </p:val>
                                        </p:tav>
                                        <p:tav tm="100000">
                                          <p:val>
                                            <p:fltVal val="0"/>
                                          </p:val>
                                        </p:tav>
                                      </p:tavLst>
                                    </p:anim>
                                    <p:animEffect transition="in" filter="fade">
                                      <p:cBhvr>
                                        <p:cTn id="238" dur="2000"/>
                                        <p:tgtEl>
                                          <p:spTgt spid="21"/>
                                        </p:tgtEl>
                                      </p:cBhvr>
                                    </p:animEffect>
                                  </p:childTnLst>
                                </p:cTn>
                              </p:par>
                              <p:par>
                                <p:cTn id="239" presetID="49" presetClass="entr" presetSubtype="0" decel="100000" fill="hold" grpId="1" nodeType="withEffect">
                                  <p:stCondLst>
                                    <p:cond delay="0"/>
                                  </p:stCondLst>
                                  <p:childTnLst>
                                    <p:set>
                                      <p:cBhvr>
                                        <p:cTn id="240" dur="1" fill="hold">
                                          <p:stCondLst>
                                            <p:cond delay="0"/>
                                          </p:stCondLst>
                                        </p:cTn>
                                        <p:tgtEl>
                                          <p:spTgt spid="22"/>
                                        </p:tgtEl>
                                        <p:attrNameLst>
                                          <p:attrName>style.visibility</p:attrName>
                                        </p:attrNameLst>
                                      </p:cBhvr>
                                      <p:to>
                                        <p:strVal val="visible"/>
                                      </p:to>
                                    </p:set>
                                    <p:anim calcmode="lin" valueType="num">
                                      <p:cBhvr>
                                        <p:cTn id="241" dur="2000" fill="hold"/>
                                        <p:tgtEl>
                                          <p:spTgt spid="22"/>
                                        </p:tgtEl>
                                        <p:attrNameLst>
                                          <p:attrName>ppt_w</p:attrName>
                                        </p:attrNameLst>
                                      </p:cBhvr>
                                      <p:tavLst>
                                        <p:tav tm="0">
                                          <p:val>
                                            <p:fltVal val="0"/>
                                          </p:val>
                                        </p:tav>
                                        <p:tav tm="100000">
                                          <p:val>
                                            <p:strVal val="#ppt_w"/>
                                          </p:val>
                                        </p:tav>
                                      </p:tavLst>
                                    </p:anim>
                                    <p:anim calcmode="lin" valueType="num">
                                      <p:cBhvr>
                                        <p:cTn id="242" dur="2000" fill="hold"/>
                                        <p:tgtEl>
                                          <p:spTgt spid="22"/>
                                        </p:tgtEl>
                                        <p:attrNameLst>
                                          <p:attrName>ppt_h</p:attrName>
                                        </p:attrNameLst>
                                      </p:cBhvr>
                                      <p:tavLst>
                                        <p:tav tm="0">
                                          <p:val>
                                            <p:fltVal val="0"/>
                                          </p:val>
                                        </p:tav>
                                        <p:tav tm="100000">
                                          <p:val>
                                            <p:strVal val="#ppt_h"/>
                                          </p:val>
                                        </p:tav>
                                      </p:tavLst>
                                    </p:anim>
                                    <p:anim calcmode="lin" valueType="num">
                                      <p:cBhvr>
                                        <p:cTn id="243" dur="2000" fill="hold"/>
                                        <p:tgtEl>
                                          <p:spTgt spid="22"/>
                                        </p:tgtEl>
                                        <p:attrNameLst>
                                          <p:attrName>style.rotation</p:attrName>
                                        </p:attrNameLst>
                                      </p:cBhvr>
                                      <p:tavLst>
                                        <p:tav tm="0">
                                          <p:val>
                                            <p:fltVal val="360"/>
                                          </p:val>
                                        </p:tav>
                                        <p:tav tm="100000">
                                          <p:val>
                                            <p:fltVal val="0"/>
                                          </p:val>
                                        </p:tav>
                                      </p:tavLst>
                                    </p:anim>
                                    <p:animEffect transition="in" filter="fade">
                                      <p:cBhvr>
                                        <p:cTn id="244" dur="2000"/>
                                        <p:tgtEl>
                                          <p:spTgt spid="22"/>
                                        </p:tgtEl>
                                      </p:cBhvr>
                                    </p:animEffect>
                                  </p:childTnLst>
                                </p:cTn>
                              </p:par>
                              <p:par>
                                <p:cTn id="245" presetID="49" presetClass="entr" presetSubtype="0" decel="100000" fill="hold" grpId="1" nodeType="withEffect">
                                  <p:stCondLst>
                                    <p:cond delay="0"/>
                                  </p:stCondLst>
                                  <p:childTnLst>
                                    <p:set>
                                      <p:cBhvr>
                                        <p:cTn id="246" dur="1" fill="hold">
                                          <p:stCondLst>
                                            <p:cond delay="0"/>
                                          </p:stCondLst>
                                        </p:cTn>
                                        <p:tgtEl>
                                          <p:spTgt spid="23"/>
                                        </p:tgtEl>
                                        <p:attrNameLst>
                                          <p:attrName>style.visibility</p:attrName>
                                        </p:attrNameLst>
                                      </p:cBhvr>
                                      <p:to>
                                        <p:strVal val="visible"/>
                                      </p:to>
                                    </p:set>
                                    <p:anim calcmode="lin" valueType="num">
                                      <p:cBhvr>
                                        <p:cTn id="247" dur="2000" fill="hold"/>
                                        <p:tgtEl>
                                          <p:spTgt spid="23"/>
                                        </p:tgtEl>
                                        <p:attrNameLst>
                                          <p:attrName>ppt_w</p:attrName>
                                        </p:attrNameLst>
                                      </p:cBhvr>
                                      <p:tavLst>
                                        <p:tav tm="0">
                                          <p:val>
                                            <p:fltVal val="0"/>
                                          </p:val>
                                        </p:tav>
                                        <p:tav tm="100000">
                                          <p:val>
                                            <p:strVal val="#ppt_w"/>
                                          </p:val>
                                        </p:tav>
                                      </p:tavLst>
                                    </p:anim>
                                    <p:anim calcmode="lin" valueType="num">
                                      <p:cBhvr>
                                        <p:cTn id="248" dur="2000" fill="hold"/>
                                        <p:tgtEl>
                                          <p:spTgt spid="23"/>
                                        </p:tgtEl>
                                        <p:attrNameLst>
                                          <p:attrName>ppt_h</p:attrName>
                                        </p:attrNameLst>
                                      </p:cBhvr>
                                      <p:tavLst>
                                        <p:tav tm="0">
                                          <p:val>
                                            <p:fltVal val="0"/>
                                          </p:val>
                                        </p:tav>
                                        <p:tav tm="100000">
                                          <p:val>
                                            <p:strVal val="#ppt_h"/>
                                          </p:val>
                                        </p:tav>
                                      </p:tavLst>
                                    </p:anim>
                                    <p:anim calcmode="lin" valueType="num">
                                      <p:cBhvr>
                                        <p:cTn id="249" dur="2000" fill="hold"/>
                                        <p:tgtEl>
                                          <p:spTgt spid="23"/>
                                        </p:tgtEl>
                                        <p:attrNameLst>
                                          <p:attrName>style.rotation</p:attrName>
                                        </p:attrNameLst>
                                      </p:cBhvr>
                                      <p:tavLst>
                                        <p:tav tm="0">
                                          <p:val>
                                            <p:fltVal val="360"/>
                                          </p:val>
                                        </p:tav>
                                        <p:tav tm="100000">
                                          <p:val>
                                            <p:fltVal val="0"/>
                                          </p:val>
                                        </p:tav>
                                      </p:tavLst>
                                    </p:anim>
                                    <p:animEffect transition="in" filter="fade">
                                      <p:cBhvr>
                                        <p:cTn id="250" dur="2000"/>
                                        <p:tgtEl>
                                          <p:spTgt spid="23"/>
                                        </p:tgtEl>
                                      </p:cBhvr>
                                    </p:animEffect>
                                  </p:childTnLst>
                                </p:cTn>
                              </p:par>
                              <p:par>
                                <p:cTn id="251" presetID="49" presetClass="entr" presetSubtype="0" decel="100000" fill="hold" grpId="1" nodeType="withEffect">
                                  <p:stCondLst>
                                    <p:cond delay="0"/>
                                  </p:stCondLst>
                                  <p:childTnLst>
                                    <p:set>
                                      <p:cBhvr>
                                        <p:cTn id="252" dur="1" fill="hold">
                                          <p:stCondLst>
                                            <p:cond delay="0"/>
                                          </p:stCondLst>
                                        </p:cTn>
                                        <p:tgtEl>
                                          <p:spTgt spid="31"/>
                                        </p:tgtEl>
                                        <p:attrNameLst>
                                          <p:attrName>style.visibility</p:attrName>
                                        </p:attrNameLst>
                                      </p:cBhvr>
                                      <p:to>
                                        <p:strVal val="visible"/>
                                      </p:to>
                                    </p:set>
                                    <p:anim calcmode="lin" valueType="num">
                                      <p:cBhvr>
                                        <p:cTn id="253" dur="2000" fill="hold"/>
                                        <p:tgtEl>
                                          <p:spTgt spid="31"/>
                                        </p:tgtEl>
                                        <p:attrNameLst>
                                          <p:attrName>ppt_w</p:attrName>
                                        </p:attrNameLst>
                                      </p:cBhvr>
                                      <p:tavLst>
                                        <p:tav tm="0">
                                          <p:val>
                                            <p:fltVal val="0"/>
                                          </p:val>
                                        </p:tav>
                                        <p:tav tm="100000">
                                          <p:val>
                                            <p:strVal val="#ppt_w"/>
                                          </p:val>
                                        </p:tav>
                                      </p:tavLst>
                                    </p:anim>
                                    <p:anim calcmode="lin" valueType="num">
                                      <p:cBhvr>
                                        <p:cTn id="254" dur="2000" fill="hold"/>
                                        <p:tgtEl>
                                          <p:spTgt spid="31"/>
                                        </p:tgtEl>
                                        <p:attrNameLst>
                                          <p:attrName>ppt_h</p:attrName>
                                        </p:attrNameLst>
                                      </p:cBhvr>
                                      <p:tavLst>
                                        <p:tav tm="0">
                                          <p:val>
                                            <p:fltVal val="0"/>
                                          </p:val>
                                        </p:tav>
                                        <p:tav tm="100000">
                                          <p:val>
                                            <p:strVal val="#ppt_h"/>
                                          </p:val>
                                        </p:tav>
                                      </p:tavLst>
                                    </p:anim>
                                    <p:anim calcmode="lin" valueType="num">
                                      <p:cBhvr>
                                        <p:cTn id="255" dur="2000" fill="hold"/>
                                        <p:tgtEl>
                                          <p:spTgt spid="31"/>
                                        </p:tgtEl>
                                        <p:attrNameLst>
                                          <p:attrName>style.rotation</p:attrName>
                                        </p:attrNameLst>
                                      </p:cBhvr>
                                      <p:tavLst>
                                        <p:tav tm="0">
                                          <p:val>
                                            <p:fltVal val="360"/>
                                          </p:val>
                                        </p:tav>
                                        <p:tav tm="100000">
                                          <p:val>
                                            <p:fltVal val="0"/>
                                          </p:val>
                                        </p:tav>
                                      </p:tavLst>
                                    </p:anim>
                                    <p:animEffect transition="in" filter="fade">
                                      <p:cBhvr>
                                        <p:cTn id="256" dur="2000"/>
                                        <p:tgtEl>
                                          <p:spTgt spid="31"/>
                                        </p:tgtEl>
                                      </p:cBhvr>
                                    </p:animEffect>
                                  </p:childTnLst>
                                </p:cTn>
                              </p:par>
                              <p:par>
                                <p:cTn id="257" presetID="49" presetClass="entr" presetSubtype="0" decel="100000" fill="hold" grpId="1" nodeType="withEffect">
                                  <p:stCondLst>
                                    <p:cond delay="0"/>
                                  </p:stCondLst>
                                  <p:childTnLst>
                                    <p:set>
                                      <p:cBhvr>
                                        <p:cTn id="258" dur="1" fill="hold">
                                          <p:stCondLst>
                                            <p:cond delay="0"/>
                                          </p:stCondLst>
                                        </p:cTn>
                                        <p:tgtEl>
                                          <p:spTgt spid="32"/>
                                        </p:tgtEl>
                                        <p:attrNameLst>
                                          <p:attrName>style.visibility</p:attrName>
                                        </p:attrNameLst>
                                      </p:cBhvr>
                                      <p:to>
                                        <p:strVal val="visible"/>
                                      </p:to>
                                    </p:set>
                                    <p:anim calcmode="lin" valueType="num">
                                      <p:cBhvr>
                                        <p:cTn id="259" dur="2000" fill="hold"/>
                                        <p:tgtEl>
                                          <p:spTgt spid="32"/>
                                        </p:tgtEl>
                                        <p:attrNameLst>
                                          <p:attrName>ppt_w</p:attrName>
                                        </p:attrNameLst>
                                      </p:cBhvr>
                                      <p:tavLst>
                                        <p:tav tm="0">
                                          <p:val>
                                            <p:fltVal val="0"/>
                                          </p:val>
                                        </p:tav>
                                        <p:tav tm="100000">
                                          <p:val>
                                            <p:strVal val="#ppt_w"/>
                                          </p:val>
                                        </p:tav>
                                      </p:tavLst>
                                    </p:anim>
                                    <p:anim calcmode="lin" valueType="num">
                                      <p:cBhvr>
                                        <p:cTn id="260" dur="2000" fill="hold"/>
                                        <p:tgtEl>
                                          <p:spTgt spid="32"/>
                                        </p:tgtEl>
                                        <p:attrNameLst>
                                          <p:attrName>ppt_h</p:attrName>
                                        </p:attrNameLst>
                                      </p:cBhvr>
                                      <p:tavLst>
                                        <p:tav tm="0">
                                          <p:val>
                                            <p:fltVal val="0"/>
                                          </p:val>
                                        </p:tav>
                                        <p:tav tm="100000">
                                          <p:val>
                                            <p:strVal val="#ppt_h"/>
                                          </p:val>
                                        </p:tav>
                                      </p:tavLst>
                                    </p:anim>
                                    <p:anim calcmode="lin" valueType="num">
                                      <p:cBhvr>
                                        <p:cTn id="261" dur="2000" fill="hold"/>
                                        <p:tgtEl>
                                          <p:spTgt spid="32"/>
                                        </p:tgtEl>
                                        <p:attrNameLst>
                                          <p:attrName>style.rotation</p:attrName>
                                        </p:attrNameLst>
                                      </p:cBhvr>
                                      <p:tavLst>
                                        <p:tav tm="0">
                                          <p:val>
                                            <p:fltVal val="360"/>
                                          </p:val>
                                        </p:tav>
                                        <p:tav tm="100000">
                                          <p:val>
                                            <p:fltVal val="0"/>
                                          </p:val>
                                        </p:tav>
                                      </p:tavLst>
                                    </p:anim>
                                    <p:animEffect transition="in" filter="fade">
                                      <p:cBhvr>
                                        <p:cTn id="262" dur="2000"/>
                                        <p:tgtEl>
                                          <p:spTgt spid="32"/>
                                        </p:tgtEl>
                                      </p:cBhvr>
                                    </p:animEffect>
                                  </p:childTnLst>
                                </p:cTn>
                              </p:par>
                              <p:par>
                                <p:cTn id="263" presetID="49" presetClass="entr" presetSubtype="0" decel="100000" fill="hold" grpId="1" nodeType="withEffect">
                                  <p:stCondLst>
                                    <p:cond delay="0"/>
                                  </p:stCondLst>
                                  <p:childTnLst>
                                    <p:set>
                                      <p:cBhvr>
                                        <p:cTn id="264" dur="1" fill="hold">
                                          <p:stCondLst>
                                            <p:cond delay="0"/>
                                          </p:stCondLst>
                                        </p:cTn>
                                        <p:tgtEl>
                                          <p:spTgt spid="33"/>
                                        </p:tgtEl>
                                        <p:attrNameLst>
                                          <p:attrName>style.visibility</p:attrName>
                                        </p:attrNameLst>
                                      </p:cBhvr>
                                      <p:to>
                                        <p:strVal val="visible"/>
                                      </p:to>
                                    </p:set>
                                    <p:anim calcmode="lin" valueType="num">
                                      <p:cBhvr>
                                        <p:cTn id="265" dur="2000" fill="hold"/>
                                        <p:tgtEl>
                                          <p:spTgt spid="33"/>
                                        </p:tgtEl>
                                        <p:attrNameLst>
                                          <p:attrName>ppt_w</p:attrName>
                                        </p:attrNameLst>
                                      </p:cBhvr>
                                      <p:tavLst>
                                        <p:tav tm="0">
                                          <p:val>
                                            <p:fltVal val="0"/>
                                          </p:val>
                                        </p:tav>
                                        <p:tav tm="100000">
                                          <p:val>
                                            <p:strVal val="#ppt_w"/>
                                          </p:val>
                                        </p:tav>
                                      </p:tavLst>
                                    </p:anim>
                                    <p:anim calcmode="lin" valueType="num">
                                      <p:cBhvr>
                                        <p:cTn id="266" dur="2000" fill="hold"/>
                                        <p:tgtEl>
                                          <p:spTgt spid="33"/>
                                        </p:tgtEl>
                                        <p:attrNameLst>
                                          <p:attrName>ppt_h</p:attrName>
                                        </p:attrNameLst>
                                      </p:cBhvr>
                                      <p:tavLst>
                                        <p:tav tm="0">
                                          <p:val>
                                            <p:fltVal val="0"/>
                                          </p:val>
                                        </p:tav>
                                        <p:tav tm="100000">
                                          <p:val>
                                            <p:strVal val="#ppt_h"/>
                                          </p:val>
                                        </p:tav>
                                      </p:tavLst>
                                    </p:anim>
                                    <p:anim calcmode="lin" valueType="num">
                                      <p:cBhvr>
                                        <p:cTn id="267" dur="2000" fill="hold"/>
                                        <p:tgtEl>
                                          <p:spTgt spid="33"/>
                                        </p:tgtEl>
                                        <p:attrNameLst>
                                          <p:attrName>style.rotation</p:attrName>
                                        </p:attrNameLst>
                                      </p:cBhvr>
                                      <p:tavLst>
                                        <p:tav tm="0">
                                          <p:val>
                                            <p:fltVal val="360"/>
                                          </p:val>
                                        </p:tav>
                                        <p:tav tm="100000">
                                          <p:val>
                                            <p:fltVal val="0"/>
                                          </p:val>
                                        </p:tav>
                                      </p:tavLst>
                                    </p:anim>
                                    <p:animEffect transition="in" filter="fade">
                                      <p:cBhvr>
                                        <p:cTn id="268" dur="2000"/>
                                        <p:tgtEl>
                                          <p:spTgt spid="33"/>
                                        </p:tgtEl>
                                      </p:cBhvr>
                                    </p:animEffect>
                                  </p:childTnLst>
                                </p:cTn>
                              </p:par>
                              <p:par>
                                <p:cTn id="269" presetID="49" presetClass="entr" presetSubtype="0" decel="100000" fill="hold" grpId="1" nodeType="withEffect">
                                  <p:stCondLst>
                                    <p:cond delay="0"/>
                                  </p:stCondLst>
                                  <p:childTnLst>
                                    <p:set>
                                      <p:cBhvr>
                                        <p:cTn id="270" dur="1" fill="hold">
                                          <p:stCondLst>
                                            <p:cond delay="0"/>
                                          </p:stCondLst>
                                        </p:cTn>
                                        <p:tgtEl>
                                          <p:spTgt spid="34"/>
                                        </p:tgtEl>
                                        <p:attrNameLst>
                                          <p:attrName>style.visibility</p:attrName>
                                        </p:attrNameLst>
                                      </p:cBhvr>
                                      <p:to>
                                        <p:strVal val="visible"/>
                                      </p:to>
                                    </p:set>
                                    <p:anim calcmode="lin" valueType="num">
                                      <p:cBhvr>
                                        <p:cTn id="271" dur="2000" fill="hold"/>
                                        <p:tgtEl>
                                          <p:spTgt spid="34"/>
                                        </p:tgtEl>
                                        <p:attrNameLst>
                                          <p:attrName>ppt_w</p:attrName>
                                        </p:attrNameLst>
                                      </p:cBhvr>
                                      <p:tavLst>
                                        <p:tav tm="0">
                                          <p:val>
                                            <p:fltVal val="0"/>
                                          </p:val>
                                        </p:tav>
                                        <p:tav tm="100000">
                                          <p:val>
                                            <p:strVal val="#ppt_w"/>
                                          </p:val>
                                        </p:tav>
                                      </p:tavLst>
                                    </p:anim>
                                    <p:anim calcmode="lin" valueType="num">
                                      <p:cBhvr>
                                        <p:cTn id="272" dur="2000" fill="hold"/>
                                        <p:tgtEl>
                                          <p:spTgt spid="34"/>
                                        </p:tgtEl>
                                        <p:attrNameLst>
                                          <p:attrName>ppt_h</p:attrName>
                                        </p:attrNameLst>
                                      </p:cBhvr>
                                      <p:tavLst>
                                        <p:tav tm="0">
                                          <p:val>
                                            <p:fltVal val="0"/>
                                          </p:val>
                                        </p:tav>
                                        <p:tav tm="100000">
                                          <p:val>
                                            <p:strVal val="#ppt_h"/>
                                          </p:val>
                                        </p:tav>
                                      </p:tavLst>
                                    </p:anim>
                                    <p:anim calcmode="lin" valueType="num">
                                      <p:cBhvr>
                                        <p:cTn id="273" dur="2000" fill="hold"/>
                                        <p:tgtEl>
                                          <p:spTgt spid="34"/>
                                        </p:tgtEl>
                                        <p:attrNameLst>
                                          <p:attrName>style.rotation</p:attrName>
                                        </p:attrNameLst>
                                      </p:cBhvr>
                                      <p:tavLst>
                                        <p:tav tm="0">
                                          <p:val>
                                            <p:fltVal val="360"/>
                                          </p:val>
                                        </p:tav>
                                        <p:tav tm="100000">
                                          <p:val>
                                            <p:fltVal val="0"/>
                                          </p:val>
                                        </p:tav>
                                      </p:tavLst>
                                    </p:anim>
                                    <p:animEffect transition="in" filter="fade">
                                      <p:cBhvr>
                                        <p:cTn id="274" dur="2000"/>
                                        <p:tgtEl>
                                          <p:spTgt spid="34"/>
                                        </p:tgtEl>
                                      </p:cBhvr>
                                    </p:animEffect>
                                  </p:childTnLst>
                                </p:cTn>
                              </p:par>
                              <p:par>
                                <p:cTn id="275" presetID="49" presetClass="entr" presetSubtype="0" decel="100000" fill="hold" grpId="1" nodeType="withEffect">
                                  <p:stCondLst>
                                    <p:cond delay="0"/>
                                  </p:stCondLst>
                                  <p:childTnLst>
                                    <p:set>
                                      <p:cBhvr>
                                        <p:cTn id="276" dur="1" fill="hold">
                                          <p:stCondLst>
                                            <p:cond delay="0"/>
                                          </p:stCondLst>
                                        </p:cTn>
                                        <p:tgtEl>
                                          <p:spTgt spid="35"/>
                                        </p:tgtEl>
                                        <p:attrNameLst>
                                          <p:attrName>style.visibility</p:attrName>
                                        </p:attrNameLst>
                                      </p:cBhvr>
                                      <p:to>
                                        <p:strVal val="visible"/>
                                      </p:to>
                                    </p:set>
                                    <p:anim calcmode="lin" valueType="num">
                                      <p:cBhvr>
                                        <p:cTn id="277" dur="2000" fill="hold"/>
                                        <p:tgtEl>
                                          <p:spTgt spid="35"/>
                                        </p:tgtEl>
                                        <p:attrNameLst>
                                          <p:attrName>ppt_w</p:attrName>
                                        </p:attrNameLst>
                                      </p:cBhvr>
                                      <p:tavLst>
                                        <p:tav tm="0">
                                          <p:val>
                                            <p:fltVal val="0"/>
                                          </p:val>
                                        </p:tav>
                                        <p:tav tm="100000">
                                          <p:val>
                                            <p:strVal val="#ppt_w"/>
                                          </p:val>
                                        </p:tav>
                                      </p:tavLst>
                                    </p:anim>
                                    <p:anim calcmode="lin" valueType="num">
                                      <p:cBhvr>
                                        <p:cTn id="278" dur="2000" fill="hold"/>
                                        <p:tgtEl>
                                          <p:spTgt spid="35"/>
                                        </p:tgtEl>
                                        <p:attrNameLst>
                                          <p:attrName>ppt_h</p:attrName>
                                        </p:attrNameLst>
                                      </p:cBhvr>
                                      <p:tavLst>
                                        <p:tav tm="0">
                                          <p:val>
                                            <p:fltVal val="0"/>
                                          </p:val>
                                        </p:tav>
                                        <p:tav tm="100000">
                                          <p:val>
                                            <p:strVal val="#ppt_h"/>
                                          </p:val>
                                        </p:tav>
                                      </p:tavLst>
                                    </p:anim>
                                    <p:anim calcmode="lin" valueType="num">
                                      <p:cBhvr>
                                        <p:cTn id="279" dur="2000" fill="hold"/>
                                        <p:tgtEl>
                                          <p:spTgt spid="35"/>
                                        </p:tgtEl>
                                        <p:attrNameLst>
                                          <p:attrName>style.rotation</p:attrName>
                                        </p:attrNameLst>
                                      </p:cBhvr>
                                      <p:tavLst>
                                        <p:tav tm="0">
                                          <p:val>
                                            <p:fltVal val="360"/>
                                          </p:val>
                                        </p:tav>
                                        <p:tav tm="100000">
                                          <p:val>
                                            <p:fltVal val="0"/>
                                          </p:val>
                                        </p:tav>
                                      </p:tavLst>
                                    </p:anim>
                                    <p:animEffect transition="in" filter="fade">
                                      <p:cBhvr>
                                        <p:cTn id="280" dur="2000"/>
                                        <p:tgtEl>
                                          <p:spTgt spid="35"/>
                                        </p:tgtEl>
                                      </p:cBhvr>
                                    </p:animEffect>
                                  </p:childTnLst>
                                </p:cTn>
                              </p:par>
                              <p:par>
                                <p:cTn id="281" presetID="49" presetClass="entr" presetSubtype="0" decel="100000" fill="hold" grpId="1" nodeType="withEffect">
                                  <p:stCondLst>
                                    <p:cond delay="0"/>
                                  </p:stCondLst>
                                  <p:childTnLst>
                                    <p:set>
                                      <p:cBhvr>
                                        <p:cTn id="282" dur="1" fill="hold">
                                          <p:stCondLst>
                                            <p:cond delay="0"/>
                                          </p:stCondLst>
                                        </p:cTn>
                                        <p:tgtEl>
                                          <p:spTgt spid="36"/>
                                        </p:tgtEl>
                                        <p:attrNameLst>
                                          <p:attrName>style.visibility</p:attrName>
                                        </p:attrNameLst>
                                      </p:cBhvr>
                                      <p:to>
                                        <p:strVal val="visible"/>
                                      </p:to>
                                    </p:set>
                                    <p:anim calcmode="lin" valueType="num">
                                      <p:cBhvr>
                                        <p:cTn id="283" dur="2000" fill="hold"/>
                                        <p:tgtEl>
                                          <p:spTgt spid="36"/>
                                        </p:tgtEl>
                                        <p:attrNameLst>
                                          <p:attrName>ppt_w</p:attrName>
                                        </p:attrNameLst>
                                      </p:cBhvr>
                                      <p:tavLst>
                                        <p:tav tm="0">
                                          <p:val>
                                            <p:fltVal val="0"/>
                                          </p:val>
                                        </p:tav>
                                        <p:tav tm="100000">
                                          <p:val>
                                            <p:strVal val="#ppt_w"/>
                                          </p:val>
                                        </p:tav>
                                      </p:tavLst>
                                    </p:anim>
                                    <p:anim calcmode="lin" valueType="num">
                                      <p:cBhvr>
                                        <p:cTn id="284" dur="2000" fill="hold"/>
                                        <p:tgtEl>
                                          <p:spTgt spid="36"/>
                                        </p:tgtEl>
                                        <p:attrNameLst>
                                          <p:attrName>ppt_h</p:attrName>
                                        </p:attrNameLst>
                                      </p:cBhvr>
                                      <p:tavLst>
                                        <p:tav tm="0">
                                          <p:val>
                                            <p:fltVal val="0"/>
                                          </p:val>
                                        </p:tav>
                                        <p:tav tm="100000">
                                          <p:val>
                                            <p:strVal val="#ppt_h"/>
                                          </p:val>
                                        </p:tav>
                                      </p:tavLst>
                                    </p:anim>
                                    <p:anim calcmode="lin" valueType="num">
                                      <p:cBhvr>
                                        <p:cTn id="285" dur="2000" fill="hold"/>
                                        <p:tgtEl>
                                          <p:spTgt spid="36"/>
                                        </p:tgtEl>
                                        <p:attrNameLst>
                                          <p:attrName>style.rotation</p:attrName>
                                        </p:attrNameLst>
                                      </p:cBhvr>
                                      <p:tavLst>
                                        <p:tav tm="0">
                                          <p:val>
                                            <p:fltVal val="360"/>
                                          </p:val>
                                        </p:tav>
                                        <p:tav tm="100000">
                                          <p:val>
                                            <p:fltVal val="0"/>
                                          </p:val>
                                        </p:tav>
                                      </p:tavLst>
                                    </p:anim>
                                    <p:animEffect transition="in" filter="fade">
                                      <p:cBhvr>
                                        <p:cTn id="286" dur="2000"/>
                                        <p:tgtEl>
                                          <p:spTgt spid="36"/>
                                        </p:tgtEl>
                                      </p:cBhvr>
                                    </p:animEffect>
                                  </p:childTnLst>
                                </p:cTn>
                              </p:par>
                              <p:par>
                                <p:cTn id="287" presetID="49" presetClass="entr" presetSubtype="0" decel="100000" fill="hold" grpId="1" nodeType="withEffect">
                                  <p:stCondLst>
                                    <p:cond delay="0"/>
                                  </p:stCondLst>
                                  <p:childTnLst>
                                    <p:set>
                                      <p:cBhvr>
                                        <p:cTn id="288" dur="1" fill="hold">
                                          <p:stCondLst>
                                            <p:cond delay="0"/>
                                          </p:stCondLst>
                                        </p:cTn>
                                        <p:tgtEl>
                                          <p:spTgt spid="37"/>
                                        </p:tgtEl>
                                        <p:attrNameLst>
                                          <p:attrName>style.visibility</p:attrName>
                                        </p:attrNameLst>
                                      </p:cBhvr>
                                      <p:to>
                                        <p:strVal val="visible"/>
                                      </p:to>
                                    </p:set>
                                    <p:anim calcmode="lin" valueType="num">
                                      <p:cBhvr>
                                        <p:cTn id="289" dur="2000" fill="hold"/>
                                        <p:tgtEl>
                                          <p:spTgt spid="37"/>
                                        </p:tgtEl>
                                        <p:attrNameLst>
                                          <p:attrName>ppt_w</p:attrName>
                                        </p:attrNameLst>
                                      </p:cBhvr>
                                      <p:tavLst>
                                        <p:tav tm="0">
                                          <p:val>
                                            <p:fltVal val="0"/>
                                          </p:val>
                                        </p:tav>
                                        <p:tav tm="100000">
                                          <p:val>
                                            <p:strVal val="#ppt_w"/>
                                          </p:val>
                                        </p:tav>
                                      </p:tavLst>
                                    </p:anim>
                                    <p:anim calcmode="lin" valueType="num">
                                      <p:cBhvr>
                                        <p:cTn id="290" dur="2000" fill="hold"/>
                                        <p:tgtEl>
                                          <p:spTgt spid="37"/>
                                        </p:tgtEl>
                                        <p:attrNameLst>
                                          <p:attrName>ppt_h</p:attrName>
                                        </p:attrNameLst>
                                      </p:cBhvr>
                                      <p:tavLst>
                                        <p:tav tm="0">
                                          <p:val>
                                            <p:fltVal val="0"/>
                                          </p:val>
                                        </p:tav>
                                        <p:tav tm="100000">
                                          <p:val>
                                            <p:strVal val="#ppt_h"/>
                                          </p:val>
                                        </p:tav>
                                      </p:tavLst>
                                    </p:anim>
                                    <p:anim calcmode="lin" valueType="num">
                                      <p:cBhvr>
                                        <p:cTn id="291" dur="2000" fill="hold"/>
                                        <p:tgtEl>
                                          <p:spTgt spid="37"/>
                                        </p:tgtEl>
                                        <p:attrNameLst>
                                          <p:attrName>style.rotation</p:attrName>
                                        </p:attrNameLst>
                                      </p:cBhvr>
                                      <p:tavLst>
                                        <p:tav tm="0">
                                          <p:val>
                                            <p:fltVal val="360"/>
                                          </p:val>
                                        </p:tav>
                                        <p:tav tm="100000">
                                          <p:val>
                                            <p:fltVal val="0"/>
                                          </p:val>
                                        </p:tav>
                                      </p:tavLst>
                                    </p:anim>
                                    <p:animEffect transition="in" filter="fade">
                                      <p:cBhvr>
                                        <p:cTn id="292" dur="2000"/>
                                        <p:tgtEl>
                                          <p:spTgt spid="37"/>
                                        </p:tgtEl>
                                      </p:cBhvr>
                                    </p:animEffect>
                                  </p:childTnLst>
                                </p:cTn>
                              </p:par>
                            </p:childTnLst>
                          </p:cTn>
                        </p:par>
                        <p:par>
                          <p:cTn id="293" fill="hold">
                            <p:stCondLst>
                              <p:cond delay="2000"/>
                            </p:stCondLst>
                            <p:childTnLst>
                              <p:par>
                                <p:cTn id="294" presetID="2" presetClass="exit" presetSubtype="6" fill="hold" grpId="2" nodeType="afterEffect">
                                  <p:stCondLst>
                                    <p:cond delay="0"/>
                                  </p:stCondLst>
                                  <p:childTnLst>
                                    <p:anim calcmode="lin" valueType="num">
                                      <p:cBhvr additive="base">
                                        <p:cTn id="295" dur="2000"/>
                                        <p:tgtEl>
                                          <p:spTgt spid="6"/>
                                        </p:tgtEl>
                                        <p:attrNameLst>
                                          <p:attrName>ppt_x</p:attrName>
                                        </p:attrNameLst>
                                      </p:cBhvr>
                                      <p:tavLst>
                                        <p:tav tm="0">
                                          <p:val>
                                            <p:strVal val="ppt_x"/>
                                          </p:val>
                                        </p:tav>
                                        <p:tav tm="100000">
                                          <p:val>
                                            <p:strVal val="1+ppt_w/2"/>
                                          </p:val>
                                        </p:tav>
                                      </p:tavLst>
                                    </p:anim>
                                    <p:anim calcmode="lin" valueType="num">
                                      <p:cBhvr additive="base">
                                        <p:cTn id="296" dur="2000"/>
                                        <p:tgtEl>
                                          <p:spTgt spid="6"/>
                                        </p:tgtEl>
                                        <p:attrNameLst>
                                          <p:attrName>ppt_y</p:attrName>
                                        </p:attrNameLst>
                                      </p:cBhvr>
                                      <p:tavLst>
                                        <p:tav tm="0">
                                          <p:val>
                                            <p:strVal val="ppt_y"/>
                                          </p:val>
                                        </p:tav>
                                        <p:tav tm="100000">
                                          <p:val>
                                            <p:strVal val="1+ppt_h/2"/>
                                          </p:val>
                                        </p:tav>
                                      </p:tavLst>
                                    </p:anim>
                                    <p:set>
                                      <p:cBhvr>
                                        <p:cTn id="297" dur="1" fill="hold">
                                          <p:stCondLst>
                                            <p:cond delay="1999"/>
                                          </p:stCondLst>
                                        </p:cTn>
                                        <p:tgtEl>
                                          <p:spTgt spid="6"/>
                                        </p:tgtEl>
                                        <p:attrNameLst>
                                          <p:attrName>style.visibility</p:attrName>
                                        </p:attrNameLst>
                                      </p:cBhvr>
                                      <p:to>
                                        <p:strVal val="hidden"/>
                                      </p:to>
                                    </p:set>
                                  </p:childTnLst>
                                </p:cTn>
                              </p:par>
                              <p:par>
                                <p:cTn id="298" presetID="2" presetClass="exit" presetSubtype="6" fill="hold" grpId="2" nodeType="withEffect">
                                  <p:stCondLst>
                                    <p:cond delay="0"/>
                                  </p:stCondLst>
                                  <p:childTnLst>
                                    <p:anim calcmode="lin" valueType="num">
                                      <p:cBhvr additive="base">
                                        <p:cTn id="299" dur="2000"/>
                                        <p:tgtEl>
                                          <p:spTgt spid="8"/>
                                        </p:tgtEl>
                                        <p:attrNameLst>
                                          <p:attrName>ppt_x</p:attrName>
                                        </p:attrNameLst>
                                      </p:cBhvr>
                                      <p:tavLst>
                                        <p:tav tm="0">
                                          <p:val>
                                            <p:strVal val="ppt_x"/>
                                          </p:val>
                                        </p:tav>
                                        <p:tav tm="100000">
                                          <p:val>
                                            <p:strVal val="1+ppt_w/2"/>
                                          </p:val>
                                        </p:tav>
                                      </p:tavLst>
                                    </p:anim>
                                    <p:anim calcmode="lin" valueType="num">
                                      <p:cBhvr additive="base">
                                        <p:cTn id="300" dur="2000"/>
                                        <p:tgtEl>
                                          <p:spTgt spid="8"/>
                                        </p:tgtEl>
                                        <p:attrNameLst>
                                          <p:attrName>ppt_y</p:attrName>
                                        </p:attrNameLst>
                                      </p:cBhvr>
                                      <p:tavLst>
                                        <p:tav tm="0">
                                          <p:val>
                                            <p:strVal val="ppt_y"/>
                                          </p:val>
                                        </p:tav>
                                        <p:tav tm="100000">
                                          <p:val>
                                            <p:strVal val="1+ppt_h/2"/>
                                          </p:val>
                                        </p:tav>
                                      </p:tavLst>
                                    </p:anim>
                                    <p:set>
                                      <p:cBhvr>
                                        <p:cTn id="301" dur="1" fill="hold">
                                          <p:stCondLst>
                                            <p:cond delay="1999"/>
                                          </p:stCondLst>
                                        </p:cTn>
                                        <p:tgtEl>
                                          <p:spTgt spid="8"/>
                                        </p:tgtEl>
                                        <p:attrNameLst>
                                          <p:attrName>style.visibility</p:attrName>
                                        </p:attrNameLst>
                                      </p:cBhvr>
                                      <p:to>
                                        <p:strVal val="hidden"/>
                                      </p:to>
                                    </p:set>
                                  </p:childTnLst>
                                </p:cTn>
                              </p:par>
                              <p:par>
                                <p:cTn id="302" presetID="2" presetClass="exit" presetSubtype="6" fill="hold" grpId="2" nodeType="withEffect">
                                  <p:stCondLst>
                                    <p:cond delay="0"/>
                                  </p:stCondLst>
                                  <p:childTnLst>
                                    <p:anim calcmode="lin" valueType="num">
                                      <p:cBhvr additive="base">
                                        <p:cTn id="303" dur="2000"/>
                                        <p:tgtEl>
                                          <p:spTgt spid="10"/>
                                        </p:tgtEl>
                                        <p:attrNameLst>
                                          <p:attrName>ppt_x</p:attrName>
                                        </p:attrNameLst>
                                      </p:cBhvr>
                                      <p:tavLst>
                                        <p:tav tm="0">
                                          <p:val>
                                            <p:strVal val="ppt_x"/>
                                          </p:val>
                                        </p:tav>
                                        <p:tav tm="100000">
                                          <p:val>
                                            <p:strVal val="1+ppt_w/2"/>
                                          </p:val>
                                        </p:tav>
                                      </p:tavLst>
                                    </p:anim>
                                    <p:anim calcmode="lin" valueType="num">
                                      <p:cBhvr additive="base">
                                        <p:cTn id="304" dur="2000"/>
                                        <p:tgtEl>
                                          <p:spTgt spid="10"/>
                                        </p:tgtEl>
                                        <p:attrNameLst>
                                          <p:attrName>ppt_y</p:attrName>
                                        </p:attrNameLst>
                                      </p:cBhvr>
                                      <p:tavLst>
                                        <p:tav tm="0">
                                          <p:val>
                                            <p:strVal val="ppt_y"/>
                                          </p:val>
                                        </p:tav>
                                        <p:tav tm="100000">
                                          <p:val>
                                            <p:strVal val="1+ppt_h/2"/>
                                          </p:val>
                                        </p:tav>
                                      </p:tavLst>
                                    </p:anim>
                                    <p:set>
                                      <p:cBhvr>
                                        <p:cTn id="305" dur="1" fill="hold">
                                          <p:stCondLst>
                                            <p:cond delay="1999"/>
                                          </p:stCondLst>
                                        </p:cTn>
                                        <p:tgtEl>
                                          <p:spTgt spid="10"/>
                                        </p:tgtEl>
                                        <p:attrNameLst>
                                          <p:attrName>style.visibility</p:attrName>
                                        </p:attrNameLst>
                                      </p:cBhvr>
                                      <p:to>
                                        <p:strVal val="hidden"/>
                                      </p:to>
                                    </p:set>
                                  </p:childTnLst>
                                </p:cTn>
                              </p:par>
                              <p:par>
                                <p:cTn id="306" presetID="2" presetClass="exit" presetSubtype="6" fill="hold" grpId="2" nodeType="withEffect">
                                  <p:stCondLst>
                                    <p:cond delay="0"/>
                                  </p:stCondLst>
                                  <p:childTnLst>
                                    <p:anim calcmode="lin" valueType="num">
                                      <p:cBhvr additive="base">
                                        <p:cTn id="307" dur="2000"/>
                                        <p:tgtEl>
                                          <p:spTgt spid="12"/>
                                        </p:tgtEl>
                                        <p:attrNameLst>
                                          <p:attrName>ppt_x</p:attrName>
                                        </p:attrNameLst>
                                      </p:cBhvr>
                                      <p:tavLst>
                                        <p:tav tm="0">
                                          <p:val>
                                            <p:strVal val="ppt_x"/>
                                          </p:val>
                                        </p:tav>
                                        <p:tav tm="100000">
                                          <p:val>
                                            <p:strVal val="1+ppt_w/2"/>
                                          </p:val>
                                        </p:tav>
                                      </p:tavLst>
                                    </p:anim>
                                    <p:anim calcmode="lin" valueType="num">
                                      <p:cBhvr additive="base">
                                        <p:cTn id="308" dur="2000"/>
                                        <p:tgtEl>
                                          <p:spTgt spid="12"/>
                                        </p:tgtEl>
                                        <p:attrNameLst>
                                          <p:attrName>ppt_y</p:attrName>
                                        </p:attrNameLst>
                                      </p:cBhvr>
                                      <p:tavLst>
                                        <p:tav tm="0">
                                          <p:val>
                                            <p:strVal val="ppt_y"/>
                                          </p:val>
                                        </p:tav>
                                        <p:tav tm="100000">
                                          <p:val>
                                            <p:strVal val="1+ppt_h/2"/>
                                          </p:val>
                                        </p:tav>
                                      </p:tavLst>
                                    </p:anim>
                                    <p:set>
                                      <p:cBhvr>
                                        <p:cTn id="309" dur="1" fill="hold">
                                          <p:stCondLst>
                                            <p:cond delay="1999"/>
                                          </p:stCondLst>
                                        </p:cTn>
                                        <p:tgtEl>
                                          <p:spTgt spid="12"/>
                                        </p:tgtEl>
                                        <p:attrNameLst>
                                          <p:attrName>style.visibility</p:attrName>
                                        </p:attrNameLst>
                                      </p:cBhvr>
                                      <p:to>
                                        <p:strVal val="hidden"/>
                                      </p:to>
                                    </p:set>
                                  </p:childTnLst>
                                </p:cTn>
                              </p:par>
                              <p:par>
                                <p:cTn id="310" presetID="2" presetClass="exit" presetSubtype="6" fill="hold" grpId="2" nodeType="withEffect">
                                  <p:stCondLst>
                                    <p:cond delay="0"/>
                                  </p:stCondLst>
                                  <p:childTnLst>
                                    <p:anim calcmode="lin" valueType="num">
                                      <p:cBhvr additive="base">
                                        <p:cTn id="311" dur="2000"/>
                                        <p:tgtEl>
                                          <p:spTgt spid="13"/>
                                        </p:tgtEl>
                                        <p:attrNameLst>
                                          <p:attrName>ppt_x</p:attrName>
                                        </p:attrNameLst>
                                      </p:cBhvr>
                                      <p:tavLst>
                                        <p:tav tm="0">
                                          <p:val>
                                            <p:strVal val="ppt_x"/>
                                          </p:val>
                                        </p:tav>
                                        <p:tav tm="100000">
                                          <p:val>
                                            <p:strVal val="1+ppt_w/2"/>
                                          </p:val>
                                        </p:tav>
                                      </p:tavLst>
                                    </p:anim>
                                    <p:anim calcmode="lin" valueType="num">
                                      <p:cBhvr additive="base">
                                        <p:cTn id="312" dur="2000"/>
                                        <p:tgtEl>
                                          <p:spTgt spid="13"/>
                                        </p:tgtEl>
                                        <p:attrNameLst>
                                          <p:attrName>ppt_y</p:attrName>
                                        </p:attrNameLst>
                                      </p:cBhvr>
                                      <p:tavLst>
                                        <p:tav tm="0">
                                          <p:val>
                                            <p:strVal val="ppt_y"/>
                                          </p:val>
                                        </p:tav>
                                        <p:tav tm="100000">
                                          <p:val>
                                            <p:strVal val="1+ppt_h/2"/>
                                          </p:val>
                                        </p:tav>
                                      </p:tavLst>
                                    </p:anim>
                                    <p:set>
                                      <p:cBhvr>
                                        <p:cTn id="313" dur="1" fill="hold">
                                          <p:stCondLst>
                                            <p:cond delay="1999"/>
                                          </p:stCondLst>
                                        </p:cTn>
                                        <p:tgtEl>
                                          <p:spTgt spid="13"/>
                                        </p:tgtEl>
                                        <p:attrNameLst>
                                          <p:attrName>style.visibility</p:attrName>
                                        </p:attrNameLst>
                                      </p:cBhvr>
                                      <p:to>
                                        <p:strVal val="hidden"/>
                                      </p:to>
                                    </p:set>
                                  </p:childTnLst>
                                </p:cTn>
                              </p:par>
                              <p:par>
                                <p:cTn id="314" presetID="2" presetClass="exit" presetSubtype="6" fill="hold" grpId="2" nodeType="withEffect">
                                  <p:stCondLst>
                                    <p:cond delay="0"/>
                                  </p:stCondLst>
                                  <p:childTnLst>
                                    <p:anim calcmode="lin" valueType="num">
                                      <p:cBhvr additive="base">
                                        <p:cTn id="315" dur="2000"/>
                                        <p:tgtEl>
                                          <p:spTgt spid="17"/>
                                        </p:tgtEl>
                                        <p:attrNameLst>
                                          <p:attrName>ppt_x</p:attrName>
                                        </p:attrNameLst>
                                      </p:cBhvr>
                                      <p:tavLst>
                                        <p:tav tm="0">
                                          <p:val>
                                            <p:strVal val="ppt_x"/>
                                          </p:val>
                                        </p:tav>
                                        <p:tav tm="100000">
                                          <p:val>
                                            <p:strVal val="1+ppt_w/2"/>
                                          </p:val>
                                        </p:tav>
                                      </p:tavLst>
                                    </p:anim>
                                    <p:anim calcmode="lin" valueType="num">
                                      <p:cBhvr additive="base">
                                        <p:cTn id="316" dur="2000"/>
                                        <p:tgtEl>
                                          <p:spTgt spid="17"/>
                                        </p:tgtEl>
                                        <p:attrNameLst>
                                          <p:attrName>ppt_y</p:attrName>
                                        </p:attrNameLst>
                                      </p:cBhvr>
                                      <p:tavLst>
                                        <p:tav tm="0">
                                          <p:val>
                                            <p:strVal val="ppt_y"/>
                                          </p:val>
                                        </p:tav>
                                        <p:tav tm="100000">
                                          <p:val>
                                            <p:strVal val="1+ppt_h/2"/>
                                          </p:val>
                                        </p:tav>
                                      </p:tavLst>
                                    </p:anim>
                                    <p:set>
                                      <p:cBhvr>
                                        <p:cTn id="317" dur="1" fill="hold">
                                          <p:stCondLst>
                                            <p:cond delay="1999"/>
                                          </p:stCondLst>
                                        </p:cTn>
                                        <p:tgtEl>
                                          <p:spTgt spid="17"/>
                                        </p:tgtEl>
                                        <p:attrNameLst>
                                          <p:attrName>style.visibility</p:attrName>
                                        </p:attrNameLst>
                                      </p:cBhvr>
                                      <p:to>
                                        <p:strVal val="hidden"/>
                                      </p:to>
                                    </p:set>
                                  </p:childTnLst>
                                </p:cTn>
                              </p:par>
                              <p:par>
                                <p:cTn id="318" presetID="2" presetClass="exit" presetSubtype="6" fill="hold" grpId="2" nodeType="withEffect">
                                  <p:stCondLst>
                                    <p:cond delay="0"/>
                                  </p:stCondLst>
                                  <p:childTnLst>
                                    <p:anim calcmode="lin" valueType="num">
                                      <p:cBhvr additive="base">
                                        <p:cTn id="319" dur="2000"/>
                                        <p:tgtEl>
                                          <p:spTgt spid="18"/>
                                        </p:tgtEl>
                                        <p:attrNameLst>
                                          <p:attrName>ppt_x</p:attrName>
                                        </p:attrNameLst>
                                      </p:cBhvr>
                                      <p:tavLst>
                                        <p:tav tm="0">
                                          <p:val>
                                            <p:strVal val="ppt_x"/>
                                          </p:val>
                                        </p:tav>
                                        <p:tav tm="100000">
                                          <p:val>
                                            <p:strVal val="1+ppt_w/2"/>
                                          </p:val>
                                        </p:tav>
                                      </p:tavLst>
                                    </p:anim>
                                    <p:anim calcmode="lin" valueType="num">
                                      <p:cBhvr additive="base">
                                        <p:cTn id="320" dur="2000"/>
                                        <p:tgtEl>
                                          <p:spTgt spid="18"/>
                                        </p:tgtEl>
                                        <p:attrNameLst>
                                          <p:attrName>ppt_y</p:attrName>
                                        </p:attrNameLst>
                                      </p:cBhvr>
                                      <p:tavLst>
                                        <p:tav tm="0">
                                          <p:val>
                                            <p:strVal val="ppt_y"/>
                                          </p:val>
                                        </p:tav>
                                        <p:tav tm="100000">
                                          <p:val>
                                            <p:strVal val="1+ppt_h/2"/>
                                          </p:val>
                                        </p:tav>
                                      </p:tavLst>
                                    </p:anim>
                                    <p:set>
                                      <p:cBhvr>
                                        <p:cTn id="321" dur="1" fill="hold">
                                          <p:stCondLst>
                                            <p:cond delay="1999"/>
                                          </p:stCondLst>
                                        </p:cTn>
                                        <p:tgtEl>
                                          <p:spTgt spid="18"/>
                                        </p:tgtEl>
                                        <p:attrNameLst>
                                          <p:attrName>style.visibility</p:attrName>
                                        </p:attrNameLst>
                                      </p:cBhvr>
                                      <p:to>
                                        <p:strVal val="hidden"/>
                                      </p:to>
                                    </p:set>
                                  </p:childTnLst>
                                </p:cTn>
                              </p:par>
                              <p:par>
                                <p:cTn id="322" presetID="2" presetClass="exit" presetSubtype="6" fill="hold" grpId="2" nodeType="withEffect">
                                  <p:stCondLst>
                                    <p:cond delay="0"/>
                                  </p:stCondLst>
                                  <p:childTnLst>
                                    <p:anim calcmode="lin" valueType="num">
                                      <p:cBhvr additive="base">
                                        <p:cTn id="323" dur="2000"/>
                                        <p:tgtEl>
                                          <p:spTgt spid="19"/>
                                        </p:tgtEl>
                                        <p:attrNameLst>
                                          <p:attrName>ppt_x</p:attrName>
                                        </p:attrNameLst>
                                      </p:cBhvr>
                                      <p:tavLst>
                                        <p:tav tm="0">
                                          <p:val>
                                            <p:strVal val="ppt_x"/>
                                          </p:val>
                                        </p:tav>
                                        <p:tav tm="100000">
                                          <p:val>
                                            <p:strVal val="1+ppt_w/2"/>
                                          </p:val>
                                        </p:tav>
                                      </p:tavLst>
                                    </p:anim>
                                    <p:anim calcmode="lin" valueType="num">
                                      <p:cBhvr additive="base">
                                        <p:cTn id="324" dur="2000"/>
                                        <p:tgtEl>
                                          <p:spTgt spid="19"/>
                                        </p:tgtEl>
                                        <p:attrNameLst>
                                          <p:attrName>ppt_y</p:attrName>
                                        </p:attrNameLst>
                                      </p:cBhvr>
                                      <p:tavLst>
                                        <p:tav tm="0">
                                          <p:val>
                                            <p:strVal val="ppt_y"/>
                                          </p:val>
                                        </p:tav>
                                        <p:tav tm="100000">
                                          <p:val>
                                            <p:strVal val="1+ppt_h/2"/>
                                          </p:val>
                                        </p:tav>
                                      </p:tavLst>
                                    </p:anim>
                                    <p:set>
                                      <p:cBhvr>
                                        <p:cTn id="325" dur="1" fill="hold">
                                          <p:stCondLst>
                                            <p:cond delay="1999"/>
                                          </p:stCondLst>
                                        </p:cTn>
                                        <p:tgtEl>
                                          <p:spTgt spid="19"/>
                                        </p:tgtEl>
                                        <p:attrNameLst>
                                          <p:attrName>style.visibility</p:attrName>
                                        </p:attrNameLst>
                                      </p:cBhvr>
                                      <p:to>
                                        <p:strVal val="hidden"/>
                                      </p:to>
                                    </p:set>
                                  </p:childTnLst>
                                </p:cTn>
                              </p:par>
                              <p:par>
                                <p:cTn id="326" presetID="2" presetClass="exit" presetSubtype="9" fill="hold" grpId="2" nodeType="withEffect">
                                  <p:stCondLst>
                                    <p:cond delay="0"/>
                                  </p:stCondLst>
                                  <p:childTnLst>
                                    <p:anim calcmode="lin" valueType="num">
                                      <p:cBhvr additive="base">
                                        <p:cTn id="327" dur="2000"/>
                                        <p:tgtEl>
                                          <p:spTgt spid="23"/>
                                        </p:tgtEl>
                                        <p:attrNameLst>
                                          <p:attrName>ppt_x</p:attrName>
                                        </p:attrNameLst>
                                      </p:cBhvr>
                                      <p:tavLst>
                                        <p:tav tm="0">
                                          <p:val>
                                            <p:strVal val="ppt_x"/>
                                          </p:val>
                                        </p:tav>
                                        <p:tav tm="100000">
                                          <p:val>
                                            <p:strVal val="0-ppt_w/2"/>
                                          </p:val>
                                        </p:tav>
                                      </p:tavLst>
                                    </p:anim>
                                    <p:anim calcmode="lin" valueType="num">
                                      <p:cBhvr additive="base">
                                        <p:cTn id="328" dur="2000"/>
                                        <p:tgtEl>
                                          <p:spTgt spid="23"/>
                                        </p:tgtEl>
                                        <p:attrNameLst>
                                          <p:attrName>ppt_y</p:attrName>
                                        </p:attrNameLst>
                                      </p:cBhvr>
                                      <p:tavLst>
                                        <p:tav tm="0">
                                          <p:val>
                                            <p:strVal val="ppt_y"/>
                                          </p:val>
                                        </p:tav>
                                        <p:tav tm="100000">
                                          <p:val>
                                            <p:strVal val="0-ppt_h/2"/>
                                          </p:val>
                                        </p:tav>
                                      </p:tavLst>
                                    </p:anim>
                                    <p:set>
                                      <p:cBhvr>
                                        <p:cTn id="329" dur="1" fill="hold">
                                          <p:stCondLst>
                                            <p:cond delay="1999"/>
                                          </p:stCondLst>
                                        </p:cTn>
                                        <p:tgtEl>
                                          <p:spTgt spid="23"/>
                                        </p:tgtEl>
                                        <p:attrNameLst>
                                          <p:attrName>style.visibility</p:attrName>
                                        </p:attrNameLst>
                                      </p:cBhvr>
                                      <p:to>
                                        <p:strVal val="hidden"/>
                                      </p:to>
                                    </p:set>
                                  </p:childTnLst>
                                </p:cTn>
                              </p:par>
                              <p:par>
                                <p:cTn id="330" presetID="2" presetClass="exit" presetSubtype="9" fill="hold" grpId="2" nodeType="withEffect">
                                  <p:stCondLst>
                                    <p:cond delay="0"/>
                                  </p:stCondLst>
                                  <p:childTnLst>
                                    <p:anim calcmode="lin" valueType="num">
                                      <p:cBhvr additive="base">
                                        <p:cTn id="331" dur="2000"/>
                                        <p:tgtEl>
                                          <p:spTgt spid="31"/>
                                        </p:tgtEl>
                                        <p:attrNameLst>
                                          <p:attrName>ppt_x</p:attrName>
                                        </p:attrNameLst>
                                      </p:cBhvr>
                                      <p:tavLst>
                                        <p:tav tm="0">
                                          <p:val>
                                            <p:strVal val="ppt_x"/>
                                          </p:val>
                                        </p:tav>
                                        <p:tav tm="100000">
                                          <p:val>
                                            <p:strVal val="0-ppt_w/2"/>
                                          </p:val>
                                        </p:tav>
                                      </p:tavLst>
                                    </p:anim>
                                    <p:anim calcmode="lin" valueType="num">
                                      <p:cBhvr additive="base">
                                        <p:cTn id="332" dur="2000"/>
                                        <p:tgtEl>
                                          <p:spTgt spid="31"/>
                                        </p:tgtEl>
                                        <p:attrNameLst>
                                          <p:attrName>ppt_y</p:attrName>
                                        </p:attrNameLst>
                                      </p:cBhvr>
                                      <p:tavLst>
                                        <p:tav tm="0">
                                          <p:val>
                                            <p:strVal val="ppt_y"/>
                                          </p:val>
                                        </p:tav>
                                        <p:tav tm="100000">
                                          <p:val>
                                            <p:strVal val="0-ppt_h/2"/>
                                          </p:val>
                                        </p:tav>
                                      </p:tavLst>
                                    </p:anim>
                                    <p:set>
                                      <p:cBhvr>
                                        <p:cTn id="333" dur="1" fill="hold">
                                          <p:stCondLst>
                                            <p:cond delay="1999"/>
                                          </p:stCondLst>
                                        </p:cTn>
                                        <p:tgtEl>
                                          <p:spTgt spid="31"/>
                                        </p:tgtEl>
                                        <p:attrNameLst>
                                          <p:attrName>style.visibility</p:attrName>
                                        </p:attrNameLst>
                                      </p:cBhvr>
                                      <p:to>
                                        <p:strVal val="hidden"/>
                                      </p:to>
                                    </p:set>
                                  </p:childTnLst>
                                </p:cTn>
                              </p:par>
                              <p:par>
                                <p:cTn id="334" presetID="2" presetClass="exit" presetSubtype="9" fill="hold" grpId="2" nodeType="withEffect">
                                  <p:stCondLst>
                                    <p:cond delay="0"/>
                                  </p:stCondLst>
                                  <p:childTnLst>
                                    <p:anim calcmode="lin" valueType="num">
                                      <p:cBhvr additive="base">
                                        <p:cTn id="335" dur="2000"/>
                                        <p:tgtEl>
                                          <p:spTgt spid="32"/>
                                        </p:tgtEl>
                                        <p:attrNameLst>
                                          <p:attrName>ppt_x</p:attrName>
                                        </p:attrNameLst>
                                      </p:cBhvr>
                                      <p:tavLst>
                                        <p:tav tm="0">
                                          <p:val>
                                            <p:strVal val="ppt_x"/>
                                          </p:val>
                                        </p:tav>
                                        <p:tav tm="100000">
                                          <p:val>
                                            <p:strVal val="0-ppt_w/2"/>
                                          </p:val>
                                        </p:tav>
                                      </p:tavLst>
                                    </p:anim>
                                    <p:anim calcmode="lin" valueType="num">
                                      <p:cBhvr additive="base">
                                        <p:cTn id="336" dur="2000"/>
                                        <p:tgtEl>
                                          <p:spTgt spid="32"/>
                                        </p:tgtEl>
                                        <p:attrNameLst>
                                          <p:attrName>ppt_y</p:attrName>
                                        </p:attrNameLst>
                                      </p:cBhvr>
                                      <p:tavLst>
                                        <p:tav tm="0">
                                          <p:val>
                                            <p:strVal val="ppt_y"/>
                                          </p:val>
                                        </p:tav>
                                        <p:tav tm="100000">
                                          <p:val>
                                            <p:strVal val="0-ppt_h/2"/>
                                          </p:val>
                                        </p:tav>
                                      </p:tavLst>
                                    </p:anim>
                                    <p:set>
                                      <p:cBhvr>
                                        <p:cTn id="337" dur="1" fill="hold">
                                          <p:stCondLst>
                                            <p:cond delay="1999"/>
                                          </p:stCondLst>
                                        </p:cTn>
                                        <p:tgtEl>
                                          <p:spTgt spid="32"/>
                                        </p:tgtEl>
                                        <p:attrNameLst>
                                          <p:attrName>style.visibility</p:attrName>
                                        </p:attrNameLst>
                                      </p:cBhvr>
                                      <p:to>
                                        <p:strVal val="hidden"/>
                                      </p:to>
                                    </p:set>
                                  </p:childTnLst>
                                </p:cTn>
                              </p:par>
                              <p:par>
                                <p:cTn id="338" presetID="2" presetClass="exit" presetSubtype="9" fill="hold" grpId="2" nodeType="withEffect">
                                  <p:stCondLst>
                                    <p:cond delay="0"/>
                                  </p:stCondLst>
                                  <p:childTnLst>
                                    <p:anim calcmode="lin" valueType="num">
                                      <p:cBhvr additive="base">
                                        <p:cTn id="339" dur="2000"/>
                                        <p:tgtEl>
                                          <p:spTgt spid="33"/>
                                        </p:tgtEl>
                                        <p:attrNameLst>
                                          <p:attrName>ppt_x</p:attrName>
                                        </p:attrNameLst>
                                      </p:cBhvr>
                                      <p:tavLst>
                                        <p:tav tm="0">
                                          <p:val>
                                            <p:strVal val="ppt_x"/>
                                          </p:val>
                                        </p:tav>
                                        <p:tav tm="100000">
                                          <p:val>
                                            <p:strVal val="0-ppt_w/2"/>
                                          </p:val>
                                        </p:tav>
                                      </p:tavLst>
                                    </p:anim>
                                    <p:anim calcmode="lin" valueType="num">
                                      <p:cBhvr additive="base">
                                        <p:cTn id="340" dur="2000"/>
                                        <p:tgtEl>
                                          <p:spTgt spid="33"/>
                                        </p:tgtEl>
                                        <p:attrNameLst>
                                          <p:attrName>ppt_y</p:attrName>
                                        </p:attrNameLst>
                                      </p:cBhvr>
                                      <p:tavLst>
                                        <p:tav tm="0">
                                          <p:val>
                                            <p:strVal val="ppt_y"/>
                                          </p:val>
                                        </p:tav>
                                        <p:tav tm="100000">
                                          <p:val>
                                            <p:strVal val="0-ppt_h/2"/>
                                          </p:val>
                                        </p:tav>
                                      </p:tavLst>
                                    </p:anim>
                                    <p:set>
                                      <p:cBhvr>
                                        <p:cTn id="341" dur="1" fill="hold">
                                          <p:stCondLst>
                                            <p:cond delay="1999"/>
                                          </p:stCondLst>
                                        </p:cTn>
                                        <p:tgtEl>
                                          <p:spTgt spid="33"/>
                                        </p:tgtEl>
                                        <p:attrNameLst>
                                          <p:attrName>style.visibility</p:attrName>
                                        </p:attrNameLst>
                                      </p:cBhvr>
                                      <p:to>
                                        <p:strVal val="hidden"/>
                                      </p:to>
                                    </p:set>
                                  </p:childTnLst>
                                </p:cTn>
                              </p:par>
                              <p:par>
                                <p:cTn id="342" presetID="2" presetClass="exit" presetSubtype="9" fill="hold" grpId="2" nodeType="withEffect">
                                  <p:stCondLst>
                                    <p:cond delay="0"/>
                                  </p:stCondLst>
                                  <p:childTnLst>
                                    <p:anim calcmode="lin" valueType="num">
                                      <p:cBhvr additive="base">
                                        <p:cTn id="343" dur="2000"/>
                                        <p:tgtEl>
                                          <p:spTgt spid="34"/>
                                        </p:tgtEl>
                                        <p:attrNameLst>
                                          <p:attrName>ppt_x</p:attrName>
                                        </p:attrNameLst>
                                      </p:cBhvr>
                                      <p:tavLst>
                                        <p:tav tm="0">
                                          <p:val>
                                            <p:strVal val="ppt_x"/>
                                          </p:val>
                                        </p:tav>
                                        <p:tav tm="100000">
                                          <p:val>
                                            <p:strVal val="0-ppt_w/2"/>
                                          </p:val>
                                        </p:tav>
                                      </p:tavLst>
                                    </p:anim>
                                    <p:anim calcmode="lin" valueType="num">
                                      <p:cBhvr additive="base">
                                        <p:cTn id="344" dur="2000"/>
                                        <p:tgtEl>
                                          <p:spTgt spid="34"/>
                                        </p:tgtEl>
                                        <p:attrNameLst>
                                          <p:attrName>ppt_y</p:attrName>
                                        </p:attrNameLst>
                                      </p:cBhvr>
                                      <p:tavLst>
                                        <p:tav tm="0">
                                          <p:val>
                                            <p:strVal val="ppt_y"/>
                                          </p:val>
                                        </p:tav>
                                        <p:tav tm="100000">
                                          <p:val>
                                            <p:strVal val="0-ppt_h/2"/>
                                          </p:val>
                                        </p:tav>
                                      </p:tavLst>
                                    </p:anim>
                                    <p:set>
                                      <p:cBhvr>
                                        <p:cTn id="345" dur="1" fill="hold">
                                          <p:stCondLst>
                                            <p:cond delay="1999"/>
                                          </p:stCondLst>
                                        </p:cTn>
                                        <p:tgtEl>
                                          <p:spTgt spid="34"/>
                                        </p:tgtEl>
                                        <p:attrNameLst>
                                          <p:attrName>style.visibility</p:attrName>
                                        </p:attrNameLst>
                                      </p:cBhvr>
                                      <p:to>
                                        <p:strVal val="hidden"/>
                                      </p:to>
                                    </p:set>
                                  </p:childTnLst>
                                </p:cTn>
                              </p:par>
                              <p:par>
                                <p:cTn id="346" presetID="2" presetClass="exit" presetSubtype="9" fill="hold" grpId="2" nodeType="withEffect">
                                  <p:stCondLst>
                                    <p:cond delay="0"/>
                                  </p:stCondLst>
                                  <p:childTnLst>
                                    <p:anim calcmode="lin" valueType="num">
                                      <p:cBhvr additive="base">
                                        <p:cTn id="347" dur="2000"/>
                                        <p:tgtEl>
                                          <p:spTgt spid="35"/>
                                        </p:tgtEl>
                                        <p:attrNameLst>
                                          <p:attrName>ppt_x</p:attrName>
                                        </p:attrNameLst>
                                      </p:cBhvr>
                                      <p:tavLst>
                                        <p:tav tm="0">
                                          <p:val>
                                            <p:strVal val="ppt_x"/>
                                          </p:val>
                                        </p:tav>
                                        <p:tav tm="100000">
                                          <p:val>
                                            <p:strVal val="0-ppt_w/2"/>
                                          </p:val>
                                        </p:tav>
                                      </p:tavLst>
                                    </p:anim>
                                    <p:anim calcmode="lin" valueType="num">
                                      <p:cBhvr additive="base">
                                        <p:cTn id="348" dur="2000"/>
                                        <p:tgtEl>
                                          <p:spTgt spid="35"/>
                                        </p:tgtEl>
                                        <p:attrNameLst>
                                          <p:attrName>ppt_y</p:attrName>
                                        </p:attrNameLst>
                                      </p:cBhvr>
                                      <p:tavLst>
                                        <p:tav tm="0">
                                          <p:val>
                                            <p:strVal val="ppt_y"/>
                                          </p:val>
                                        </p:tav>
                                        <p:tav tm="100000">
                                          <p:val>
                                            <p:strVal val="0-ppt_h/2"/>
                                          </p:val>
                                        </p:tav>
                                      </p:tavLst>
                                    </p:anim>
                                    <p:set>
                                      <p:cBhvr>
                                        <p:cTn id="349" dur="1" fill="hold">
                                          <p:stCondLst>
                                            <p:cond delay="1999"/>
                                          </p:stCondLst>
                                        </p:cTn>
                                        <p:tgtEl>
                                          <p:spTgt spid="35"/>
                                        </p:tgtEl>
                                        <p:attrNameLst>
                                          <p:attrName>style.visibility</p:attrName>
                                        </p:attrNameLst>
                                      </p:cBhvr>
                                      <p:to>
                                        <p:strVal val="hidden"/>
                                      </p:to>
                                    </p:set>
                                  </p:childTnLst>
                                </p:cTn>
                              </p:par>
                              <p:par>
                                <p:cTn id="350" presetID="2" presetClass="exit" presetSubtype="9" fill="hold" grpId="2" nodeType="withEffect">
                                  <p:stCondLst>
                                    <p:cond delay="0"/>
                                  </p:stCondLst>
                                  <p:childTnLst>
                                    <p:anim calcmode="lin" valueType="num">
                                      <p:cBhvr additive="base">
                                        <p:cTn id="351" dur="2000"/>
                                        <p:tgtEl>
                                          <p:spTgt spid="36"/>
                                        </p:tgtEl>
                                        <p:attrNameLst>
                                          <p:attrName>ppt_x</p:attrName>
                                        </p:attrNameLst>
                                      </p:cBhvr>
                                      <p:tavLst>
                                        <p:tav tm="0">
                                          <p:val>
                                            <p:strVal val="ppt_x"/>
                                          </p:val>
                                        </p:tav>
                                        <p:tav tm="100000">
                                          <p:val>
                                            <p:strVal val="0-ppt_w/2"/>
                                          </p:val>
                                        </p:tav>
                                      </p:tavLst>
                                    </p:anim>
                                    <p:anim calcmode="lin" valueType="num">
                                      <p:cBhvr additive="base">
                                        <p:cTn id="352" dur="2000"/>
                                        <p:tgtEl>
                                          <p:spTgt spid="36"/>
                                        </p:tgtEl>
                                        <p:attrNameLst>
                                          <p:attrName>ppt_y</p:attrName>
                                        </p:attrNameLst>
                                      </p:cBhvr>
                                      <p:tavLst>
                                        <p:tav tm="0">
                                          <p:val>
                                            <p:strVal val="ppt_y"/>
                                          </p:val>
                                        </p:tav>
                                        <p:tav tm="100000">
                                          <p:val>
                                            <p:strVal val="0-ppt_h/2"/>
                                          </p:val>
                                        </p:tav>
                                      </p:tavLst>
                                    </p:anim>
                                    <p:set>
                                      <p:cBhvr>
                                        <p:cTn id="353" dur="1" fill="hold">
                                          <p:stCondLst>
                                            <p:cond delay="1999"/>
                                          </p:stCondLst>
                                        </p:cTn>
                                        <p:tgtEl>
                                          <p:spTgt spid="36"/>
                                        </p:tgtEl>
                                        <p:attrNameLst>
                                          <p:attrName>style.visibility</p:attrName>
                                        </p:attrNameLst>
                                      </p:cBhvr>
                                      <p:to>
                                        <p:strVal val="hidden"/>
                                      </p:to>
                                    </p:set>
                                  </p:childTnLst>
                                </p:cTn>
                              </p:par>
                              <p:par>
                                <p:cTn id="354" presetID="2" presetClass="exit" presetSubtype="9" fill="hold" grpId="2" nodeType="withEffect">
                                  <p:stCondLst>
                                    <p:cond delay="0"/>
                                  </p:stCondLst>
                                  <p:childTnLst>
                                    <p:anim calcmode="lin" valueType="num">
                                      <p:cBhvr additive="base">
                                        <p:cTn id="355" dur="2000"/>
                                        <p:tgtEl>
                                          <p:spTgt spid="37"/>
                                        </p:tgtEl>
                                        <p:attrNameLst>
                                          <p:attrName>ppt_x</p:attrName>
                                        </p:attrNameLst>
                                      </p:cBhvr>
                                      <p:tavLst>
                                        <p:tav tm="0">
                                          <p:val>
                                            <p:strVal val="ppt_x"/>
                                          </p:val>
                                        </p:tav>
                                        <p:tav tm="100000">
                                          <p:val>
                                            <p:strVal val="0-ppt_w/2"/>
                                          </p:val>
                                        </p:tav>
                                      </p:tavLst>
                                    </p:anim>
                                    <p:anim calcmode="lin" valueType="num">
                                      <p:cBhvr additive="base">
                                        <p:cTn id="356" dur="2000"/>
                                        <p:tgtEl>
                                          <p:spTgt spid="37"/>
                                        </p:tgtEl>
                                        <p:attrNameLst>
                                          <p:attrName>ppt_y</p:attrName>
                                        </p:attrNameLst>
                                      </p:cBhvr>
                                      <p:tavLst>
                                        <p:tav tm="0">
                                          <p:val>
                                            <p:strVal val="ppt_y"/>
                                          </p:val>
                                        </p:tav>
                                        <p:tav tm="100000">
                                          <p:val>
                                            <p:strVal val="0-ppt_h/2"/>
                                          </p:val>
                                        </p:tav>
                                      </p:tavLst>
                                    </p:anim>
                                    <p:set>
                                      <p:cBhvr>
                                        <p:cTn id="357" dur="1" fill="hold">
                                          <p:stCondLst>
                                            <p:cond delay="1999"/>
                                          </p:stCondLst>
                                        </p:cTn>
                                        <p:tgtEl>
                                          <p:spTgt spid="37"/>
                                        </p:tgtEl>
                                        <p:attrNameLst>
                                          <p:attrName>style.visibility</p:attrName>
                                        </p:attrNameLst>
                                      </p:cBhvr>
                                      <p:to>
                                        <p:strVal val="hidden"/>
                                      </p:to>
                                    </p:set>
                                  </p:childTnLst>
                                </p:cTn>
                              </p:par>
                              <p:par>
                                <p:cTn id="358" presetID="2" presetClass="exit" presetSubtype="12" fill="hold" grpId="2" nodeType="withEffect">
                                  <p:stCondLst>
                                    <p:cond delay="0"/>
                                  </p:stCondLst>
                                  <p:childTnLst>
                                    <p:anim calcmode="lin" valueType="num">
                                      <p:cBhvr additive="base">
                                        <p:cTn id="359" dur="2000"/>
                                        <p:tgtEl>
                                          <p:spTgt spid="7"/>
                                        </p:tgtEl>
                                        <p:attrNameLst>
                                          <p:attrName>ppt_x</p:attrName>
                                        </p:attrNameLst>
                                      </p:cBhvr>
                                      <p:tavLst>
                                        <p:tav tm="0">
                                          <p:val>
                                            <p:strVal val="ppt_x"/>
                                          </p:val>
                                        </p:tav>
                                        <p:tav tm="100000">
                                          <p:val>
                                            <p:strVal val="0-ppt_w/2"/>
                                          </p:val>
                                        </p:tav>
                                      </p:tavLst>
                                    </p:anim>
                                    <p:anim calcmode="lin" valueType="num">
                                      <p:cBhvr additive="base">
                                        <p:cTn id="360" dur="2000"/>
                                        <p:tgtEl>
                                          <p:spTgt spid="7"/>
                                        </p:tgtEl>
                                        <p:attrNameLst>
                                          <p:attrName>ppt_y</p:attrName>
                                        </p:attrNameLst>
                                      </p:cBhvr>
                                      <p:tavLst>
                                        <p:tav tm="0">
                                          <p:val>
                                            <p:strVal val="ppt_y"/>
                                          </p:val>
                                        </p:tav>
                                        <p:tav tm="100000">
                                          <p:val>
                                            <p:strVal val="1+ppt_h/2"/>
                                          </p:val>
                                        </p:tav>
                                      </p:tavLst>
                                    </p:anim>
                                    <p:set>
                                      <p:cBhvr>
                                        <p:cTn id="361" dur="1" fill="hold">
                                          <p:stCondLst>
                                            <p:cond delay="1999"/>
                                          </p:stCondLst>
                                        </p:cTn>
                                        <p:tgtEl>
                                          <p:spTgt spid="7"/>
                                        </p:tgtEl>
                                        <p:attrNameLst>
                                          <p:attrName>style.visibility</p:attrName>
                                        </p:attrNameLst>
                                      </p:cBhvr>
                                      <p:to>
                                        <p:strVal val="hidden"/>
                                      </p:to>
                                    </p:set>
                                  </p:childTnLst>
                                </p:cTn>
                              </p:par>
                              <p:par>
                                <p:cTn id="362" presetID="2" presetClass="exit" presetSubtype="12" fill="hold" grpId="2" nodeType="withEffect">
                                  <p:stCondLst>
                                    <p:cond delay="0"/>
                                  </p:stCondLst>
                                  <p:childTnLst>
                                    <p:anim calcmode="lin" valueType="num">
                                      <p:cBhvr additive="base">
                                        <p:cTn id="363" dur="2000"/>
                                        <p:tgtEl>
                                          <p:spTgt spid="9"/>
                                        </p:tgtEl>
                                        <p:attrNameLst>
                                          <p:attrName>ppt_x</p:attrName>
                                        </p:attrNameLst>
                                      </p:cBhvr>
                                      <p:tavLst>
                                        <p:tav tm="0">
                                          <p:val>
                                            <p:strVal val="ppt_x"/>
                                          </p:val>
                                        </p:tav>
                                        <p:tav tm="100000">
                                          <p:val>
                                            <p:strVal val="0-ppt_w/2"/>
                                          </p:val>
                                        </p:tav>
                                      </p:tavLst>
                                    </p:anim>
                                    <p:anim calcmode="lin" valueType="num">
                                      <p:cBhvr additive="base">
                                        <p:cTn id="364" dur="2000"/>
                                        <p:tgtEl>
                                          <p:spTgt spid="9"/>
                                        </p:tgtEl>
                                        <p:attrNameLst>
                                          <p:attrName>ppt_y</p:attrName>
                                        </p:attrNameLst>
                                      </p:cBhvr>
                                      <p:tavLst>
                                        <p:tav tm="0">
                                          <p:val>
                                            <p:strVal val="ppt_y"/>
                                          </p:val>
                                        </p:tav>
                                        <p:tav tm="100000">
                                          <p:val>
                                            <p:strVal val="1+ppt_h/2"/>
                                          </p:val>
                                        </p:tav>
                                      </p:tavLst>
                                    </p:anim>
                                    <p:set>
                                      <p:cBhvr>
                                        <p:cTn id="365" dur="1" fill="hold">
                                          <p:stCondLst>
                                            <p:cond delay="1999"/>
                                          </p:stCondLst>
                                        </p:cTn>
                                        <p:tgtEl>
                                          <p:spTgt spid="9"/>
                                        </p:tgtEl>
                                        <p:attrNameLst>
                                          <p:attrName>style.visibility</p:attrName>
                                        </p:attrNameLst>
                                      </p:cBhvr>
                                      <p:to>
                                        <p:strVal val="hidden"/>
                                      </p:to>
                                    </p:set>
                                  </p:childTnLst>
                                </p:cTn>
                              </p:par>
                              <p:par>
                                <p:cTn id="366" presetID="2" presetClass="exit" presetSubtype="12" fill="hold" grpId="2" nodeType="withEffect">
                                  <p:stCondLst>
                                    <p:cond delay="0"/>
                                  </p:stCondLst>
                                  <p:childTnLst>
                                    <p:anim calcmode="lin" valueType="num">
                                      <p:cBhvr additive="base">
                                        <p:cTn id="367" dur="2000"/>
                                        <p:tgtEl>
                                          <p:spTgt spid="11"/>
                                        </p:tgtEl>
                                        <p:attrNameLst>
                                          <p:attrName>ppt_x</p:attrName>
                                        </p:attrNameLst>
                                      </p:cBhvr>
                                      <p:tavLst>
                                        <p:tav tm="0">
                                          <p:val>
                                            <p:strVal val="ppt_x"/>
                                          </p:val>
                                        </p:tav>
                                        <p:tav tm="100000">
                                          <p:val>
                                            <p:strVal val="0-ppt_w/2"/>
                                          </p:val>
                                        </p:tav>
                                      </p:tavLst>
                                    </p:anim>
                                    <p:anim calcmode="lin" valueType="num">
                                      <p:cBhvr additive="base">
                                        <p:cTn id="368" dur="2000"/>
                                        <p:tgtEl>
                                          <p:spTgt spid="11"/>
                                        </p:tgtEl>
                                        <p:attrNameLst>
                                          <p:attrName>ppt_y</p:attrName>
                                        </p:attrNameLst>
                                      </p:cBhvr>
                                      <p:tavLst>
                                        <p:tav tm="0">
                                          <p:val>
                                            <p:strVal val="ppt_y"/>
                                          </p:val>
                                        </p:tav>
                                        <p:tav tm="100000">
                                          <p:val>
                                            <p:strVal val="1+ppt_h/2"/>
                                          </p:val>
                                        </p:tav>
                                      </p:tavLst>
                                    </p:anim>
                                    <p:set>
                                      <p:cBhvr>
                                        <p:cTn id="369" dur="1" fill="hold">
                                          <p:stCondLst>
                                            <p:cond delay="1999"/>
                                          </p:stCondLst>
                                        </p:cTn>
                                        <p:tgtEl>
                                          <p:spTgt spid="11"/>
                                        </p:tgtEl>
                                        <p:attrNameLst>
                                          <p:attrName>style.visibility</p:attrName>
                                        </p:attrNameLst>
                                      </p:cBhvr>
                                      <p:to>
                                        <p:strVal val="hidden"/>
                                      </p:to>
                                    </p:set>
                                  </p:childTnLst>
                                </p:cTn>
                              </p:par>
                              <p:par>
                                <p:cTn id="370" presetID="2" presetClass="exit" presetSubtype="12" fill="hold" grpId="2" nodeType="withEffect">
                                  <p:stCondLst>
                                    <p:cond delay="0"/>
                                  </p:stCondLst>
                                  <p:childTnLst>
                                    <p:anim calcmode="lin" valueType="num">
                                      <p:cBhvr additive="base">
                                        <p:cTn id="371" dur="2000"/>
                                        <p:tgtEl>
                                          <p:spTgt spid="14"/>
                                        </p:tgtEl>
                                        <p:attrNameLst>
                                          <p:attrName>ppt_x</p:attrName>
                                        </p:attrNameLst>
                                      </p:cBhvr>
                                      <p:tavLst>
                                        <p:tav tm="0">
                                          <p:val>
                                            <p:strVal val="ppt_x"/>
                                          </p:val>
                                        </p:tav>
                                        <p:tav tm="100000">
                                          <p:val>
                                            <p:strVal val="0-ppt_w/2"/>
                                          </p:val>
                                        </p:tav>
                                      </p:tavLst>
                                    </p:anim>
                                    <p:anim calcmode="lin" valueType="num">
                                      <p:cBhvr additive="base">
                                        <p:cTn id="372" dur="2000"/>
                                        <p:tgtEl>
                                          <p:spTgt spid="14"/>
                                        </p:tgtEl>
                                        <p:attrNameLst>
                                          <p:attrName>ppt_y</p:attrName>
                                        </p:attrNameLst>
                                      </p:cBhvr>
                                      <p:tavLst>
                                        <p:tav tm="0">
                                          <p:val>
                                            <p:strVal val="ppt_y"/>
                                          </p:val>
                                        </p:tav>
                                        <p:tav tm="100000">
                                          <p:val>
                                            <p:strVal val="1+ppt_h/2"/>
                                          </p:val>
                                        </p:tav>
                                      </p:tavLst>
                                    </p:anim>
                                    <p:set>
                                      <p:cBhvr>
                                        <p:cTn id="373" dur="1" fill="hold">
                                          <p:stCondLst>
                                            <p:cond delay="1999"/>
                                          </p:stCondLst>
                                        </p:cTn>
                                        <p:tgtEl>
                                          <p:spTgt spid="14"/>
                                        </p:tgtEl>
                                        <p:attrNameLst>
                                          <p:attrName>style.visibility</p:attrName>
                                        </p:attrNameLst>
                                      </p:cBhvr>
                                      <p:to>
                                        <p:strVal val="hidden"/>
                                      </p:to>
                                    </p:set>
                                  </p:childTnLst>
                                </p:cTn>
                              </p:par>
                              <p:par>
                                <p:cTn id="374" presetID="2" presetClass="exit" presetSubtype="12" fill="hold" grpId="2" nodeType="withEffect">
                                  <p:stCondLst>
                                    <p:cond delay="0"/>
                                  </p:stCondLst>
                                  <p:childTnLst>
                                    <p:anim calcmode="lin" valueType="num">
                                      <p:cBhvr additive="base">
                                        <p:cTn id="375" dur="2000"/>
                                        <p:tgtEl>
                                          <p:spTgt spid="15"/>
                                        </p:tgtEl>
                                        <p:attrNameLst>
                                          <p:attrName>ppt_x</p:attrName>
                                        </p:attrNameLst>
                                      </p:cBhvr>
                                      <p:tavLst>
                                        <p:tav tm="0">
                                          <p:val>
                                            <p:strVal val="ppt_x"/>
                                          </p:val>
                                        </p:tav>
                                        <p:tav tm="100000">
                                          <p:val>
                                            <p:strVal val="0-ppt_w/2"/>
                                          </p:val>
                                        </p:tav>
                                      </p:tavLst>
                                    </p:anim>
                                    <p:anim calcmode="lin" valueType="num">
                                      <p:cBhvr additive="base">
                                        <p:cTn id="376" dur="2000"/>
                                        <p:tgtEl>
                                          <p:spTgt spid="15"/>
                                        </p:tgtEl>
                                        <p:attrNameLst>
                                          <p:attrName>ppt_y</p:attrName>
                                        </p:attrNameLst>
                                      </p:cBhvr>
                                      <p:tavLst>
                                        <p:tav tm="0">
                                          <p:val>
                                            <p:strVal val="ppt_y"/>
                                          </p:val>
                                        </p:tav>
                                        <p:tav tm="100000">
                                          <p:val>
                                            <p:strVal val="1+ppt_h/2"/>
                                          </p:val>
                                        </p:tav>
                                      </p:tavLst>
                                    </p:anim>
                                    <p:set>
                                      <p:cBhvr>
                                        <p:cTn id="377" dur="1" fill="hold">
                                          <p:stCondLst>
                                            <p:cond delay="1999"/>
                                          </p:stCondLst>
                                        </p:cTn>
                                        <p:tgtEl>
                                          <p:spTgt spid="15"/>
                                        </p:tgtEl>
                                        <p:attrNameLst>
                                          <p:attrName>style.visibility</p:attrName>
                                        </p:attrNameLst>
                                      </p:cBhvr>
                                      <p:to>
                                        <p:strVal val="hidden"/>
                                      </p:to>
                                    </p:set>
                                  </p:childTnLst>
                                </p:cTn>
                              </p:par>
                              <p:par>
                                <p:cTn id="378" presetID="2" presetClass="exit" presetSubtype="12" fill="hold" grpId="2" nodeType="withEffect">
                                  <p:stCondLst>
                                    <p:cond delay="0"/>
                                  </p:stCondLst>
                                  <p:childTnLst>
                                    <p:anim calcmode="lin" valueType="num">
                                      <p:cBhvr additive="base">
                                        <p:cTn id="379" dur="2000"/>
                                        <p:tgtEl>
                                          <p:spTgt spid="16"/>
                                        </p:tgtEl>
                                        <p:attrNameLst>
                                          <p:attrName>ppt_x</p:attrName>
                                        </p:attrNameLst>
                                      </p:cBhvr>
                                      <p:tavLst>
                                        <p:tav tm="0">
                                          <p:val>
                                            <p:strVal val="ppt_x"/>
                                          </p:val>
                                        </p:tav>
                                        <p:tav tm="100000">
                                          <p:val>
                                            <p:strVal val="0-ppt_w/2"/>
                                          </p:val>
                                        </p:tav>
                                      </p:tavLst>
                                    </p:anim>
                                    <p:anim calcmode="lin" valueType="num">
                                      <p:cBhvr additive="base">
                                        <p:cTn id="380" dur="2000"/>
                                        <p:tgtEl>
                                          <p:spTgt spid="16"/>
                                        </p:tgtEl>
                                        <p:attrNameLst>
                                          <p:attrName>ppt_y</p:attrName>
                                        </p:attrNameLst>
                                      </p:cBhvr>
                                      <p:tavLst>
                                        <p:tav tm="0">
                                          <p:val>
                                            <p:strVal val="ppt_y"/>
                                          </p:val>
                                        </p:tav>
                                        <p:tav tm="100000">
                                          <p:val>
                                            <p:strVal val="1+ppt_h/2"/>
                                          </p:val>
                                        </p:tav>
                                      </p:tavLst>
                                    </p:anim>
                                    <p:set>
                                      <p:cBhvr>
                                        <p:cTn id="381" dur="1" fill="hold">
                                          <p:stCondLst>
                                            <p:cond delay="1999"/>
                                          </p:stCondLst>
                                        </p:cTn>
                                        <p:tgtEl>
                                          <p:spTgt spid="16"/>
                                        </p:tgtEl>
                                        <p:attrNameLst>
                                          <p:attrName>style.visibility</p:attrName>
                                        </p:attrNameLst>
                                      </p:cBhvr>
                                      <p:to>
                                        <p:strVal val="hidden"/>
                                      </p:to>
                                    </p:set>
                                  </p:childTnLst>
                                </p:cTn>
                              </p:par>
                              <p:par>
                                <p:cTn id="382" presetID="2" presetClass="exit" presetSubtype="12" fill="hold" grpId="2" nodeType="withEffect">
                                  <p:stCondLst>
                                    <p:cond delay="0"/>
                                  </p:stCondLst>
                                  <p:childTnLst>
                                    <p:anim calcmode="lin" valueType="num">
                                      <p:cBhvr additive="base">
                                        <p:cTn id="383" dur="2000"/>
                                        <p:tgtEl>
                                          <p:spTgt spid="21"/>
                                        </p:tgtEl>
                                        <p:attrNameLst>
                                          <p:attrName>ppt_x</p:attrName>
                                        </p:attrNameLst>
                                      </p:cBhvr>
                                      <p:tavLst>
                                        <p:tav tm="0">
                                          <p:val>
                                            <p:strVal val="ppt_x"/>
                                          </p:val>
                                        </p:tav>
                                        <p:tav tm="100000">
                                          <p:val>
                                            <p:strVal val="0-ppt_w/2"/>
                                          </p:val>
                                        </p:tav>
                                      </p:tavLst>
                                    </p:anim>
                                    <p:anim calcmode="lin" valueType="num">
                                      <p:cBhvr additive="base">
                                        <p:cTn id="384" dur="2000"/>
                                        <p:tgtEl>
                                          <p:spTgt spid="21"/>
                                        </p:tgtEl>
                                        <p:attrNameLst>
                                          <p:attrName>ppt_y</p:attrName>
                                        </p:attrNameLst>
                                      </p:cBhvr>
                                      <p:tavLst>
                                        <p:tav tm="0">
                                          <p:val>
                                            <p:strVal val="ppt_y"/>
                                          </p:val>
                                        </p:tav>
                                        <p:tav tm="100000">
                                          <p:val>
                                            <p:strVal val="1+ppt_h/2"/>
                                          </p:val>
                                        </p:tav>
                                      </p:tavLst>
                                    </p:anim>
                                    <p:set>
                                      <p:cBhvr>
                                        <p:cTn id="385" dur="1" fill="hold">
                                          <p:stCondLst>
                                            <p:cond delay="1999"/>
                                          </p:stCondLst>
                                        </p:cTn>
                                        <p:tgtEl>
                                          <p:spTgt spid="21"/>
                                        </p:tgtEl>
                                        <p:attrNameLst>
                                          <p:attrName>style.visibility</p:attrName>
                                        </p:attrNameLst>
                                      </p:cBhvr>
                                      <p:to>
                                        <p:strVal val="hidden"/>
                                      </p:to>
                                    </p:set>
                                  </p:childTnLst>
                                </p:cTn>
                              </p:par>
                              <p:par>
                                <p:cTn id="386" presetID="2" presetClass="exit" presetSubtype="12" fill="hold" grpId="2" nodeType="withEffect">
                                  <p:stCondLst>
                                    <p:cond delay="0"/>
                                  </p:stCondLst>
                                  <p:childTnLst>
                                    <p:anim calcmode="lin" valueType="num">
                                      <p:cBhvr additive="base">
                                        <p:cTn id="387" dur="2000"/>
                                        <p:tgtEl>
                                          <p:spTgt spid="22"/>
                                        </p:tgtEl>
                                        <p:attrNameLst>
                                          <p:attrName>ppt_x</p:attrName>
                                        </p:attrNameLst>
                                      </p:cBhvr>
                                      <p:tavLst>
                                        <p:tav tm="0">
                                          <p:val>
                                            <p:strVal val="ppt_x"/>
                                          </p:val>
                                        </p:tav>
                                        <p:tav tm="100000">
                                          <p:val>
                                            <p:strVal val="0-ppt_w/2"/>
                                          </p:val>
                                        </p:tav>
                                      </p:tavLst>
                                    </p:anim>
                                    <p:anim calcmode="lin" valueType="num">
                                      <p:cBhvr additive="base">
                                        <p:cTn id="388" dur="2000"/>
                                        <p:tgtEl>
                                          <p:spTgt spid="22"/>
                                        </p:tgtEl>
                                        <p:attrNameLst>
                                          <p:attrName>ppt_y</p:attrName>
                                        </p:attrNameLst>
                                      </p:cBhvr>
                                      <p:tavLst>
                                        <p:tav tm="0">
                                          <p:val>
                                            <p:strVal val="ppt_y"/>
                                          </p:val>
                                        </p:tav>
                                        <p:tav tm="100000">
                                          <p:val>
                                            <p:strVal val="1+ppt_h/2"/>
                                          </p:val>
                                        </p:tav>
                                      </p:tavLst>
                                    </p:anim>
                                    <p:set>
                                      <p:cBhvr>
                                        <p:cTn id="389" dur="1" fill="hold">
                                          <p:stCondLst>
                                            <p:cond delay="1999"/>
                                          </p:stCondLst>
                                        </p:cTn>
                                        <p:tgtEl>
                                          <p:spTgt spid="22"/>
                                        </p:tgtEl>
                                        <p:attrNameLst>
                                          <p:attrName>style.visibility</p:attrName>
                                        </p:attrNameLst>
                                      </p:cBhvr>
                                      <p:to>
                                        <p:strVal val="hidden"/>
                                      </p:to>
                                    </p:set>
                                  </p:childTnLst>
                                </p:cTn>
                              </p:par>
                              <p:par>
                                <p:cTn id="390" presetID="2" presetClass="exit" presetSubtype="3" fill="hold" grpId="2" nodeType="withEffect">
                                  <p:stCondLst>
                                    <p:cond delay="0"/>
                                  </p:stCondLst>
                                  <p:childTnLst>
                                    <p:anim calcmode="lin" valueType="num">
                                      <p:cBhvr additive="base">
                                        <p:cTn id="391" dur="2000"/>
                                        <p:tgtEl>
                                          <p:spTgt spid="20"/>
                                        </p:tgtEl>
                                        <p:attrNameLst>
                                          <p:attrName>ppt_x</p:attrName>
                                        </p:attrNameLst>
                                      </p:cBhvr>
                                      <p:tavLst>
                                        <p:tav tm="0">
                                          <p:val>
                                            <p:strVal val="ppt_x"/>
                                          </p:val>
                                        </p:tav>
                                        <p:tav tm="100000">
                                          <p:val>
                                            <p:strVal val="1+ppt_w/2"/>
                                          </p:val>
                                        </p:tav>
                                      </p:tavLst>
                                    </p:anim>
                                    <p:anim calcmode="lin" valueType="num">
                                      <p:cBhvr additive="base">
                                        <p:cTn id="392" dur="2000"/>
                                        <p:tgtEl>
                                          <p:spTgt spid="20"/>
                                        </p:tgtEl>
                                        <p:attrNameLst>
                                          <p:attrName>ppt_y</p:attrName>
                                        </p:attrNameLst>
                                      </p:cBhvr>
                                      <p:tavLst>
                                        <p:tav tm="0">
                                          <p:val>
                                            <p:strVal val="ppt_y"/>
                                          </p:val>
                                        </p:tav>
                                        <p:tav tm="100000">
                                          <p:val>
                                            <p:strVal val="0-ppt_h/2"/>
                                          </p:val>
                                        </p:tav>
                                      </p:tavLst>
                                    </p:anim>
                                    <p:set>
                                      <p:cBhvr>
                                        <p:cTn id="393" dur="1" fill="hold">
                                          <p:stCondLst>
                                            <p:cond delay="1999"/>
                                          </p:stCondLst>
                                        </p:cTn>
                                        <p:tgtEl>
                                          <p:spTgt spid="20"/>
                                        </p:tgtEl>
                                        <p:attrNameLst>
                                          <p:attrName>style.visibility</p:attrName>
                                        </p:attrNameLst>
                                      </p:cBhvr>
                                      <p:to>
                                        <p:strVal val="hidden"/>
                                      </p:to>
                                    </p:set>
                                  </p:childTnLst>
                                </p:cTn>
                              </p:par>
                              <p:par>
                                <p:cTn id="394" presetID="2" presetClass="exit" presetSubtype="3" fill="hold" grpId="2" nodeType="withEffect">
                                  <p:stCondLst>
                                    <p:cond delay="0"/>
                                  </p:stCondLst>
                                  <p:childTnLst>
                                    <p:anim calcmode="lin" valueType="num">
                                      <p:cBhvr additive="base">
                                        <p:cTn id="395" dur="2000"/>
                                        <p:tgtEl>
                                          <p:spTgt spid="24"/>
                                        </p:tgtEl>
                                        <p:attrNameLst>
                                          <p:attrName>ppt_x</p:attrName>
                                        </p:attrNameLst>
                                      </p:cBhvr>
                                      <p:tavLst>
                                        <p:tav tm="0">
                                          <p:val>
                                            <p:strVal val="ppt_x"/>
                                          </p:val>
                                        </p:tav>
                                        <p:tav tm="100000">
                                          <p:val>
                                            <p:strVal val="1+ppt_w/2"/>
                                          </p:val>
                                        </p:tav>
                                      </p:tavLst>
                                    </p:anim>
                                    <p:anim calcmode="lin" valueType="num">
                                      <p:cBhvr additive="base">
                                        <p:cTn id="396" dur="2000"/>
                                        <p:tgtEl>
                                          <p:spTgt spid="24"/>
                                        </p:tgtEl>
                                        <p:attrNameLst>
                                          <p:attrName>ppt_y</p:attrName>
                                        </p:attrNameLst>
                                      </p:cBhvr>
                                      <p:tavLst>
                                        <p:tav tm="0">
                                          <p:val>
                                            <p:strVal val="ppt_y"/>
                                          </p:val>
                                        </p:tav>
                                        <p:tav tm="100000">
                                          <p:val>
                                            <p:strVal val="0-ppt_h/2"/>
                                          </p:val>
                                        </p:tav>
                                      </p:tavLst>
                                    </p:anim>
                                    <p:set>
                                      <p:cBhvr>
                                        <p:cTn id="397" dur="1" fill="hold">
                                          <p:stCondLst>
                                            <p:cond delay="1999"/>
                                          </p:stCondLst>
                                        </p:cTn>
                                        <p:tgtEl>
                                          <p:spTgt spid="24"/>
                                        </p:tgtEl>
                                        <p:attrNameLst>
                                          <p:attrName>style.visibility</p:attrName>
                                        </p:attrNameLst>
                                      </p:cBhvr>
                                      <p:to>
                                        <p:strVal val="hidden"/>
                                      </p:to>
                                    </p:set>
                                  </p:childTnLst>
                                </p:cTn>
                              </p:par>
                              <p:par>
                                <p:cTn id="398" presetID="2" presetClass="exit" presetSubtype="3" fill="hold" grpId="2" nodeType="withEffect">
                                  <p:stCondLst>
                                    <p:cond delay="0"/>
                                  </p:stCondLst>
                                  <p:childTnLst>
                                    <p:anim calcmode="lin" valueType="num">
                                      <p:cBhvr additive="base">
                                        <p:cTn id="399" dur="2000"/>
                                        <p:tgtEl>
                                          <p:spTgt spid="25"/>
                                        </p:tgtEl>
                                        <p:attrNameLst>
                                          <p:attrName>ppt_x</p:attrName>
                                        </p:attrNameLst>
                                      </p:cBhvr>
                                      <p:tavLst>
                                        <p:tav tm="0">
                                          <p:val>
                                            <p:strVal val="ppt_x"/>
                                          </p:val>
                                        </p:tav>
                                        <p:tav tm="100000">
                                          <p:val>
                                            <p:strVal val="1+ppt_w/2"/>
                                          </p:val>
                                        </p:tav>
                                      </p:tavLst>
                                    </p:anim>
                                    <p:anim calcmode="lin" valueType="num">
                                      <p:cBhvr additive="base">
                                        <p:cTn id="400" dur="2000"/>
                                        <p:tgtEl>
                                          <p:spTgt spid="25"/>
                                        </p:tgtEl>
                                        <p:attrNameLst>
                                          <p:attrName>ppt_y</p:attrName>
                                        </p:attrNameLst>
                                      </p:cBhvr>
                                      <p:tavLst>
                                        <p:tav tm="0">
                                          <p:val>
                                            <p:strVal val="ppt_y"/>
                                          </p:val>
                                        </p:tav>
                                        <p:tav tm="100000">
                                          <p:val>
                                            <p:strVal val="0-ppt_h/2"/>
                                          </p:val>
                                        </p:tav>
                                      </p:tavLst>
                                    </p:anim>
                                    <p:set>
                                      <p:cBhvr>
                                        <p:cTn id="401" dur="1" fill="hold">
                                          <p:stCondLst>
                                            <p:cond delay="1999"/>
                                          </p:stCondLst>
                                        </p:cTn>
                                        <p:tgtEl>
                                          <p:spTgt spid="25"/>
                                        </p:tgtEl>
                                        <p:attrNameLst>
                                          <p:attrName>style.visibility</p:attrName>
                                        </p:attrNameLst>
                                      </p:cBhvr>
                                      <p:to>
                                        <p:strVal val="hidden"/>
                                      </p:to>
                                    </p:set>
                                  </p:childTnLst>
                                </p:cTn>
                              </p:par>
                              <p:par>
                                <p:cTn id="402" presetID="2" presetClass="exit" presetSubtype="3" fill="hold" grpId="2" nodeType="withEffect">
                                  <p:stCondLst>
                                    <p:cond delay="0"/>
                                  </p:stCondLst>
                                  <p:childTnLst>
                                    <p:anim calcmode="lin" valueType="num">
                                      <p:cBhvr additive="base">
                                        <p:cTn id="403" dur="2000"/>
                                        <p:tgtEl>
                                          <p:spTgt spid="26"/>
                                        </p:tgtEl>
                                        <p:attrNameLst>
                                          <p:attrName>ppt_x</p:attrName>
                                        </p:attrNameLst>
                                      </p:cBhvr>
                                      <p:tavLst>
                                        <p:tav tm="0">
                                          <p:val>
                                            <p:strVal val="ppt_x"/>
                                          </p:val>
                                        </p:tav>
                                        <p:tav tm="100000">
                                          <p:val>
                                            <p:strVal val="1+ppt_w/2"/>
                                          </p:val>
                                        </p:tav>
                                      </p:tavLst>
                                    </p:anim>
                                    <p:anim calcmode="lin" valueType="num">
                                      <p:cBhvr additive="base">
                                        <p:cTn id="404" dur="2000"/>
                                        <p:tgtEl>
                                          <p:spTgt spid="26"/>
                                        </p:tgtEl>
                                        <p:attrNameLst>
                                          <p:attrName>ppt_y</p:attrName>
                                        </p:attrNameLst>
                                      </p:cBhvr>
                                      <p:tavLst>
                                        <p:tav tm="0">
                                          <p:val>
                                            <p:strVal val="ppt_y"/>
                                          </p:val>
                                        </p:tav>
                                        <p:tav tm="100000">
                                          <p:val>
                                            <p:strVal val="0-ppt_h/2"/>
                                          </p:val>
                                        </p:tav>
                                      </p:tavLst>
                                    </p:anim>
                                    <p:set>
                                      <p:cBhvr>
                                        <p:cTn id="405" dur="1" fill="hold">
                                          <p:stCondLst>
                                            <p:cond delay="1999"/>
                                          </p:stCondLst>
                                        </p:cTn>
                                        <p:tgtEl>
                                          <p:spTgt spid="26"/>
                                        </p:tgtEl>
                                        <p:attrNameLst>
                                          <p:attrName>style.visibility</p:attrName>
                                        </p:attrNameLst>
                                      </p:cBhvr>
                                      <p:to>
                                        <p:strVal val="hidden"/>
                                      </p:to>
                                    </p:set>
                                  </p:childTnLst>
                                </p:cTn>
                              </p:par>
                              <p:par>
                                <p:cTn id="406" presetID="2" presetClass="exit" presetSubtype="3" fill="hold" grpId="2" nodeType="withEffect">
                                  <p:stCondLst>
                                    <p:cond delay="0"/>
                                  </p:stCondLst>
                                  <p:childTnLst>
                                    <p:anim calcmode="lin" valueType="num">
                                      <p:cBhvr additive="base">
                                        <p:cTn id="407" dur="2000"/>
                                        <p:tgtEl>
                                          <p:spTgt spid="27"/>
                                        </p:tgtEl>
                                        <p:attrNameLst>
                                          <p:attrName>ppt_x</p:attrName>
                                        </p:attrNameLst>
                                      </p:cBhvr>
                                      <p:tavLst>
                                        <p:tav tm="0">
                                          <p:val>
                                            <p:strVal val="ppt_x"/>
                                          </p:val>
                                        </p:tav>
                                        <p:tav tm="100000">
                                          <p:val>
                                            <p:strVal val="1+ppt_w/2"/>
                                          </p:val>
                                        </p:tav>
                                      </p:tavLst>
                                    </p:anim>
                                    <p:anim calcmode="lin" valueType="num">
                                      <p:cBhvr additive="base">
                                        <p:cTn id="408" dur="2000"/>
                                        <p:tgtEl>
                                          <p:spTgt spid="27"/>
                                        </p:tgtEl>
                                        <p:attrNameLst>
                                          <p:attrName>ppt_y</p:attrName>
                                        </p:attrNameLst>
                                      </p:cBhvr>
                                      <p:tavLst>
                                        <p:tav tm="0">
                                          <p:val>
                                            <p:strVal val="ppt_y"/>
                                          </p:val>
                                        </p:tav>
                                        <p:tav tm="100000">
                                          <p:val>
                                            <p:strVal val="0-ppt_h/2"/>
                                          </p:val>
                                        </p:tav>
                                      </p:tavLst>
                                    </p:anim>
                                    <p:set>
                                      <p:cBhvr>
                                        <p:cTn id="409" dur="1" fill="hold">
                                          <p:stCondLst>
                                            <p:cond delay="1999"/>
                                          </p:stCondLst>
                                        </p:cTn>
                                        <p:tgtEl>
                                          <p:spTgt spid="27"/>
                                        </p:tgtEl>
                                        <p:attrNameLst>
                                          <p:attrName>style.visibility</p:attrName>
                                        </p:attrNameLst>
                                      </p:cBhvr>
                                      <p:to>
                                        <p:strVal val="hidden"/>
                                      </p:to>
                                    </p:set>
                                  </p:childTnLst>
                                </p:cTn>
                              </p:par>
                              <p:par>
                                <p:cTn id="410" presetID="2" presetClass="exit" presetSubtype="3" fill="hold" grpId="2" nodeType="withEffect">
                                  <p:stCondLst>
                                    <p:cond delay="0"/>
                                  </p:stCondLst>
                                  <p:childTnLst>
                                    <p:anim calcmode="lin" valueType="num">
                                      <p:cBhvr additive="base">
                                        <p:cTn id="411" dur="2000"/>
                                        <p:tgtEl>
                                          <p:spTgt spid="28"/>
                                        </p:tgtEl>
                                        <p:attrNameLst>
                                          <p:attrName>ppt_x</p:attrName>
                                        </p:attrNameLst>
                                      </p:cBhvr>
                                      <p:tavLst>
                                        <p:tav tm="0">
                                          <p:val>
                                            <p:strVal val="ppt_x"/>
                                          </p:val>
                                        </p:tav>
                                        <p:tav tm="100000">
                                          <p:val>
                                            <p:strVal val="1+ppt_w/2"/>
                                          </p:val>
                                        </p:tav>
                                      </p:tavLst>
                                    </p:anim>
                                    <p:anim calcmode="lin" valueType="num">
                                      <p:cBhvr additive="base">
                                        <p:cTn id="412" dur="2000"/>
                                        <p:tgtEl>
                                          <p:spTgt spid="28"/>
                                        </p:tgtEl>
                                        <p:attrNameLst>
                                          <p:attrName>ppt_y</p:attrName>
                                        </p:attrNameLst>
                                      </p:cBhvr>
                                      <p:tavLst>
                                        <p:tav tm="0">
                                          <p:val>
                                            <p:strVal val="ppt_y"/>
                                          </p:val>
                                        </p:tav>
                                        <p:tav tm="100000">
                                          <p:val>
                                            <p:strVal val="0-ppt_h/2"/>
                                          </p:val>
                                        </p:tav>
                                      </p:tavLst>
                                    </p:anim>
                                    <p:set>
                                      <p:cBhvr>
                                        <p:cTn id="413" dur="1" fill="hold">
                                          <p:stCondLst>
                                            <p:cond delay="1999"/>
                                          </p:stCondLst>
                                        </p:cTn>
                                        <p:tgtEl>
                                          <p:spTgt spid="28"/>
                                        </p:tgtEl>
                                        <p:attrNameLst>
                                          <p:attrName>style.visibility</p:attrName>
                                        </p:attrNameLst>
                                      </p:cBhvr>
                                      <p:to>
                                        <p:strVal val="hidden"/>
                                      </p:to>
                                    </p:set>
                                  </p:childTnLst>
                                </p:cTn>
                              </p:par>
                              <p:par>
                                <p:cTn id="414" presetID="2" presetClass="exit" presetSubtype="3" fill="hold" grpId="2" nodeType="withEffect">
                                  <p:stCondLst>
                                    <p:cond delay="0"/>
                                  </p:stCondLst>
                                  <p:childTnLst>
                                    <p:anim calcmode="lin" valueType="num">
                                      <p:cBhvr additive="base">
                                        <p:cTn id="415" dur="2000"/>
                                        <p:tgtEl>
                                          <p:spTgt spid="29"/>
                                        </p:tgtEl>
                                        <p:attrNameLst>
                                          <p:attrName>ppt_x</p:attrName>
                                        </p:attrNameLst>
                                      </p:cBhvr>
                                      <p:tavLst>
                                        <p:tav tm="0">
                                          <p:val>
                                            <p:strVal val="ppt_x"/>
                                          </p:val>
                                        </p:tav>
                                        <p:tav tm="100000">
                                          <p:val>
                                            <p:strVal val="1+ppt_w/2"/>
                                          </p:val>
                                        </p:tav>
                                      </p:tavLst>
                                    </p:anim>
                                    <p:anim calcmode="lin" valueType="num">
                                      <p:cBhvr additive="base">
                                        <p:cTn id="416" dur="2000"/>
                                        <p:tgtEl>
                                          <p:spTgt spid="29"/>
                                        </p:tgtEl>
                                        <p:attrNameLst>
                                          <p:attrName>ppt_y</p:attrName>
                                        </p:attrNameLst>
                                      </p:cBhvr>
                                      <p:tavLst>
                                        <p:tav tm="0">
                                          <p:val>
                                            <p:strVal val="ppt_y"/>
                                          </p:val>
                                        </p:tav>
                                        <p:tav tm="100000">
                                          <p:val>
                                            <p:strVal val="0-ppt_h/2"/>
                                          </p:val>
                                        </p:tav>
                                      </p:tavLst>
                                    </p:anim>
                                    <p:set>
                                      <p:cBhvr>
                                        <p:cTn id="417" dur="1" fill="hold">
                                          <p:stCondLst>
                                            <p:cond delay="1999"/>
                                          </p:stCondLst>
                                        </p:cTn>
                                        <p:tgtEl>
                                          <p:spTgt spid="29"/>
                                        </p:tgtEl>
                                        <p:attrNameLst>
                                          <p:attrName>style.visibility</p:attrName>
                                        </p:attrNameLst>
                                      </p:cBhvr>
                                      <p:to>
                                        <p:strVal val="hidden"/>
                                      </p:to>
                                    </p:set>
                                  </p:childTnLst>
                                </p:cTn>
                              </p:par>
                              <p:par>
                                <p:cTn id="418" presetID="2" presetClass="exit" presetSubtype="3" fill="hold" grpId="2" nodeType="withEffect">
                                  <p:stCondLst>
                                    <p:cond delay="0"/>
                                  </p:stCondLst>
                                  <p:childTnLst>
                                    <p:anim calcmode="lin" valueType="num">
                                      <p:cBhvr additive="base">
                                        <p:cTn id="419" dur="2000"/>
                                        <p:tgtEl>
                                          <p:spTgt spid="30"/>
                                        </p:tgtEl>
                                        <p:attrNameLst>
                                          <p:attrName>ppt_x</p:attrName>
                                        </p:attrNameLst>
                                      </p:cBhvr>
                                      <p:tavLst>
                                        <p:tav tm="0">
                                          <p:val>
                                            <p:strVal val="ppt_x"/>
                                          </p:val>
                                        </p:tav>
                                        <p:tav tm="100000">
                                          <p:val>
                                            <p:strVal val="1+ppt_w/2"/>
                                          </p:val>
                                        </p:tav>
                                      </p:tavLst>
                                    </p:anim>
                                    <p:anim calcmode="lin" valueType="num">
                                      <p:cBhvr additive="base">
                                        <p:cTn id="420" dur="2000"/>
                                        <p:tgtEl>
                                          <p:spTgt spid="30"/>
                                        </p:tgtEl>
                                        <p:attrNameLst>
                                          <p:attrName>ppt_y</p:attrName>
                                        </p:attrNameLst>
                                      </p:cBhvr>
                                      <p:tavLst>
                                        <p:tav tm="0">
                                          <p:val>
                                            <p:strVal val="ppt_y"/>
                                          </p:val>
                                        </p:tav>
                                        <p:tav tm="100000">
                                          <p:val>
                                            <p:strVal val="0-ppt_h/2"/>
                                          </p:val>
                                        </p:tav>
                                      </p:tavLst>
                                    </p:anim>
                                    <p:set>
                                      <p:cBhvr>
                                        <p:cTn id="421" dur="1" fill="hold">
                                          <p:stCondLst>
                                            <p:cond delay="1999"/>
                                          </p:stCondLst>
                                        </p:cTn>
                                        <p:tgtEl>
                                          <p:spTgt spid="30"/>
                                        </p:tgtEl>
                                        <p:attrNameLst>
                                          <p:attrName>style.visibility</p:attrName>
                                        </p:attrNameLst>
                                      </p:cBhvr>
                                      <p:to>
                                        <p:strVal val="hidden"/>
                                      </p:to>
                                    </p:set>
                                  </p:childTnLst>
                                </p:cTn>
                              </p:par>
                              <p:par>
                                <p:cTn id="422" presetID="8" presetClass="entr" presetSubtype="32" fill="hold" nodeType="withEffect">
                                  <p:stCondLst>
                                    <p:cond delay="0"/>
                                  </p:stCondLst>
                                  <p:childTnLst>
                                    <p:set>
                                      <p:cBhvr>
                                        <p:cTn id="423" dur="1" fill="hold">
                                          <p:stCondLst>
                                            <p:cond delay="0"/>
                                          </p:stCondLst>
                                        </p:cTn>
                                        <p:tgtEl>
                                          <p:spTgt spid="38"/>
                                        </p:tgtEl>
                                        <p:attrNameLst>
                                          <p:attrName>style.visibility</p:attrName>
                                        </p:attrNameLst>
                                      </p:cBhvr>
                                      <p:to>
                                        <p:strVal val="visible"/>
                                      </p:to>
                                    </p:set>
                                    <p:animEffect transition="in" filter="diamond(out)">
                                      <p:cBhvr>
                                        <p:cTn id="424" dur="2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2" descr="bubblegum 9"/>
          <p:cNvPicPr>
            <a:picLocks noChangeAspect="1" noChangeArrowheads="1"/>
          </p:cNvPicPr>
          <p:nvPr/>
        </p:nvPicPr>
        <p:blipFill>
          <a:blip r:embed="rId2"/>
          <a:srcRect/>
          <a:stretch>
            <a:fillRect/>
          </a:stretch>
        </p:blipFill>
        <p:spPr bwMode="auto">
          <a:xfrm>
            <a:off x="0" y="0"/>
            <a:ext cx="11144933" cy="7561263"/>
          </a:xfrm>
          <a:prstGeom prst="rect">
            <a:avLst/>
          </a:prstGeom>
          <a:noFill/>
        </p:spPr>
      </p:pic>
      <p:pic>
        <p:nvPicPr>
          <p:cNvPr id="3" name="Picture 2" descr="http://4.bp.blogspot.com/-Ftpy6cIxwPo/TzMs-fwIrgI/AAAAAAAACV8/_z1VmN7c5n8/s1600/0k0289_gif-sicodelicos-18.gif"/>
          <p:cNvPicPr>
            <a:picLocks noChangeAspect="1" noChangeArrowheads="1" noCrop="1"/>
          </p:cNvPicPr>
          <p:nvPr/>
        </p:nvPicPr>
        <p:blipFill>
          <a:blip r:embed="rId3" cstate="print">
            <a:duotone>
              <a:schemeClr val="accent2">
                <a:shade val="45000"/>
                <a:satMod val="135000"/>
              </a:schemeClr>
              <a:prstClr val="white"/>
            </a:duotone>
            <a:lum bright="-9000" contrast="88000"/>
          </a:blip>
          <a:srcRect/>
          <a:stretch>
            <a:fillRect/>
          </a:stretch>
        </p:blipFill>
        <p:spPr bwMode="auto">
          <a:xfrm>
            <a:off x="-1" y="0"/>
            <a:ext cx="10980739" cy="7561263"/>
          </a:xfrm>
          <a:prstGeom prst="rect">
            <a:avLst/>
          </a:prstGeom>
          <a:noFill/>
        </p:spPr>
      </p:pic>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834" name="Picture 2" descr="bubblegum 8"/>
          <p:cNvPicPr>
            <a:picLocks noChangeAspect="1" noChangeArrowheads="1"/>
          </p:cNvPicPr>
          <p:nvPr/>
        </p:nvPicPr>
        <p:blipFill>
          <a:blip r:embed="rId2"/>
          <a:srcRect/>
          <a:stretch>
            <a:fillRect/>
          </a:stretch>
        </p:blipFill>
        <p:spPr bwMode="auto">
          <a:xfrm>
            <a:off x="2" y="0"/>
            <a:ext cx="10995698" cy="7561263"/>
          </a:xfrm>
          <a:prstGeom prst="rect">
            <a:avLst/>
          </a:prstGeom>
          <a:noFill/>
        </p:spPr>
      </p:pic>
      <p:pic>
        <p:nvPicPr>
          <p:cNvPr id="3" name="Picture 2" descr="http://4.bp.blogspot.com/-czzofHQHmaU/TzMs61v6NcI/AAAAAAAACV0/uS27Hg0W_l0/s1600/0k0289_gif-sicodelicos-17.gif"/>
          <p:cNvPicPr>
            <a:picLocks noChangeAspect="1" noChangeArrowheads="1" noCrop="1"/>
          </p:cNvPicPr>
          <p:nvPr/>
        </p:nvPicPr>
        <p:blipFill>
          <a:blip r:embed="rId3" cstate="print">
            <a:duotone>
              <a:schemeClr val="accent5">
                <a:shade val="45000"/>
                <a:satMod val="135000"/>
              </a:schemeClr>
              <a:prstClr val="white"/>
            </a:duotone>
            <a:lum bright="22000" contrast="86000"/>
          </a:blip>
          <a:srcRect/>
          <a:stretch>
            <a:fillRect/>
          </a:stretch>
        </p:blipFill>
        <p:spPr bwMode="auto">
          <a:xfrm>
            <a:off x="0" y="-862839"/>
            <a:ext cx="14134368" cy="8424102"/>
          </a:xfrm>
          <a:prstGeom prst="rect">
            <a:avLst/>
          </a:prstGeom>
          <a:noFill/>
        </p:spPr>
      </p:pic>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0.11806 0.02878 L 1.18793 0.00966 " pathEditMode="relative" rAng="0" ptsTypes="AA">
                                      <p:cBhvr>
                                        <p:cTn id="6" dur="3000" fill="hold"/>
                                        <p:tgtEl>
                                          <p:spTgt spid="3"/>
                                        </p:tgtEl>
                                        <p:attrNameLst>
                                          <p:attrName>ppt_x</p:attrName>
                                          <p:attrName>ppt_y</p:attrName>
                                        </p:attrNameLst>
                                      </p:cBhvr>
                                      <p:rCtr x="653" y="-1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858" name="Picture 2" descr="bubblegum 5"/>
          <p:cNvPicPr>
            <a:picLocks noChangeAspect="1" noChangeArrowheads="1"/>
          </p:cNvPicPr>
          <p:nvPr/>
        </p:nvPicPr>
        <p:blipFill>
          <a:blip r:embed="rId2"/>
          <a:srcRect/>
          <a:stretch>
            <a:fillRect/>
          </a:stretch>
        </p:blipFill>
        <p:spPr bwMode="auto">
          <a:xfrm>
            <a:off x="-237397" y="0"/>
            <a:ext cx="11218135" cy="7561263"/>
          </a:xfrm>
          <a:prstGeom prst="rect">
            <a:avLst/>
          </a:prstGeom>
          <a:noFill/>
        </p:spPr>
      </p:pic>
      <p:pic>
        <p:nvPicPr>
          <p:cNvPr id="3" name="Picture 3" descr="illusion-017"/>
          <p:cNvPicPr>
            <a:picLocks noChangeAspect="1" noChangeArrowheads="1" noCrop="1"/>
          </p:cNvPicPr>
          <p:nvPr/>
        </p:nvPicPr>
        <p:blipFill>
          <a:blip r:embed="rId3" cstate="print">
            <a:duotone>
              <a:prstClr val="black"/>
              <a:schemeClr val="accent2">
                <a:tint val="45000"/>
                <a:satMod val="400000"/>
              </a:schemeClr>
            </a:duotone>
          </a:blip>
          <a:srcRect/>
          <a:stretch>
            <a:fillRect/>
          </a:stretch>
        </p:blipFill>
        <p:spPr bwMode="auto">
          <a:xfrm>
            <a:off x="0" y="-21004"/>
            <a:ext cx="10980738" cy="7582267"/>
          </a:xfrm>
          <a:prstGeom prst="rect">
            <a:avLst/>
          </a:prstGeom>
          <a:noFill/>
          <a:ln w="9525">
            <a:noFill/>
            <a:miter lim="800000"/>
            <a:headEnd/>
            <a:tailEnd/>
          </a:ln>
        </p:spPr>
      </p:pic>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http://2.bp.blogspot.com/-Y1xC5iW_T6U/TzMsn3zHq3I/AAAAAAAACVE/KqVlWo5SXc8/s1600/0k0289_gif-sicodelicos-11.gif"/>
          <p:cNvPicPr>
            <a:picLocks noChangeAspect="1" noChangeArrowheads="1" noCrop="1"/>
          </p:cNvPicPr>
          <p:nvPr/>
        </p:nvPicPr>
        <p:blipFill>
          <a:blip r:embed="rId3" cstate="print">
            <a:duotone>
              <a:prstClr val="black"/>
              <a:schemeClr val="accent2">
                <a:tint val="45000"/>
                <a:satMod val="400000"/>
              </a:schemeClr>
            </a:duotone>
            <a:lum bright="-34000" contrast="19000"/>
          </a:blip>
          <a:srcRect/>
          <a:stretch>
            <a:fillRect/>
          </a:stretch>
        </p:blipFill>
        <p:spPr bwMode="auto">
          <a:xfrm>
            <a:off x="0" y="0"/>
            <a:ext cx="10980739" cy="7561263"/>
          </a:xfrm>
          <a:prstGeom prst="rect">
            <a:avLst/>
          </a:prstGeom>
          <a:noFill/>
        </p:spPr>
      </p:pic>
      <p:pic>
        <p:nvPicPr>
          <p:cNvPr id="17" name="Picture 2" descr="bubblegum 8"/>
          <p:cNvPicPr>
            <a:picLocks noChangeAspect="1" noChangeArrowheads="1"/>
          </p:cNvPicPr>
          <p:nvPr/>
        </p:nvPicPr>
        <p:blipFill>
          <a:blip r:embed="rId4"/>
          <a:srcRect/>
          <a:stretch>
            <a:fillRect/>
          </a:stretch>
        </p:blipFill>
        <p:spPr bwMode="auto">
          <a:xfrm>
            <a:off x="-14960" y="0"/>
            <a:ext cx="10995698" cy="7561263"/>
          </a:xfrm>
          <a:prstGeom prst="rect">
            <a:avLst/>
          </a:prstGeom>
          <a:noFill/>
        </p:spPr>
      </p:pic>
      <p:pic>
        <p:nvPicPr>
          <p:cNvPr id="2053" name="Picture 8"/>
          <p:cNvPicPr>
            <a:picLocks noChangeAspect="1" noChangeArrowheads="1"/>
          </p:cNvPicPr>
          <p:nvPr/>
        </p:nvPicPr>
        <p:blipFill>
          <a:blip r:embed="rId5" cstate="print"/>
          <a:srcRect/>
          <a:stretch>
            <a:fillRect/>
          </a:stretch>
        </p:blipFill>
        <p:spPr bwMode="auto">
          <a:xfrm>
            <a:off x="561460" y="843122"/>
            <a:ext cx="1231521" cy="798134"/>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10980738" cy="77013"/>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7484251"/>
            <a:ext cx="10980738" cy="77013"/>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738691" y="3738691"/>
            <a:ext cx="7561263" cy="83881"/>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7158167" y="3738691"/>
            <a:ext cx="7561263" cy="83881"/>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302043" y="6241789"/>
            <a:ext cx="954513" cy="922267"/>
          </a:xfrm>
          <a:prstGeom prst="rect">
            <a:avLst/>
          </a:prstGeom>
          <a:noFill/>
          <a:ln w="38100">
            <a:solidFill>
              <a:srgbClr val="1CDEF8"/>
            </a:solidFill>
            <a:miter lim="800000"/>
            <a:headEnd/>
            <a:tailEnd/>
          </a:ln>
        </p:spPr>
      </p:pic>
      <p:sp>
        <p:nvSpPr>
          <p:cNvPr id="15" name="14 Rectángulo"/>
          <p:cNvSpPr/>
          <p:nvPr/>
        </p:nvSpPr>
        <p:spPr>
          <a:xfrm>
            <a:off x="993821" y="6638751"/>
            <a:ext cx="3688867" cy="577806"/>
          </a:xfrm>
          <a:prstGeom prst="rect">
            <a:avLst/>
          </a:prstGeom>
          <a:ln>
            <a:noFill/>
          </a:ln>
        </p:spPr>
        <p:txBody>
          <a:bodyPr lIns="115018" tIns="57509" rIns="115018" bIns="57509">
            <a:spAutoFit/>
          </a:bodyPr>
          <a:lstStyle/>
          <a:p>
            <a:pPr algn="ctr">
              <a:defRPr/>
            </a:pPr>
            <a:r>
              <a:rPr lang="es-ES" sz="3000" b="1" kern="10" dirty="0">
                <a:ln w="9525">
                  <a:solidFill>
                    <a:srgbClr val="1CDEF8"/>
                  </a:solidFill>
                  <a:round/>
                  <a:headEnd/>
                  <a:tailEnd/>
                </a:ln>
                <a:solidFill>
                  <a:srgbClr val="1201F5"/>
                </a:solid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8" cstate="print"/>
          <a:srcRect/>
          <a:stretch>
            <a:fillRect/>
          </a:stretch>
        </p:blipFill>
        <p:spPr bwMode="auto">
          <a:xfrm>
            <a:off x="215572" y="207985"/>
            <a:ext cx="937938" cy="1176196"/>
          </a:xfrm>
          <a:prstGeom prst="rect">
            <a:avLst/>
          </a:prstGeom>
          <a:noFill/>
          <a:ln w="9525">
            <a:noFill/>
            <a:miter lim="800000"/>
            <a:headEnd/>
            <a:tailEnd/>
          </a:ln>
        </p:spPr>
      </p:pic>
      <p:sp>
        <p:nvSpPr>
          <p:cNvPr id="12" name="11 Rectángulo"/>
          <p:cNvSpPr/>
          <p:nvPr/>
        </p:nvSpPr>
        <p:spPr>
          <a:xfrm>
            <a:off x="1772068" y="2034004"/>
            <a:ext cx="8091416" cy="1054860"/>
          </a:xfrm>
          <a:prstGeom prst="rect">
            <a:avLst/>
          </a:prstGeom>
        </p:spPr>
        <p:txBody>
          <a:bodyPr wrap="square" lIns="115018" tIns="57509" rIns="115018" bIns="57509">
            <a:spAutoFit/>
          </a:bodyPr>
          <a:lstStyle/>
          <a:p>
            <a:pPr algn="ctr"/>
            <a:endParaRPr lang="es-ES" sz="61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418403" y="1637491"/>
            <a:ext cx="8271204" cy="3809460"/>
          </a:xfrm>
          <a:prstGeom prst="rect">
            <a:avLst/>
          </a:prstGeom>
        </p:spPr>
        <p:txBody>
          <a:bodyPr wrap="square" lIns="115018" tIns="57509" rIns="115018" bIns="57509">
            <a:spAutoFit/>
          </a:bodyPr>
          <a:lstStyle/>
          <a:p>
            <a:pPr algn="ctr">
              <a:defRPr/>
            </a:pPr>
            <a:r>
              <a:rPr lang="es-ES" sz="6000" b="1" kern="10" dirty="0" smtClean="0">
                <a:ln w="9525">
                  <a:solidFill>
                    <a:srgbClr val="1CDEF8"/>
                  </a:solidFill>
                  <a:round/>
                  <a:headEnd/>
                  <a:tailEnd/>
                </a:ln>
                <a:effectLst>
                  <a:outerShdw dist="35921" dir="2700000" algn="ctr" rotWithShape="0">
                    <a:schemeClr val="folHlink">
                      <a:alpha val="80000"/>
                    </a:schemeClr>
                  </a:outerShdw>
                </a:effectLst>
                <a:latin typeface="Snap ITC"/>
              </a:rPr>
              <a:t>UN FUERTE</a:t>
            </a:r>
          </a:p>
          <a:p>
            <a:pPr algn="ctr">
              <a:defRPr/>
            </a:pPr>
            <a:r>
              <a:rPr lang="es-ES" sz="6000" b="1" kern="10" dirty="0" smtClean="0">
                <a:ln w="9525">
                  <a:solidFill>
                    <a:srgbClr val="1CDEF8"/>
                  </a:solidFill>
                  <a:round/>
                  <a:headEnd/>
                  <a:tailEnd/>
                </a:ln>
                <a:effectLst>
                  <a:outerShdw dist="35921" dir="2700000" algn="ctr" rotWithShape="0">
                    <a:schemeClr val="folHlink">
                      <a:alpha val="80000"/>
                    </a:schemeClr>
                  </a:outerShdw>
                </a:effectLst>
                <a:latin typeface="Snap ITC"/>
              </a:rPr>
              <a:t>ABRAZO</a:t>
            </a:r>
          </a:p>
          <a:p>
            <a:pPr algn="ctr">
              <a:defRPr/>
            </a:pPr>
            <a:r>
              <a:rPr lang="es-ES" sz="6000" b="1" kern="10" dirty="0" smtClean="0">
                <a:ln w="9525">
                  <a:solidFill>
                    <a:srgbClr val="1CDEF8"/>
                  </a:solidFill>
                  <a:round/>
                  <a:headEnd/>
                  <a:tailEnd/>
                </a:ln>
                <a:effectLst>
                  <a:outerShdw dist="35921" dir="2700000" algn="ctr" rotWithShape="0">
                    <a:schemeClr val="folHlink">
                      <a:alpha val="80000"/>
                    </a:schemeClr>
                  </a:outerShdw>
                </a:effectLst>
                <a:latin typeface="Snap ITC"/>
              </a:rPr>
              <a:t>QUE TENGAS</a:t>
            </a:r>
          </a:p>
          <a:p>
            <a:pPr algn="ctr">
              <a:defRPr/>
            </a:pPr>
            <a:r>
              <a:rPr lang="es-ES" sz="6000" b="1" kern="10" dirty="0" smtClean="0">
                <a:ln w="9525">
                  <a:solidFill>
                    <a:srgbClr val="1CDEF8"/>
                  </a:solidFill>
                  <a:round/>
                  <a:headEnd/>
                  <a:tailEnd/>
                </a:ln>
                <a:effectLst>
                  <a:outerShdw dist="35921" dir="2700000" algn="ctr" rotWithShape="0">
                    <a:schemeClr val="folHlink">
                      <a:alpha val="80000"/>
                    </a:schemeClr>
                  </a:outerShdw>
                </a:effectLst>
                <a:latin typeface="Snap ITC"/>
              </a:rPr>
              <a:t>UN BUEN DIA</a:t>
            </a:r>
            <a:endParaRPr lang="es-ES" sz="6000" b="1" kern="10" dirty="0">
              <a:ln w="9525">
                <a:solidFill>
                  <a:srgbClr val="1CDEF8"/>
                </a:solidFill>
                <a:round/>
                <a:headEnd/>
                <a:tailEnd/>
              </a:ln>
              <a:effectLst>
                <a:outerShdw dist="35921" dir="2700000" algn="ctr" rotWithShape="0">
                  <a:schemeClr val="folHlink">
                    <a:alpha val="80000"/>
                  </a:schemeClr>
                </a:outerShdw>
              </a:effectLst>
              <a:latin typeface="Snap ITC"/>
            </a:endParaRPr>
          </a:p>
        </p:txBody>
      </p:sp>
      <p:sp>
        <p:nvSpPr>
          <p:cNvPr id="14" name="13 CuadroTexto"/>
          <p:cNvSpPr txBox="1"/>
          <p:nvPr/>
        </p:nvSpPr>
        <p:spPr>
          <a:xfrm>
            <a:off x="1253236" y="366768"/>
            <a:ext cx="232347" cy="470084"/>
          </a:xfrm>
          <a:prstGeom prst="rect">
            <a:avLst/>
          </a:prstGeom>
          <a:noFill/>
        </p:spPr>
        <p:txBody>
          <a:bodyPr wrap="none" lIns="115018" tIns="57509" rIns="115018" bIns="57509" rtlCol="0">
            <a:spAutoFit/>
          </a:bodyPr>
          <a:lstStyle/>
          <a:p>
            <a:endParaRPr lang="es-ES" b="1" dirty="0">
              <a:solidFill>
                <a:srgbClr val="0000FF"/>
              </a:solidFill>
              <a:latin typeface="Arial Black" pitchFamily="34" charset="0"/>
            </a:endParaRPr>
          </a:p>
        </p:txBody>
      </p:sp>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8" presetClass="exit" presetSubtype="0" decel="100000" fill="hold" nodeType="afterEffect">
                                  <p:stCondLst>
                                    <p:cond delay="0"/>
                                  </p:stCondLst>
                                  <p:childTnLst>
                                    <p:anim calcmode="lin" valueType="num">
                                      <p:cBhvr>
                                        <p:cTn id="6" dur="3000"/>
                                        <p:tgtEl>
                                          <p:spTgt spid="17"/>
                                        </p:tgtEl>
                                        <p:attrNameLst>
                                          <p:attrName>ppt_w</p:attrName>
                                        </p:attrNameLst>
                                      </p:cBhvr>
                                      <p:tavLst>
                                        <p:tav tm="0">
                                          <p:val>
                                            <p:strVal val="ppt_w"/>
                                          </p:val>
                                        </p:tav>
                                        <p:tav tm="100000">
                                          <p:val>
                                            <p:strVal val="ppt_w*2.5"/>
                                          </p:val>
                                        </p:tav>
                                      </p:tavLst>
                                    </p:anim>
                                    <p:anim calcmode="lin" valueType="num">
                                      <p:cBhvr>
                                        <p:cTn id="7" dur="3000"/>
                                        <p:tgtEl>
                                          <p:spTgt spid="17"/>
                                        </p:tgtEl>
                                        <p:attrNameLst>
                                          <p:attrName>ppt_h</p:attrName>
                                        </p:attrNameLst>
                                      </p:cBhvr>
                                      <p:tavLst>
                                        <p:tav tm="0">
                                          <p:val>
                                            <p:strVal val="ppt_h"/>
                                          </p:val>
                                        </p:tav>
                                        <p:tav tm="100000">
                                          <p:val>
                                            <p:strVal val="ppt_h*0.01"/>
                                          </p:val>
                                        </p:tav>
                                      </p:tavLst>
                                    </p:anim>
                                    <p:anim calcmode="lin" valueType="num">
                                      <p:cBhvr>
                                        <p:cTn id="8" dur="3000"/>
                                        <p:tgtEl>
                                          <p:spTgt spid="17"/>
                                        </p:tgtEl>
                                        <p:attrNameLst>
                                          <p:attrName>ppt_x</p:attrName>
                                        </p:attrNameLst>
                                      </p:cBhvr>
                                      <p:tavLst>
                                        <p:tav tm="0">
                                          <p:val>
                                            <p:strVal val="ppt_x"/>
                                          </p:val>
                                        </p:tav>
                                        <p:tav tm="100000">
                                          <p:val>
                                            <p:strVal val="ppt_x"/>
                                          </p:val>
                                        </p:tav>
                                      </p:tavLst>
                                    </p:anim>
                                    <p:anim calcmode="lin" valueType="num">
                                      <p:cBhvr>
                                        <p:cTn id="9" dur="3000"/>
                                        <p:tgtEl>
                                          <p:spTgt spid="17"/>
                                        </p:tgtEl>
                                        <p:attrNameLst>
                                          <p:attrName>ppt_y</p:attrName>
                                        </p:attrNameLst>
                                      </p:cBhvr>
                                      <p:tavLst>
                                        <p:tav tm="0">
                                          <p:val>
                                            <p:strVal val="ppt_y"/>
                                          </p:val>
                                        </p:tav>
                                        <p:tav tm="100000">
                                          <p:val>
                                            <p:strVal val="ppt_h+1"/>
                                          </p:val>
                                        </p:tav>
                                      </p:tavLst>
                                    </p:anim>
                                    <p:animEffect transition="out" filter="fade">
                                      <p:cBhvr>
                                        <p:cTn id="10" dur="3000"/>
                                        <p:tgtEl>
                                          <p:spTgt spid="17"/>
                                        </p:tgtEl>
                                      </p:cBhvr>
                                    </p:animEffect>
                                    <p:set>
                                      <p:cBhvr>
                                        <p:cTn id="11" dur="1" fill="hold">
                                          <p:stCondLst>
                                            <p:cond delay="29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64295"/>
            <a:ext cx="10980738" cy="252042"/>
          </a:xfrm>
          <a:prstGeom prst="rect">
            <a:avLst/>
          </a:prstGeom>
          <a:solidFill>
            <a:schemeClr val="bg1"/>
          </a:solidFill>
          <a:ln w="19050">
            <a:solidFill>
              <a:srgbClr val="C0C0C0"/>
            </a:solidFill>
            <a:miter lim="800000"/>
            <a:headEnd/>
            <a:tailEnd/>
          </a:ln>
          <a:effectLst/>
        </p:spPr>
        <p:txBody>
          <a:bodyPr wrap="none" lIns="105948" tIns="52973" rIns="105948" bIns="52973" anchor="ctr"/>
          <a:lstStyle/>
          <a:p>
            <a:endParaRPr lang="es-ES"/>
          </a:p>
        </p:txBody>
      </p:sp>
      <p:sp>
        <p:nvSpPr>
          <p:cNvPr id="4101" name="Rectangle 5"/>
          <p:cNvSpPr>
            <a:spLocks noChangeArrowheads="1"/>
          </p:cNvSpPr>
          <p:nvPr/>
        </p:nvSpPr>
        <p:spPr bwMode="auto">
          <a:xfrm>
            <a:off x="0" y="2016337"/>
            <a:ext cx="10980738" cy="5544926"/>
          </a:xfrm>
          <a:prstGeom prst="rect">
            <a:avLst/>
          </a:prstGeom>
          <a:solidFill>
            <a:srgbClr val="B6E8FC"/>
          </a:solidFill>
          <a:ln w="9525">
            <a:noFill/>
            <a:miter lim="800000"/>
            <a:headEnd/>
            <a:tailEnd/>
          </a:ln>
          <a:effectLst/>
        </p:spPr>
        <p:txBody>
          <a:bodyPr wrap="none" lIns="105948" tIns="52973" rIns="105948" bIns="52973"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379160" y="0"/>
            <a:ext cx="5856394" cy="1722288"/>
          </a:xfrm>
          <a:prstGeom prst="rect">
            <a:avLst/>
          </a:prstGeom>
          <a:noFill/>
        </p:spPr>
      </p:pic>
      <p:sp>
        <p:nvSpPr>
          <p:cNvPr id="4104" name="Text Box 8"/>
          <p:cNvSpPr txBox="1">
            <a:spLocks noChangeArrowheads="1"/>
          </p:cNvSpPr>
          <p:nvPr/>
        </p:nvSpPr>
        <p:spPr bwMode="auto">
          <a:xfrm>
            <a:off x="0" y="2100351"/>
            <a:ext cx="10980738" cy="2753859"/>
          </a:xfrm>
          <a:prstGeom prst="rect">
            <a:avLst/>
          </a:prstGeom>
          <a:noFill/>
          <a:ln w="9525">
            <a:noFill/>
            <a:miter lim="800000"/>
            <a:headEnd/>
            <a:tailEnd/>
          </a:ln>
          <a:effectLst/>
        </p:spPr>
        <p:txBody>
          <a:bodyPr lIns="105948" tIns="52973" rIns="105948" bIns="52973">
            <a:spAutoFit/>
          </a:bodyPr>
          <a:lstStyle/>
          <a:p>
            <a:pPr algn="ctr">
              <a:spcBef>
                <a:spcPct val="50000"/>
              </a:spcBef>
            </a:pPr>
            <a:r>
              <a:rPr lang="es-ES" sz="7000" b="1" dirty="0">
                <a:latin typeface="Kristen ITC" pitchFamily="66" charset="0"/>
              </a:rPr>
              <a:t>¿Te ha gustado?</a:t>
            </a:r>
            <a:r>
              <a:rPr lang="es-ES" sz="5600" dirty="0">
                <a:latin typeface="Kristen ITC" pitchFamily="66" charset="0"/>
              </a:rPr>
              <a:t> </a:t>
            </a:r>
            <a:br>
              <a:rPr lang="es-ES" sz="5600" dirty="0">
                <a:latin typeface="Kristen ITC" pitchFamily="66" charset="0"/>
              </a:rPr>
            </a:br>
            <a:r>
              <a:rPr lang="es-ES" sz="5100" dirty="0">
                <a:latin typeface="Kristen ITC" pitchFamily="66" charset="0"/>
              </a:rPr>
              <a:t>Puedes ver más entrando </a:t>
            </a:r>
            <a:br>
              <a:rPr lang="es-ES" sz="5100" dirty="0">
                <a:latin typeface="Kristen ITC" pitchFamily="66" charset="0"/>
              </a:rPr>
            </a:br>
            <a:r>
              <a:rPr lang="es-ES" sz="5100" b="1" dirty="0">
                <a:solidFill>
                  <a:srgbClr val="40F903"/>
                </a:solidFill>
                <a:latin typeface="Kristen ITC" pitchFamily="66" charset="0"/>
                <a:hlinkClick r:id="rId2"/>
              </a:rPr>
              <a:t>Aquí</a:t>
            </a:r>
            <a:endParaRPr lang="es-ES" sz="5100" b="1" dirty="0">
              <a:solidFill>
                <a:srgbClr val="40F903"/>
              </a:solidFill>
              <a:latin typeface="Kristen ITC" pitchFamily="66" charset="0"/>
            </a:endParaRPr>
          </a:p>
        </p:txBody>
      </p:sp>
      <p:sp>
        <p:nvSpPr>
          <p:cNvPr id="4107" name="Text Box 11"/>
          <p:cNvSpPr txBox="1">
            <a:spLocks noChangeArrowheads="1"/>
          </p:cNvSpPr>
          <p:nvPr/>
        </p:nvSpPr>
        <p:spPr bwMode="auto">
          <a:xfrm>
            <a:off x="1372592" y="5208871"/>
            <a:ext cx="3202715" cy="2407610"/>
          </a:xfrm>
          <a:prstGeom prst="rect">
            <a:avLst/>
          </a:prstGeom>
          <a:noFill/>
          <a:ln w="19050">
            <a:noFill/>
            <a:prstDash val="sysDot"/>
            <a:miter lim="800000"/>
            <a:headEnd/>
            <a:tailEnd/>
          </a:ln>
          <a:effectLst/>
        </p:spPr>
        <p:txBody>
          <a:bodyPr lIns="105948" tIns="52973" rIns="105948" bIns="52973">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771455" y="4620773"/>
            <a:ext cx="2836691" cy="2604435"/>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849826" y="5376898"/>
            <a:ext cx="1464098" cy="1092182"/>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276547"/>
            <a:ext cx="640543" cy="588098"/>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864646"/>
            <a:ext cx="640543" cy="588098"/>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452744"/>
            <a:ext cx="640543" cy="588098"/>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5040842"/>
            <a:ext cx="640543" cy="588098"/>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 GUSTA EL CHICL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2">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 GUSTA EL CHICLE</Template>
  <TotalTime>0</TotalTime>
  <Words>711</Words>
  <Application>Microsoft Office PowerPoint</Application>
  <PresentationFormat>Personalizado</PresentationFormat>
  <Paragraphs>43</Paragraphs>
  <Slides>65</Slides>
  <Notes>2</Notes>
  <HiddenSlides>0</HiddenSlides>
  <MMClips>0</MMClips>
  <ScaleCrop>false</ScaleCrop>
  <HeadingPairs>
    <vt:vector size="4" baseType="variant">
      <vt:variant>
        <vt:lpstr>Tema</vt:lpstr>
      </vt:variant>
      <vt:variant>
        <vt:i4>2</vt:i4>
      </vt:variant>
      <vt:variant>
        <vt:lpstr>Títulos de diapositiva</vt:lpstr>
      </vt:variant>
      <vt:variant>
        <vt:i4>65</vt:i4>
      </vt:variant>
    </vt:vector>
  </HeadingPairs>
  <TitlesOfParts>
    <vt:vector size="67" baseType="lpstr">
      <vt:lpstr>TE GUSTA EL CHICLE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2015-10-26T14:00:56Z</dcterms:created>
  <dcterms:modified xsi:type="dcterms:W3CDTF">2015-10-26T14:31:15Z</dcterms:modified>
</cp:coreProperties>
</file>