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  <p:sldMasterId id="2147483672" r:id="rId3"/>
    <p:sldMasterId id="2147483684" r:id="rId4"/>
  </p:sldMasterIdLst>
  <p:sldIdLst>
    <p:sldId id="288" r:id="rId5"/>
    <p:sldId id="289" r:id="rId6"/>
    <p:sldId id="272" r:id="rId7"/>
    <p:sldId id="294" r:id="rId8"/>
    <p:sldId id="302" r:id="rId9"/>
    <p:sldId id="295" r:id="rId10"/>
    <p:sldId id="303" r:id="rId11"/>
    <p:sldId id="296" r:id="rId12"/>
    <p:sldId id="304" r:id="rId13"/>
    <p:sldId id="305" r:id="rId14"/>
    <p:sldId id="297" r:id="rId15"/>
    <p:sldId id="298" r:id="rId16"/>
    <p:sldId id="307" r:id="rId17"/>
    <p:sldId id="306" r:id="rId18"/>
    <p:sldId id="308" r:id="rId19"/>
    <p:sldId id="299" r:id="rId20"/>
    <p:sldId id="309" r:id="rId21"/>
    <p:sldId id="310" r:id="rId22"/>
    <p:sldId id="311" r:id="rId23"/>
    <p:sldId id="300" r:id="rId24"/>
    <p:sldId id="324" r:id="rId25"/>
    <p:sldId id="312" r:id="rId26"/>
    <p:sldId id="313" r:id="rId27"/>
    <p:sldId id="314" r:id="rId28"/>
    <p:sldId id="323" r:id="rId29"/>
    <p:sldId id="315" r:id="rId30"/>
    <p:sldId id="301" r:id="rId31"/>
    <p:sldId id="326" r:id="rId32"/>
    <p:sldId id="316" r:id="rId33"/>
    <p:sldId id="317" r:id="rId34"/>
    <p:sldId id="318" r:id="rId35"/>
    <p:sldId id="319" r:id="rId36"/>
    <p:sldId id="320" r:id="rId37"/>
    <p:sldId id="325" r:id="rId38"/>
    <p:sldId id="322" r:id="rId39"/>
    <p:sldId id="321" r:id="rId40"/>
    <p:sldId id="290" r:id="rId41"/>
    <p:sldId id="268" r:id="rId42"/>
  </p:sldIdLst>
  <p:sldSz cx="9144000" cy="5143500" type="screen16x9"/>
  <p:notesSz cx="6858000" cy="9144000"/>
  <p:embeddedFontLst>
    <p:embeddedFont>
      <p:font typeface="MS Gothic" panose="020B0609070205080204" pitchFamily="49" charset="-128"/>
      <p:regular r:id="rId43"/>
    </p:embeddedFont>
    <p:embeddedFont>
      <p:font typeface="Artistik CE" panose="040F0704080607010103" pitchFamily="82" charset="0"/>
      <p:regular r:id="rId44"/>
    </p:embeddedFont>
    <p:embeddedFont>
      <p:font typeface="Calibri" panose="020F0502020204030204" pitchFamily="34" charset="0"/>
      <p:regular r:id="rId45"/>
      <p:bold r:id="rId46"/>
      <p:italic r:id="rId47"/>
      <p:boldItalic r:id="rId48"/>
    </p:embeddedFont>
    <p:embeddedFont>
      <p:font typeface="Cambria" panose="02040503050406030204" pitchFamily="18" charset="0"/>
      <p:regular r:id="rId49"/>
      <p:bold r:id="rId50"/>
      <p:italic r:id="rId51"/>
      <p:boldItalic r:id="rId52"/>
    </p:embeddedFont>
    <p:embeddedFont>
      <p:font typeface="Castanet" pitchFamily="2" charset="0"/>
      <p:regular r:id="rId53"/>
    </p:embeddedFont>
    <p:embeddedFont>
      <p:font typeface="Georgia" panose="02040502050405020303" pitchFamily="18" charset="0"/>
      <p:regular r:id="rId54"/>
      <p:bold r:id="rId55"/>
      <p:italic r:id="rId56"/>
      <p:boldItalic r:id="rId57"/>
    </p:embeddedFont>
    <p:embeddedFont>
      <p:font typeface="Kristen ITC" panose="03050502040202030202" pitchFamily="66" charset="0"/>
      <p:regular r:id="rId58"/>
    </p:embeddedFont>
    <p:embeddedFont>
      <p:font typeface="Nuance CE" pitchFamily="2" charset="0"/>
      <p:italic r:id="rId5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VXyo9vZ5t6CRCRTm9K+DQ==" hashData="zLmxGwBrdsERxH2Y8vZtYgjcaGKWGX67zy7KiWvGjbVmh7wQrPpoMjYstcAv7cBonCR+7VhNuZSpxMf6i2LoW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CC81"/>
    <a:srgbClr val="F3EFD5"/>
    <a:srgbClr val="CBBC65"/>
    <a:srgbClr val="EE9B2D"/>
    <a:srgbClr val="EDC734"/>
    <a:srgbClr val="D5B731"/>
    <a:srgbClr val="D2B531"/>
    <a:srgbClr val="E3C033"/>
    <a:srgbClr val="FFD2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61" autoAdjust="0"/>
    <p:restoredTop sz="94660"/>
  </p:normalViewPr>
  <p:slideViewPr>
    <p:cSldViewPr>
      <p:cViewPr varScale="1">
        <p:scale>
          <a:sx n="132" d="100"/>
          <a:sy n="132" d="100"/>
        </p:scale>
        <p:origin x="138" y="2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font" Target="fonts/font13.fntdata"/><Relationship Id="rId63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font" Target="fonts/font12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font" Target="fonts/font1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7.fntdata"/><Relationship Id="rId57" Type="http://schemas.openxmlformats.org/officeDocument/2006/relationships/font" Target="fonts/font15.fntdata"/><Relationship Id="rId61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font" Target="fonts/font14.fntdata"/><Relationship Id="rId8" Type="http://schemas.openxmlformats.org/officeDocument/2006/relationships/slide" Target="slides/slide4.xml"/><Relationship Id="rId51" Type="http://schemas.openxmlformats.org/officeDocument/2006/relationships/font" Target="fonts/font9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4.fntdata"/><Relationship Id="rId59" Type="http://schemas.openxmlformats.org/officeDocument/2006/relationships/font" Target="fonts/font1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058A-F6E5-46DB-8DE6-7727F6FACCAB}" type="datetimeFigureOut">
              <a:rPr lang="en-US" smtClean="0"/>
              <a:pPr/>
              <a:t>6/4/2018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41269-3886-4DC2-B8DB-5C15E46334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058A-F6E5-46DB-8DE6-7727F6FACCAB}" type="datetimeFigureOut">
              <a:rPr lang="en-US" smtClean="0"/>
              <a:pPr/>
              <a:t>6/4/2018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41269-3886-4DC2-B8DB-5C15E46334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058A-F6E5-46DB-8DE6-7727F6FACCAB}" type="datetimeFigureOut">
              <a:rPr lang="en-US" smtClean="0"/>
              <a:pPr/>
              <a:t>6/4/2018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41269-3886-4DC2-B8DB-5C15E46334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058A-F6E5-46DB-8DE6-7727F6FACCAB}" type="datetimeFigureOut">
              <a:rPr lang="en-US" smtClean="0"/>
              <a:pPr/>
              <a:t>6/4/2018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41269-3886-4DC2-B8DB-5C15E46334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058A-F6E5-46DB-8DE6-7727F6FACCAB}" type="datetimeFigureOut">
              <a:rPr lang="en-US" smtClean="0"/>
              <a:pPr/>
              <a:t>6/4/2018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41269-3886-4DC2-B8DB-5C15E46334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058A-F6E5-46DB-8DE6-7727F6FACCAB}" type="datetimeFigureOut">
              <a:rPr lang="en-US" smtClean="0"/>
              <a:pPr/>
              <a:t>6/4/2018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41269-3886-4DC2-B8DB-5C15E46334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058A-F6E5-46DB-8DE6-7727F6FACCAB}" type="datetimeFigureOut">
              <a:rPr lang="en-US" smtClean="0"/>
              <a:pPr/>
              <a:t>6/4/2018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41269-3886-4DC2-B8DB-5C15E46334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058A-F6E5-46DB-8DE6-7727F6FACCAB}" type="datetimeFigureOut">
              <a:rPr lang="en-US" smtClean="0"/>
              <a:pPr/>
              <a:t>6/4/2018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41269-3886-4DC2-B8DB-5C15E46334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058A-F6E5-46DB-8DE6-7727F6FACCAB}" type="datetimeFigureOut">
              <a:rPr lang="en-US" smtClean="0"/>
              <a:pPr/>
              <a:t>6/4/2018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41269-3886-4DC2-B8DB-5C15E46334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058A-F6E5-46DB-8DE6-7727F6FACCAB}" type="datetimeFigureOut">
              <a:rPr lang="en-US" smtClean="0"/>
              <a:pPr/>
              <a:t>6/4/2018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41269-3886-4DC2-B8DB-5C15E46334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058A-F6E5-46DB-8DE6-7727F6FACCAB}" type="datetimeFigureOut">
              <a:rPr lang="en-US" smtClean="0"/>
              <a:pPr/>
              <a:t>6/4/2018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41269-3886-4DC2-B8DB-5C15E46334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/>
              <a:pPr/>
              <a:t>4. 6. 2018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374209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/>
              <a:pPr/>
              <a:t>4. 6. 2018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417816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/>
              <a:pPr/>
              <a:t>4. 6. 2018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162261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/>
              <a:pPr/>
              <a:t>4. 6. 2018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072334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/>
              <a:pPr/>
              <a:t>4. 6. 2018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112979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/>
              <a:pPr/>
              <a:t>4. 6. 2018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255673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/>
              <a:pPr/>
              <a:t>4. 6. 2018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237191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/>
              <a:pPr/>
              <a:t>4. 6. 2018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633893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/>
              <a:pPr/>
              <a:t>4. 6. 2018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508271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/>
              <a:pPr/>
              <a:t>4. 6. 2018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979910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/>
              <a:pPr/>
              <a:t>4. 6. 2018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57939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4. 6. 2018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3094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4. 6. 2018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3759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4. 6. 2018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52128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4. 6. 2018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61524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4. 6. 2018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4049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4. 6. 2018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8947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4. 6. 2018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32808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4. 6. 2018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20728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4. 6. 2018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160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4. 6. 2018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6518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BA07-B3B0-4788-BD69-3152129A7D92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4. 6. 2018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878F-E279-43C6-9E37-9CA2E55F7E4D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33611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1" y="1597819"/>
            <a:ext cx="7772399" cy="1102519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2" y="2914653"/>
            <a:ext cx="6400800" cy="131445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342913" indent="0" algn="ctr">
              <a:buNone/>
              <a:defRPr/>
            </a:lvl2pPr>
            <a:lvl3pPr marL="685828" indent="0" algn="ctr">
              <a:buNone/>
              <a:defRPr/>
            </a:lvl3pPr>
            <a:lvl4pPr marL="1028741" indent="0" algn="ctr">
              <a:buNone/>
              <a:defRPr/>
            </a:lvl4pPr>
            <a:lvl5pPr marL="1371654" indent="0" algn="ctr">
              <a:buNone/>
              <a:defRPr/>
            </a:lvl5pPr>
            <a:lvl6pPr marL="1714569" indent="0" algn="ctr">
              <a:buNone/>
              <a:defRPr/>
            </a:lvl6pPr>
            <a:lvl7pPr marL="2057482" indent="0" algn="ctr">
              <a:buNone/>
              <a:defRPr/>
            </a:lvl7pPr>
            <a:lvl8pPr marL="2400395" indent="0" algn="ctr">
              <a:buNone/>
              <a:defRPr/>
            </a:lvl8pPr>
            <a:lvl9pPr marL="2743309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4. 6. 2018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7547778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4. 6. 2018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1772272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5" y="3305178"/>
            <a:ext cx="7772399" cy="1021556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2994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5" y="2180036"/>
            <a:ext cx="7772399" cy="1125140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497"/>
            </a:lvl1pPr>
            <a:lvl2pPr marL="342913" indent="0">
              <a:buNone/>
              <a:defRPr sz="1361"/>
            </a:lvl2pPr>
            <a:lvl3pPr marL="685828" indent="0">
              <a:buNone/>
              <a:defRPr sz="1225"/>
            </a:lvl3pPr>
            <a:lvl4pPr marL="1028741" indent="0">
              <a:buNone/>
              <a:defRPr sz="1021"/>
            </a:lvl4pPr>
            <a:lvl5pPr marL="1371654" indent="0">
              <a:buNone/>
              <a:defRPr sz="1021"/>
            </a:lvl5pPr>
            <a:lvl6pPr marL="1714569" indent="0">
              <a:buNone/>
              <a:defRPr sz="1021"/>
            </a:lvl6pPr>
            <a:lvl7pPr marL="2057482" indent="0">
              <a:buNone/>
              <a:defRPr sz="1021"/>
            </a:lvl7pPr>
            <a:lvl8pPr marL="2400395" indent="0">
              <a:buNone/>
              <a:defRPr sz="1021"/>
            </a:lvl8pPr>
            <a:lvl9pPr marL="2743309" indent="0">
              <a:buNone/>
              <a:defRPr sz="102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4. 6. 2018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0066887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109"/>
            </a:lvl1pPr>
            <a:lvl2pPr>
              <a:defRPr sz="1769"/>
            </a:lvl2pPr>
            <a:lvl3pPr>
              <a:defRPr sz="1497"/>
            </a:lvl3pPr>
            <a:lvl4pPr>
              <a:defRPr sz="1361"/>
            </a:lvl4pPr>
            <a:lvl5pPr>
              <a:defRPr sz="1361"/>
            </a:lvl5pPr>
            <a:lvl6pPr>
              <a:defRPr sz="1361"/>
            </a:lvl6pPr>
            <a:lvl7pPr>
              <a:defRPr sz="1361"/>
            </a:lvl7pPr>
            <a:lvl8pPr>
              <a:defRPr sz="1361"/>
            </a:lvl8pPr>
            <a:lvl9pPr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1" y="1200151"/>
            <a:ext cx="4038600" cy="3394472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109"/>
            </a:lvl1pPr>
            <a:lvl2pPr>
              <a:defRPr sz="1769"/>
            </a:lvl2pPr>
            <a:lvl3pPr>
              <a:defRPr sz="1497"/>
            </a:lvl3pPr>
            <a:lvl4pPr>
              <a:defRPr sz="1361"/>
            </a:lvl4pPr>
            <a:lvl5pPr>
              <a:defRPr sz="1361"/>
            </a:lvl5pPr>
            <a:lvl6pPr>
              <a:defRPr sz="1361"/>
            </a:lvl6pPr>
            <a:lvl7pPr>
              <a:defRPr sz="1361"/>
            </a:lvl7pPr>
            <a:lvl8pPr>
              <a:defRPr sz="1361"/>
            </a:lvl8pPr>
            <a:lvl9pPr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4. 6. 2018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1757561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1" y="1151336"/>
            <a:ext cx="4040188" cy="479821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769" b="1"/>
            </a:lvl1pPr>
            <a:lvl2pPr marL="342913" indent="0">
              <a:buNone/>
              <a:defRPr sz="1497" b="1"/>
            </a:lvl2pPr>
            <a:lvl3pPr marL="685828" indent="0">
              <a:buNone/>
              <a:defRPr sz="1361" b="1"/>
            </a:lvl3pPr>
            <a:lvl4pPr marL="1028741" indent="0">
              <a:buNone/>
              <a:defRPr sz="1225" b="1"/>
            </a:lvl4pPr>
            <a:lvl5pPr marL="1371654" indent="0">
              <a:buNone/>
              <a:defRPr sz="1225" b="1"/>
            </a:lvl5pPr>
            <a:lvl6pPr marL="1714569" indent="0">
              <a:buNone/>
              <a:defRPr sz="1225" b="1"/>
            </a:lvl6pPr>
            <a:lvl7pPr marL="2057482" indent="0">
              <a:buNone/>
              <a:defRPr sz="1225" b="1"/>
            </a:lvl7pPr>
            <a:lvl8pPr marL="2400395" indent="0">
              <a:buNone/>
              <a:defRPr sz="1225" b="1"/>
            </a:lvl8pPr>
            <a:lvl9pPr marL="2743309" indent="0">
              <a:buNone/>
              <a:defRPr sz="1225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1" y="1631159"/>
            <a:ext cx="4040188" cy="2963466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1769"/>
            </a:lvl1pPr>
            <a:lvl2pPr>
              <a:defRPr sz="1497"/>
            </a:lvl2pPr>
            <a:lvl3pPr>
              <a:defRPr sz="1361"/>
            </a:lvl3pPr>
            <a:lvl4pPr>
              <a:defRPr sz="1225"/>
            </a:lvl4pPr>
            <a:lvl5pPr>
              <a:defRPr sz="1225"/>
            </a:lvl5pPr>
            <a:lvl6pPr>
              <a:defRPr sz="1225"/>
            </a:lvl6pPr>
            <a:lvl7pPr>
              <a:defRPr sz="1225"/>
            </a:lvl7pPr>
            <a:lvl8pPr>
              <a:defRPr sz="1225"/>
            </a:lvl8pPr>
            <a:lvl9pPr>
              <a:defRPr sz="1225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7" y="1151336"/>
            <a:ext cx="4041775" cy="479821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769" b="1"/>
            </a:lvl1pPr>
            <a:lvl2pPr marL="342913" indent="0">
              <a:buNone/>
              <a:defRPr sz="1497" b="1"/>
            </a:lvl2pPr>
            <a:lvl3pPr marL="685828" indent="0">
              <a:buNone/>
              <a:defRPr sz="1361" b="1"/>
            </a:lvl3pPr>
            <a:lvl4pPr marL="1028741" indent="0">
              <a:buNone/>
              <a:defRPr sz="1225" b="1"/>
            </a:lvl4pPr>
            <a:lvl5pPr marL="1371654" indent="0">
              <a:buNone/>
              <a:defRPr sz="1225" b="1"/>
            </a:lvl5pPr>
            <a:lvl6pPr marL="1714569" indent="0">
              <a:buNone/>
              <a:defRPr sz="1225" b="1"/>
            </a:lvl6pPr>
            <a:lvl7pPr marL="2057482" indent="0">
              <a:buNone/>
              <a:defRPr sz="1225" b="1"/>
            </a:lvl7pPr>
            <a:lvl8pPr marL="2400395" indent="0">
              <a:buNone/>
              <a:defRPr sz="1225" b="1"/>
            </a:lvl8pPr>
            <a:lvl9pPr marL="2743309" indent="0">
              <a:buNone/>
              <a:defRPr sz="1225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7" y="1631159"/>
            <a:ext cx="4041775" cy="2963466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1769"/>
            </a:lvl1pPr>
            <a:lvl2pPr>
              <a:defRPr sz="1497"/>
            </a:lvl2pPr>
            <a:lvl3pPr>
              <a:defRPr sz="1361"/>
            </a:lvl3pPr>
            <a:lvl4pPr>
              <a:defRPr sz="1225"/>
            </a:lvl4pPr>
            <a:lvl5pPr>
              <a:defRPr sz="1225"/>
            </a:lvl5pPr>
            <a:lvl6pPr>
              <a:defRPr sz="1225"/>
            </a:lvl6pPr>
            <a:lvl7pPr>
              <a:defRPr sz="1225"/>
            </a:lvl7pPr>
            <a:lvl8pPr>
              <a:defRPr sz="1225"/>
            </a:lvl8pPr>
            <a:lvl9pPr>
              <a:defRPr sz="1225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4. 6. 2018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5876842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4. 6. 2018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5104385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4. 6. 2018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8772564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2" y="204790"/>
            <a:ext cx="3008313" cy="8715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497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2" y="204790"/>
            <a:ext cx="5111750" cy="4389835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81"/>
            </a:lvl1pPr>
            <a:lvl2pPr>
              <a:defRPr sz="2109"/>
            </a:lvl2pPr>
            <a:lvl3pPr>
              <a:defRPr sz="1769"/>
            </a:lvl3pPr>
            <a:lvl4pPr>
              <a:defRPr sz="1497"/>
            </a:lvl4pPr>
            <a:lvl5pPr>
              <a:defRPr sz="1497"/>
            </a:lvl5pPr>
            <a:lvl6pPr>
              <a:defRPr sz="1497"/>
            </a:lvl6pPr>
            <a:lvl7pPr>
              <a:defRPr sz="1497"/>
            </a:lvl7pPr>
            <a:lvl8pPr>
              <a:defRPr sz="1497"/>
            </a:lvl8pPr>
            <a:lvl9pPr>
              <a:defRPr sz="1497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021"/>
            </a:lvl1pPr>
            <a:lvl2pPr marL="342913" indent="0">
              <a:buNone/>
              <a:defRPr sz="885"/>
            </a:lvl2pPr>
            <a:lvl3pPr marL="685828" indent="0">
              <a:buNone/>
              <a:defRPr sz="748"/>
            </a:lvl3pPr>
            <a:lvl4pPr marL="1028741" indent="0">
              <a:buNone/>
              <a:defRPr sz="680"/>
            </a:lvl4pPr>
            <a:lvl5pPr marL="1371654" indent="0">
              <a:buNone/>
              <a:defRPr sz="680"/>
            </a:lvl5pPr>
            <a:lvl6pPr marL="1714569" indent="0">
              <a:buNone/>
              <a:defRPr sz="680"/>
            </a:lvl6pPr>
            <a:lvl7pPr marL="2057482" indent="0">
              <a:buNone/>
              <a:defRPr sz="680"/>
            </a:lvl7pPr>
            <a:lvl8pPr marL="2400395" indent="0">
              <a:buNone/>
              <a:defRPr sz="680"/>
            </a:lvl8pPr>
            <a:lvl9pPr marL="2743309" indent="0">
              <a:buNone/>
              <a:defRPr sz="68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4. 6. 2018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87199041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90" y="3600450"/>
            <a:ext cx="5486400" cy="425054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497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90" y="459584"/>
            <a:ext cx="5486400" cy="30861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2381"/>
            </a:lvl1pPr>
            <a:lvl2pPr marL="342913" indent="0">
              <a:buNone/>
              <a:defRPr sz="2109"/>
            </a:lvl2pPr>
            <a:lvl3pPr marL="685828" indent="0">
              <a:buNone/>
              <a:defRPr sz="1769"/>
            </a:lvl3pPr>
            <a:lvl4pPr marL="1028741" indent="0">
              <a:buNone/>
              <a:defRPr sz="1497"/>
            </a:lvl4pPr>
            <a:lvl5pPr marL="1371654" indent="0">
              <a:buNone/>
              <a:defRPr sz="1497"/>
            </a:lvl5pPr>
            <a:lvl6pPr marL="1714569" indent="0">
              <a:buNone/>
              <a:defRPr sz="1497"/>
            </a:lvl6pPr>
            <a:lvl7pPr marL="2057482" indent="0">
              <a:buNone/>
              <a:defRPr sz="1497"/>
            </a:lvl7pPr>
            <a:lvl8pPr marL="2400395" indent="0">
              <a:buNone/>
              <a:defRPr sz="1497"/>
            </a:lvl8pPr>
            <a:lvl9pPr marL="2743309" indent="0">
              <a:buNone/>
              <a:defRPr sz="1497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90" y="4025506"/>
            <a:ext cx="5486400" cy="603646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021"/>
            </a:lvl1pPr>
            <a:lvl2pPr marL="342913" indent="0">
              <a:buNone/>
              <a:defRPr sz="885"/>
            </a:lvl2pPr>
            <a:lvl3pPr marL="685828" indent="0">
              <a:buNone/>
              <a:defRPr sz="748"/>
            </a:lvl3pPr>
            <a:lvl4pPr marL="1028741" indent="0">
              <a:buNone/>
              <a:defRPr sz="680"/>
            </a:lvl4pPr>
            <a:lvl5pPr marL="1371654" indent="0">
              <a:buNone/>
              <a:defRPr sz="680"/>
            </a:lvl5pPr>
            <a:lvl6pPr marL="1714569" indent="0">
              <a:buNone/>
              <a:defRPr sz="680"/>
            </a:lvl6pPr>
            <a:lvl7pPr marL="2057482" indent="0">
              <a:buNone/>
              <a:defRPr sz="680"/>
            </a:lvl7pPr>
            <a:lvl8pPr marL="2400395" indent="0">
              <a:buNone/>
              <a:defRPr sz="680"/>
            </a:lvl8pPr>
            <a:lvl9pPr marL="2743309" indent="0">
              <a:buNone/>
              <a:defRPr sz="68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4. 6. 2018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9314765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4. 6. 2018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3651762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57400" cy="4388644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2" y="205981"/>
            <a:ext cx="6019799" cy="4388644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30124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4. 6. 2018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71602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A7058A-F6E5-46DB-8DE6-7727F6FACCAB}" type="datetimeFigureOut">
              <a:rPr lang="en-US" smtClean="0"/>
              <a:pPr/>
              <a:t>6/4/2018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41269-3886-4DC2-B8DB-5C15E463340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52BA07-B3B0-4788-BD69-3152129A7D92}" type="datetimeFigureOut">
              <a:rPr lang="sk-SK" smtClean="0"/>
              <a:pPr/>
              <a:t>4. 6. 2018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878F-E279-43C6-9E37-9CA2E55F7E4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35653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52BA07-B3B0-4788-BD69-3152129A7D92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4. 6. 2018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878F-E279-43C6-9E37-9CA2E55F7E4D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385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6482" y="4684455"/>
            <a:ext cx="2134080" cy="35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622178" eaLnBrk="1" hangingPunct="1">
              <a:lnSpc>
                <a:spcPct val="100000"/>
              </a:lnSpc>
              <a:buClrTx/>
              <a:buSzTx/>
              <a:buFontTx/>
              <a:buNone/>
              <a:defRPr sz="102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4. 6. 2018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66705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5pPr>
      <a:lvl6pPr marL="342913" algn="ctr" rtl="0" fontAlgn="base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6pPr>
      <a:lvl7pPr marL="685828" algn="ctr" rtl="0" fontAlgn="base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7pPr>
      <a:lvl8pPr marL="1028741" algn="ctr" rtl="0" fontAlgn="base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8pPr>
      <a:lvl9pPr marL="1371654" algn="ctr" rtl="0" fontAlgn="base">
        <a:spcBef>
          <a:spcPct val="0"/>
        </a:spcBef>
        <a:spcAft>
          <a:spcPct val="0"/>
        </a:spcAft>
        <a:defRPr sz="3334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257080" indent="-257080" algn="l" rtl="0" eaLnBrk="0" fontAlgn="base" hangingPunct="0">
        <a:spcBef>
          <a:spcPct val="20000"/>
        </a:spcBef>
        <a:spcAft>
          <a:spcPct val="0"/>
        </a:spcAft>
        <a:buChar char="•"/>
        <a:defRPr sz="2381">
          <a:solidFill>
            <a:schemeClr val="tx1"/>
          </a:solidFill>
          <a:latin typeface="+mn-lt"/>
          <a:ea typeface="+mn-ea"/>
          <a:cs typeface="+mn-cs"/>
        </a:defRPr>
      </a:lvl1pPr>
      <a:lvl2pPr marL="556288" indent="-213874" algn="l" rtl="0" eaLnBrk="0" fontAlgn="base" hangingPunct="0">
        <a:spcBef>
          <a:spcPct val="20000"/>
        </a:spcBef>
        <a:spcAft>
          <a:spcPct val="0"/>
        </a:spcAft>
        <a:buChar char="–"/>
        <a:defRPr sz="2109">
          <a:solidFill>
            <a:schemeClr val="tx1"/>
          </a:solidFill>
          <a:latin typeface="+mn-lt"/>
          <a:cs typeface="+mn-cs"/>
        </a:defRPr>
      </a:lvl2pPr>
      <a:lvl3pPr marL="856576" indent="-170667" algn="l" rtl="0" eaLnBrk="0" fontAlgn="base" hangingPunct="0">
        <a:spcBef>
          <a:spcPct val="20000"/>
        </a:spcBef>
        <a:spcAft>
          <a:spcPct val="0"/>
        </a:spcAft>
        <a:buChar char="•"/>
        <a:defRPr sz="1769">
          <a:solidFill>
            <a:schemeClr val="tx1"/>
          </a:solidFill>
          <a:latin typeface="+mn-lt"/>
          <a:cs typeface="+mn-cs"/>
        </a:defRPr>
      </a:lvl3pPr>
      <a:lvl4pPr marL="1200070" indent="-170667" algn="l" rtl="0" eaLnBrk="0" fontAlgn="base" hangingPunct="0">
        <a:spcBef>
          <a:spcPct val="20000"/>
        </a:spcBef>
        <a:spcAft>
          <a:spcPct val="0"/>
        </a:spcAft>
        <a:buChar char="–"/>
        <a:defRPr sz="1497">
          <a:solidFill>
            <a:schemeClr val="tx1"/>
          </a:solidFill>
          <a:latin typeface="+mn-lt"/>
          <a:cs typeface="+mn-cs"/>
        </a:defRPr>
      </a:lvl4pPr>
      <a:lvl5pPr marL="1542484" indent="-170667" algn="l" rtl="0" eaLnBrk="0" fontAlgn="base" hangingPunct="0">
        <a:spcBef>
          <a:spcPct val="20000"/>
        </a:spcBef>
        <a:spcAft>
          <a:spcPct val="0"/>
        </a:spcAft>
        <a:buChar char="»"/>
        <a:defRPr sz="1497">
          <a:solidFill>
            <a:schemeClr val="tx1"/>
          </a:solidFill>
          <a:latin typeface="+mn-lt"/>
          <a:cs typeface="+mn-cs"/>
        </a:defRPr>
      </a:lvl5pPr>
      <a:lvl6pPr marL="1886025" indent="-171457" algn="l" rtl="0" fontAlgn="base">
        <a:spcBef>
          <a:spcPct val="20000"/>
        </a:spcBef>
        <a:spcAft>
          <a:spcPct val="0"/>
        </a:spcAft>
        <a:buChar char="»"/>
        <a:defRPr sz="1497">
          <a:solidFill>
            <a:schemeClr val="tx1"/>
          </a:solidFill>
          <a:latin typeface="+mn-lt"/>
          <a:cs typeface="+mn-cs"/>
        </a:defRPr>
      </a:lvl6pPr>
      <a:lvl7pPr marL="2228939" indent="-171457" algn="l" rtl="0" fontAlgn="base">
        <a:spcBef>
          <a:spcPct val="20000"/>
        </a:spcBef>
        <a:spcAft>
          <a:spcPct val="0"/>
        </a:spcAft>
        <a:buChar char="»"/>
        <a:defRPr sz="1497">
          <a:solidFill>
            <a:schemeClr val="tx1"/>
          </a:solidFill>
          <a:latin typeface="+mn-lt"/>
          <a:cs typeface="+mn-cs"/>
        </a:defRPr>
      </a:lvl7pPr>
      <a:lvl8pPr marL="2571853" indent="-171457" algn="l" rtl="0" fontAlgn="base">
        <a:spcBef>
          <a:spcPct val="20000"/>
        </a:spcBef>
        <a:spcAft>
          <a:spcPct val="0"/>
        </a:spcAft>
        <a:buChar char="»"/>
        <a:defRPr sz="1497">
          <a:solidFill>
            <a:schemeClr val="tx1"/>
          </a:solidFill>
          <a:latin typeface="+mn-lt"/>
          <a:cs typeface="+mn-cs"/>
        </a:defRPr>
      </a:lvl8pPr>
      <a:lvl9pPr marL="2914766" indent="-171457" algn="l" rtl="0" fontAlgn="base">
        <a:spcBef>
          <a:spcPct val="20000"/>
        </a:spcBef>
        <a:spcAft>
          <a:spcPct val="0"/>
        </a:spcAft>
        <a:buChar char="»"/>
        <a:defRPr sz="1497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1pPr>
      <a:lvl2pPr marL="342913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2pPr>
      <a:lvl3pPr marL="685828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41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54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1714569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6pPr>
      <a:lvl7pPr marL="2057482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7pPr>
      <a:lvl8pPr marL="2400395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8pPr>
      <a:lvl9pPr marL="2743309" algn="l" defTabSz="685828" rtl="0" eaLnBrk="1" latinLnBrk="0" hangingPunct="1">
        <a:defRPr sz="13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1.wav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Rám">
            <a:extLst>
              <a:ext uri="{FF2B5EF4-FFF2-40B4-BE49-F238E27FC236}">
                <a16:creationId xmlns:a16="http://schemas.microsoft.com/office/drawing/2014/main" id="{0E3DACCF-F3B4-4E9E-A956-1DE690F4D8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1370"/>
            <a:ext cx="9144000" cy="51435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5951" y="2160075"/>
            <a:ext cx="78920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0" algn="ctr">
              <a:defRPr/>
            </a:pPr>
            <a:r>
              <a:rPr lang="es-ES" sz="3600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E3C033"/>
                </a:solidFill>
                <a:effectLst>
                  <a:innerShdw blurRad="177800">
                    <a:srgbClr val="9BBB59">
                      <a:lumMod val="50000"/>
                    </a:srgbClr>
                  </a:innerShdw>
                </a:effectLst>
              </a:rPr>
              <a:t>Parques Nacionales y Jardines Botánicos</a:t>
            </a:r>
            <a:endParaRPr kumimoji="0" lang="sk-SK" sz="3600" b="1" i="0" u="none" strike="noStrike" kern="1200" cap="none" spc="0" normalizeH="0" baseline="0" noProof="0">
              <a:ln w="12700">
                <a:solidFill>
                  <a:schemeClr val="tx1"/>
                </a:solidFill>
                <a:prstDash val="solid"/>
              </a:ln>
              <a:solidFill>
                <a:srgbClr val="E3C033"/>
              </a:solidFill>
              <a:effectLst>
                <a:innerShdw blurRad="177800">
                  <a:srgbClr val="9BBB59">
                    <a:lumMod val="50000"/>
                  </a:srgbClr>
                </a:inn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 2"/>
          <p:cNvSpPr/>
          <p:nvPr/>
        </p:nvSpPr>
        <p:spPr>
          <a:xfrm>
            <a:off x="2313814" y="2753725"/>
            <a:ext cx="45163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0" algn="ctr">
              <a:defRPr/>
            </a:pPr>
            <a:r>
              <a:rPr lang="sk-SK" sz="28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D2B531"/>
                </a:solidFill>
                <a:effectLst>
                  <a:innerShdw blurRad="177800">
                    <a:srgbClr val="9BBB59">
                      <a:lumMod val="50000"/>
                    </a:srgbClr>
                  </a:innerShdw>
                </a:effectLst>
              </a:rPr>
              <a:t>coloridas flores de primavera</a:t>
            </a:r>
            <a:endParaRPr kumimoji="0" lang="sk-SK" sz="2800" b="1" i="0" u="none" strike="noStrike" kern="1200" cap="none" spc="0" normalizeH="0" baseline="0" noProof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D2B531"/>
              </a:solidFill>
              <a:effectLst>
                <a:innerShdw blurRad="177800">
                  <a:srgbClr val="9BBB59">
                    <a:lumMod val="50000"/>
                  </a:srgbClr>
                </a:inn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 3"/>
          <p:cNvSpPr/>
          <p:nvPr/>
        </p:nvSpPr>
        <p:spPr>
          <a:xfrm>
            <a:off x="3523087" y="3103231"/>
            <a:ext cx="209781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0" algn="ctr">
              <a:defRPr/>
            </a:pPr>
            <a:r>
              <a:rPr lang="sk-SK" sz="28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D5B731"/>
                </a:solidFill>
                <a:effectLst>
                  <a:innerShdw blurRad="177800">
                    <a:srgbClr val="9BBB59">
                      <a:lumMod val="50000"/>
                    </a:srgbClr>
                  </a:innerShdw>
                </a:effectLst>
              </a:rPr>
              <a:t>alrededor de</a:t>
            </a:r>
            <a:endParaRPr kumimoji="0" lang="sk-SK" sz="2800" b="1" i="0" u="none" strike="noStrike" kern="1200" cap="none" spc="0" normalizeH="0" baseline="0" noProof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D5B731"/>
              </a:solidFill>
              <a:effectLst>
                <a:innerShdw blurRad="177800">
                  <a:srgbClr val="9BBB59">
                    <a:lumMod val="50000"/>
                  </a:srgbClr>
                </a:inn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 4"/>
          <p:cNvSpPr/>
          <p:nvPr/>
        </p:nvSpPr>
        <p:spPr>
          <a:xfrm>
            <a:off x="1248778" y="3547429"/>
            <a:ext cx="664643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0" algn="ctr">
              <a:defRPr/>
            </a:pPr>
            <a:r>
              <a:rPr lang="sk-SK" sz="4400" b="1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D235"/>
                </a:solidFill>
                <a:effectLst>
                  <a:innerShdw blurRad="177800">
                    <a:srgbClr val="9BBB59">
                      <a:lumMod val="50000"/>
                    </a:srgbClr>
                  </a:innerShdw>
                </a:effectLst>
              </a:rPr>
              <a:t>Ciudad del Cabo / Sudáfrica</a:t>
            </a:r>
            <a:endParaRPr kumimoji="0" lang="sk-SK" sz="4400" b="1" i="0" u="none" strike="noStrike" kern="1200" cap="none" spc="0" normalizeH="0" baseline="0" noProof="0">
              <a:ln w="12700">
                <a:solidFill>
                  <a:schemeClr val="tx1"/>
                </a:solidFill>
                <a:prstDash val="solid"/>
              </a:ln>
              <a:solidFill>
                <a:srgbClr val="FFD235"/>
              </a:solidFill>
              <a:effectLst>
                <a:innerShdw blurRad="177800">
                  <a:srgbClr val="9BBB59">
                    <a:lumMod val="50000"/>
                  </a:srgbClr>
                </a:innerShdw>
              </a:effectLst>
              <a:uLnTx/>
              <a:uFillTx/>
              <a:latin typeface="Calibri"/>
            </a:endParaRPr>
          </a:p>
        </p:txBody>
      </p:sp>
      <p:sp>
        <p:nvSpPr>
          <p:cNvPr id="9" name="Podpis"/>
          <p:cNvSpPr txBox="1"/>
          <p:nvPr/>
        </p:nvSpPr>
        <p:spPr>
          <a:xfrm rot="20395169">
            <a:off x="7264616" y="4369552"/>
            <a:ext cx="16152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0" i="0" u="none" strike="noStrike" kern="1200" cap="none" spc="0" normalizeH="0" baseline="0" noProof="0">
                <a:ln w="3175">
                  <a:solidFill>
                    <a:srgbClr val="006600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  <a:latin typeface="Nuance CE" pitchFamily="2" charset="0"/>
                <a:ea typeface="+mn-ea"/>
                <a:cs typeface="+mn-cs"/>
              </a:rPr>
              <a:t>Tony 2017 Steve</a:t>
            </a:r>
          </a:p>
        </p:txBody>
      </p:sp>
      <p:pic>
        <p:nvPicPr>
          <p:cNvPr id="19" name="Erb">
            <a:extLst>
              <a:ext uri="{FF2B5EF4-FFF2-40B4-BE49-F238E27FC236}">
                <a16:creationId xmlns:a16="http://schemas.microsoft.com/office/drawing/2014/main" id="{A01C8620-0CBC-4F23-B3FE-5F3B9122267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615" y="459135"/>
            <a:ext cx="1124056" cy="1487032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</p:spTree>
    <p:extLst>
      <p:ext uri="{BB962C8B-B14F-4D97-AF65-F5344CB8AC3E}">
        <p14:creationId xmlns:p14="http://schemas.microsoft.com/office/powerpoint/2010/main" val="912248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fade/>
        <p:sndAc>
          <p:stSnd loop="1">
            <p:snd r:embed="rId2" name="Paul Taylor - Enchanted Garden.wav"/>
          </p:stSnd>
        </p:sndAc>
      </p:transition>
    </mc:Choice>
    <mc:Fallback xmlns="">
      <p:transition spd="slow" advClick="0" advTm="13000">
        <p:fade/>
        <p:sndAc>
          <p:stSnd loop="1">
            <p:snd r:embed="rId6" name="Paul Taylor - Enchanted Gard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ám">
            <a:extLst>
              <a:ext uri="{FF2B5EF4-FFF2-40B4-BE49-F238E27FC236}">
                <a16:creationId xmlns:a16="http://schemas.microsoft.com/office/drawing/2014/main" id="{821A440D-557D-422C-9344-5AF149076C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1370"/>
            <a:ext cx="9144000" cy="5143500"/>
          </a:xfrm>
          <a:prstGeom prst="rect">
            <a:avLst/>
          </a:prstGeom>
        </p:spPr>
      </p:pic>
      <p:sp>
        <p:nvSpPr>
          <p:cNvPr id="3" name="Text 1"/>
          <p:cNvSpPr txBox="1"/>
          <p:nvPr/>
        </p:nvSpPr>
        <p:spPr>
          <a:xfrm>
            <a:off x="845465" y="1439905"/>
            <a:ext cx="74530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  <a:ea typeface="+mn-ea"/>
                <a:cs typeface="+mn-cs"/>
              </a:rPr>
              <a:t>        </a:t>
            </a:r>
            <a:r>
              <a:rPr kumimoji="0" lang="sk-SK" sz="3600" b="0" i="1" u="none" strike="noStrike" kern="1200" cap="none" spc="0" normalizeH="0" baseline="0" noProof="0">
                <a:ln>
                  <a:solidFill>
                    <a:schemeClr val="tx1"/>
                  </a:solidFill>
                </a:ln>
                <a:solidFill>
                  <a:srgbClr val="1ECC81"/>
                </a:solidFill>
                <a:effectLst/>
                <a:uLnTx/>
                <a:uFillTx/>
                <a:latin typeface="Artistik CE" panose="040F0704080607010103" pitchFamily="82" charset="0"/>
              </a:rPr>
              <a:t>L</a:t>
            </a:r>
            <a:r>
              <a:rPr lang="es-ES" sz="2400" i="1">
                <a:solidFill>
                  <a:prstClr val="black"/>
                </a:solidFill>
                <a:latin typeface="Georgia" panose="02040502050405020303" pitchFamily="18" charset="0"/>
              </a:rPr>
              <a:t>as flores silvestres de Ciudad del Cabo son conocidas en todo el mundo por sus impresionantes exhibiciones en primavera.</a:t>
            </a:r>
            <a:r>
              <a:rPr lang="sk-SK" sz="2400" i="1">
                <a:solidFill>
                  <a:prstClr val="black"/>
                </a:solidFill>
                <a:latin typeface="Georgia" panose="02040502050405020303" pitchFamily="18" charset="0"/>
              </a:rPr>
              <a:t> </a:t>
            </a:r>
            <a:r>
              <a:rPr lang="es-ES" sz="2400" i="1">
                <a:solidFill>
                  <a:prstClr val="black"/>
                </a:solidFill>
                <a:latin typeface="Georgia" panose="02040502050405020303" pitchFamily="18" charset="0"/>
              </a:rPr>
              <a:t>Especialmente las partes del norte del Cabo Occidental y el Cabo Norte son famosas por sus fascinantes y hermosas exhibiciones de flores silvestres durante la primavera,</a:t>
            </a:r>
            <a:r>
              <a:rPr lang="sk-SK" sz="2400" i="1">
                <a:solidFill>
                  <a:prstClr val="black"/>
                </a:solidFill>
                <a:latin typeface="Georgia" panose="02040502050405020303" pitchFamily="18" charset="0"/>
              </a:rPr>
              <a:t> </a:t>
            </a:r>
            <a:r>
              <a:rPr lang="es-ES" sz="2400" i="1">
                <a:solidFill>
                  <a:prstClr val="black"/>
                </a:solidFill>
                <a:latin typeface="Georgia" panose="02040502050405020303" pitchFamily="18" charset="0"/>
              </a:rPr>
              <a:t>principal</a:t>
            </a:r>
            <a:r>
              <a:rPr lang="sk-SK" sz="2400" i="1">
                <a:solidFill>
                  <a:prstClr val="black"/>
                </a:solidFill>
                <a:latin typeface="Georgia" panose="02040502050405020303" pitchFamily="18" charset="0"/>
              </a:rPr>
              <a:t>-</a:t>
            </a:r>
            <a:r>
              <a:rPr lang="es-ES" sz="2400" i="1">
                <a:solidFill>
                  <a:prstClr val="black"/>
                </a:solidFill>
                <a:latin typeface="Georgia" panose="02040502050405020303" pitchFamily="18" charset="0"/>
              </a:rPr>
              <a:t>mente de agosto a septiembre.</a:t>
            </a:r>
            <a:endParaRPr kumimoji="0" lang="sk-SK" sz="24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eorgia" panose="02040502050405020303" pitchFamily="18" charset="0"/>
            </a:endParaRPr>
          </a:p>
        </p:txBody>
      </p:sp>
      <p:pic>
        <p:nvPicPr>
          <p:cNvPr id="8" name="Erb">
            <a:extLst>
              <a:ext uri="{FF2B5EF4-FFF2-40B4-BE49-F238E27FC236}">
                <a16:creationId xmlns:a16="http://schemas.microsoft.com/office/drawing/2014/main" id="{72760CE2-160E-4D54-9EE7-1CDC25B3DC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</p:spTree>
    <p:extLst>
      <p:ext uri="{BB962C8B-B14F-4D97-AF65-F5344CB8AC3E}">
        <p14:creationId xmlns:p14="http://schemas.microsoft.com/office/powerpoint/2010/main" val="362884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fad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4F451F8-022A-474E-B683-4D43ED4CC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38153" y="370866"/>
            <a:ext cx="7467600" cy="4200525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sp>
        <p:nvSpPr>
          <p:cNvPr id="3" name="Text"/>
          <p:cNvSpPr txBox="1"/>
          <p:nvPr/>
        </p:nvSpPr>
        <p:spPr>
          <a:xfrm>
            <a:off x="6143753" y="4697224"/>
            <a:ext cx="2676503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r"/>
            <a:r>
              <a:rPr lang="es-ES" sz="1200" i="1"/>
              <a:t>Ciudad del Cabo - la capital de Sudáfrica</a:t>
            </a:r>
            <a:endParaRPr lang="en-US" sz="1200" i="1" dirty="0"/>
          </a:p>
        </p:txBody>
      </p:sp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38153" y="372391"/>
            <a:ext cx="7467600" cy="4197474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276354" y="4697224"/>
            <a:ext cx="2543902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en-US"/>
              <a:t>Kirstenbosch Jardín Botánico Nacional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507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1472" y="372733"/>
            <a:ext cx="7460961" cy="4196791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276354" y="4697224"/>
            <a:ext cx="2543902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sk-SK"/>
              <a:t>Kirstenbosch Jardín Botánico Nacional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88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4441" y="373568"/>
            <a:ext cx="7455022" cy="4195120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504749" y="4697224"/>
            <a:ext cx="2315507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en-US"/>
              <a:t>Parque Nacional de Namaqualand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48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39639" y="371702"/>
            <a:ext cx="7464627" cy="4198852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504750" y="4697224"/>
            <a:ext cx="2315506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sk-SK"/>
              <a:t>Parque Nacional de Namaqualand</a:t>
            </a:r>
          </a:p>
        </p:txBody>
      </p:sp>
    </p:spTree>
    <p:extLst>
      <p:ext uri="{BB962C8B-B14F-4D97-AF65-F5344CB8AC3E}">
        <p14:creationId xmlns:p14="http://schemas.microsoft.com/office/powerpoint/2010/main" val="142758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063" y="371702"/>
            <a:ext cx="7459778" cy="4198852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7401277" y="4697224"/>
            <a:ext cx="1418979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sk-SK"/>
              <a:t>Flores de primavera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77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39640" y="371702"/>
            <a:ext cx="7464625" cy="4198852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619397" y="4697224"/>
            <a:ext cx="2200859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en-US"/>
              <a:t>Parque Nacional Costa</a:t>
            </a:r>
            <a:r>
              <a:rPr lang="sk-SK"/>
              <a:t> del O</a:t>
            </a:r>
            <a:r>
              <a:rPr lang="en-US"/>
              <a:t>este</a:t>
            </a:r>
          </a:p>
        </p:txBody>
      </p:sp>
    </p:spTree>
    <p:extLst>
      <p:ext uri="{BB962C8B-B14F-4D97-AF65-F5344CB8AC3E}">
        <p14:creationId xmlns:p14="http://schemas.microsoft.com/office/powerpoint/2010/main" val="132922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5379" y="373568"/>
            <a:ext cx="7453146" cy="4195119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619397" y="4697224"/>
            <a:ext cx="2200859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sk-SK"/>
              <a:t>Parque Nacional Costa del Oeste</a:t>
            </a:r>
          </a:p>
        </p:txBody>
      </p:sp>
    </p:spTree>
    <p:extLst>
      <p:ext uri="{BB962C8B-B14F-4D97-AF65-F5344CB8AC3E}">
        <p14:creationId xmlns:p14="http://schemas.microsoft.com/office/powerpoint/2010/main" val="380070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063" y="371702"/>
            <a:ext cx="7459778" cy="4198852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619397" y="4697224"/>
            <a:ext cx="2200859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en-US"/>
              <a:t>Parque Nacional Costa</a:t>
            </a:r>
            <a:r>
              <a:rPr lang="sk-SK"/>
              <a:t> del O</a:t>
            </a:r>
            <a:r>
              <a:rPr lang="en-US"/>
              <a:t>este</a:t>
            </a:r>
          </a:p>
        </p:txBody>
      </p:sp>
    </p:spTree>
    <p:extLst>
      <p:ext uri="{BB962C8B-B14F-4D97-AF65-F5344CB8AC3E}">
        <p14:creationId xmlns:p14="http://schemas.microsoft.com/office/powerpoint/2010/main" val="402814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063" y="373065"/>
            <a:ext cx="7459777" cy="4196125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619397" y="4697224"/>
            <a:ext cx="2200859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en-US"/>
              <a:t>Parque Nacional Costa</a:t>
            </a:r>
            <a:r>
              <a:rPr lang="sk-SK"/>
              <a:t> del O</a:t>
            </a:r>
            <a:r>
              <a:rPr lang="en-US"/>
              <a:t>este</a:t>
            </a:r>
          </a:p>
        </p:txBody>
      </p:sp>
    </p:spTree>
    <p:extLst>
      <p:ext uri="{BB962C8B-B14F-4D97-AF65-F5344CB8AC3E}">
        <p14:creationId xmlns:p14="http://schemas.microsoft.com/office/powerpoint/2010/main" val="648179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063" y="373065"/>
            <a:ext cx="7459778" cy="4196125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609073" y="4697224"/>
            <a:ext cx="2211183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en-US"/>
              <a:t>Reserva de flores Nieuwoudtville</a:t>
            </a:r>
          </a:p>
        </p:txBody>
      </p:sp>
    </p:spTree>
    <p:extLst>
      <p:ext uri="{BB962C8B-B14F-4D97-AF65-F5344CB8AC3E}">
        <p14:creationId xmlns:p14="http://schemas.microsoft.com/office/powerpoint/2010/main" val="309201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063" y="373065"/>
            <a:ext cx="7459778" cy="4196125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609073" y="4697224"/>
            <a:ext cx="2211183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en-US"/>
              <a:t>Reserva de flores Nieuwoudtville</a:t>
            </a:r>
          </a:p>
        </p:txBody>
      </p:sp>
    </p:spTree>
    <p:extLst>
      <p:ext uri="{BB962C8B-B14F-4D97-AF65-F5344CB8AC3E}">
        <p14:creationId xmlns:p14="http://schemas.microsoft.com/office/powerpoint/2010/main" val="91820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063" y="373065"/>
            <a:ext cx="7459777" cy="4196125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619397" y="4697224"/>
            <a:ext cx="2200859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sk-SK"/>
              <a:t>Parque Nacional Costa del Oeste</a:t>
            </a:r>
          </a:p>
        </p:txBody>
      </p:sp>
    </p:spTree>
    <p:extLst>
      <p:ext uri="{BB962C8B-B14F-4D97-AF65-F5344CB8AC3E}">
        <p14:creationId xmlns:p14="http://schemas.microsoft.com/office/powerpoint/2010/main" val="206596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411" y="373065"/>
            <a:ext cx="7459081" cy="4196125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5957613" y="4697224"/>
            <a:ext cx="2862643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en-US"/>
              <a:t>Jardín Botánico Nacional Desierto de Karoo</a:t>
            </a:r>
          </a:p>
        </p:txBody>
      </p:sp>
    </p:spTree>
    <p:extLst>
      <p:ext uri="{BB962C8B-B14F-4D97-AF65-F5344CB8AC3E}">
        <p14:creationId xmlns:p14="http://schemas.microsoft.com/office/powerpoint/2010/main" val="2650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411" y="373261"/>
            <a:ext cx="7459081" cy="4195733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733273" y="4697224"/>
            <a:ext cx="2086983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sk-SK"/>
              <a:t>Jardín suculento en Soekershof</a:t>
            </a:r>
          </a:p>
        </p:txBody>
      </p:sp>
    </p:spTree>
    <p:extLst>
      <p:ext uri="{BB962C8B-B14F-4D97-AF65-F5344CB8AC3E}">
        <p14:creationId xmlns:p14="http://schemas.microsoft.com/office/powerpoint/2010/main" val="334901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411" y="373261"/>
            <a:ext cx="7459080" cy="4195733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619140" y="4697224"/>
            <a:ext cx="2201116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en-US"/>
              <a:t>Jardín Botánico</a:t>
            </a:r>
            <a:r>
              <a:rPr lang="sk-SK"/>
              <a:t> en</a:t>
            </a:r>
            <a:r>
              <a:rPr lang="en-US"/>
              <a:t> Graaff-Reinet</a:t>
            </a:r>
          </a:p>
        </p:txBody>
      </p:sp>
    </p:spTree>
    <p:extLst>
      <p:ext uri="{BB962C8B-B14F-4D97-AF65-F5344CB8AC3E}">
        <p14:creationId xmlns:p14="http://schemas.microsoft.com/office/powerpoint/2010/main" val="395881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411" y="375126"/>
            <a:ext cx="7459080" cy="4192002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733273" y="4697224"/>
            <a:ext cx="2086983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sk-SK"/>
              <a:t>Jardín suculento en Soekershof</a:t>
            </a:r>
          </a:p>
        </p:txBody>
      </p:sp>
    </p:spTree>
    <p:extLst>
      <p:ext uri="{BB962C8B-B14F-4D97-AF65-F5344CB8AC3E}">
        <p14:creationId xmlns:p14="http://schemas.microsoft.com/office/powerpoint/2010/main" val="94840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411" y="373261"/>
            <a:ext cx="7459080" cy="4195733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276354" y="4697224"/>
            <a:ext cx="2543902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sk-SK"/>
              <a:t>Kirstenbosch Jardín Botánico Nacional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31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411" y="373261"/>
            <a:ext cx="7459080" cy="4195733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276354" y="4697224"/>
            <a:ext cx="2543902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sk-SK"/>
              <a:t>Kirstenbosch Jardín Botánico Nacional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55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411" y="373261"/>
            <a:ext cx="7459080" cy="4195733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276353" y="4697224"/>
            <a:ext cx="2543903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sk-SK"/>
              <a:t>Kirstenbosch Jardín Botánico Nacional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351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4833" y="373261"/>
            <a:ext cx="7454235" cy="4195732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504750" y="4697224"/>
            <a:ext cx="2315506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sk-SK"/>
              <a:t>Parque Nacional de Namaqualand</a:t>
            </a:r>
          </a:p>
        </p:txBody>
      </p:sp>
    </p:spTree>
    <p:extLst>
      <p:ext uri="{BB962C8B-B14F-4D97-AF65-F5344CB8AC3E}">
        <p14:creationId xmlns:p14="http://schemas.microsoft.com/office/powerpoint/2010/main" val="358689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412" y="373261"/>
            <a:ext cx="7459077" cy="4195731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276354" y="4697224"/>
            <a:ext cx="2543902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sk-SK"/>
              <a:t>Kirstenbosch Jardín Botánico Nacional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76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411" y="373261"/>
            <a:ext cx="7459079" cy="4195731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276354" y="4697224"/>
            <a:ext cx="2543902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sk-SK"/>
              <a:t>Kirstenbosch Jardín Botánico Nacional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52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411" y="373261"/>
            <a:ext cx="7459079" cy="4195731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677810" y="4697224"/>
            <a:ext cx="2142446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es-ES"/>
              <a:t>La pradera cerca de Harrysmith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988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4833" y="373261"/>
            <a:ext cx="7454235" cy="4195732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7707514" y="4697224"/>
            <a:ext cx="1112742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sk-SK"/>
              <a:t>Cabo del Norte</a:t>
            </a:r>
          </a:p>
        </p:txBody>
      </p:sp>
    </p:spTree>
    <p:extLst>
      <p:ext uri="{BB962C8B-B14F-4D97-AF65-F5344CB8AC3E}">
        <p14:creationId xmlns:p14="http://schemas.microsoft.com/office/powerpoint/2010/main" val="400357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4833" y="373261"/>
            <a:ext cx="7454235" cy="4195732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7411281" y="4697224"/>
            <a:ext cx="1408975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sk-SK"/>
              <a:t>Plantación de flores</a:t>
            </a:r>
          </a:p>
        </p:txBody>
      </p:sp>
    </p:spTree>
    <p:extLst>
      <p:ext uri="{BB962C8B-B14F-4D97-AF65-F5344CB8AC3E}">
        <p14:creationId xmlns:p14="http://schemas.microsoft.com/office/powerpoint/2010/main" val="139469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411" y="373261"/>
            <a:ext cx="7459080" cy="4195733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806307" y="4697224"/>
            <a:ext cx="2013949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sk-SK"/>
              <a:t>Parque Nacional Tsitsikamma</a:t>
            </a:r>
          </a:p>
        </p:txBody>
      </p:sp>
    </p:spTree>
    <p:extLst>
      <p:ext uri="{BB962C8B-B14F-4D97-AF65-F5344CB8AC3E}">
        <p14:creationId xmlns:p14="http://schemas.microsoft.com/office/powerpoint/2010/main" val="57743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411" y="373261"/>
            <a:ext cx="7459080" cy="4195732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7637560" y="4697224"/>
            <a:ext cx="1182696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en-US"/>
              <a:t>La </a:t>
            </a:r>
            <a:r>
              <a:rPr lang="sk-SK"/>
              <a:t>C</a:t>
            </a:r>
            <a:r>
              <a:rPr lang="en-US"/>
              <a:t>osta </a:t>
            </a:r>
            <a:r>
              <a:rPr lang="sk-SK"/>
              <a:t>S</a:t>
            </a:r>
            <a:r>
              <a:rPr lang="en-US"/>
              <a:t>alvaje</a:t>
            </a:r>
          </a:p>
        </p:txBody>
      </p:sp>
    </p:spTree>
    <p:extLst>
      <p:ext uri="{BB962C8B-B14F-4D97-AF65-F5344CB8AC3E}">
        <p14:creationId xmlns:p14="http://schemas.microsoft.com/office/powerpoint/2010/main" val="259682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411" y="373261"/>
            <a:ext cx="7459079" cy="4195732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784570" y="4697224"/>
            <a:ext cx="2035686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en-US"/>
              <a:t>Á</a:t>
            </a:r>
            <a:r>
              <a:rPr lang="sk-SK"/>
              <a:t>r</a:t>
            </a:r>
            <a:r>
              <a:rPr lang="en-US"/>
              <a:t>boles jacaranda en Pretoria</a:t>
            </a:r>
          </a:p>
        </p:txBody>
      </p:sp>
    </p:spTree>
    <p:extLst>
      <p:ext uri="{BB962C8B-B14F-4D97-AF65-F5344CB8AC3E}">
        <p14:creationId xmlns:p14="http://schemas.microsoft.com/office/powerpoint/2010/main" val="190785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411" y="373261"/>
            <a:ext cx="7459079" cy="4195731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5955754" y="4697224"/>
            <a:ext cx="2864502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es-ES"/>
              <a:t>El Protea rey - la Flor Nacional de Sudáfrica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68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413" y="373261"/>
            <a:ext cx="7459075" cy="4195730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276354" y="4697224"/>
            <a:ext cx="2543902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en-US"/>
              <a:t>Kirstenbosch Jardín Botánico Nacional</a:t>
            </a:r>
          </a:p>
        </p:txBody>
      </p:sp>
    </p:spTree>
    <p:extLst>
      <p:ext uri="{BB962C8B-B14F-4D97-AF65-F5344CB8AC3E}">
        <p14:creationId xmlns:p14="http://schemas.microsoft.com/office/powerpoint/2010/main" val="14050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412" y="373261"/>
            <a:ext cx="7459077" cy="4195730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6276354" y="4697224"/>
            <a:ext cx="2543902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en-US"/>
              <a:t>Kirstenbosch Jardín Botánico Nacional</a:t>
            </a:r>
          </a:p>
        </p:txBody>
      </p:sp>
    </p:spTree>
    <p:extLst>
      <p:ext uri="{BB962C8B-B14F-4D97-AF65-F5344CB8AC3E}">
        <p14:creationId xmlns:p14="http://schemas.microsoft.com/office/powerpoint/2010/main" val="105155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412" y="373261"/>
            <a:ext cx="7459077" cy="4195731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5957613" y="4697224"/>
            <a:ext cx="2862643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en-US"/>
              <a:t>Jardín Botánico Nacional Desierto de Karoo</a:t>
            </a:r>
          </a:p>
        </p:txBody>
      </p:sp>
    </p:spTree>
    <p:extLst>
      <p:ext uri="{BB962C8B-B14F-4D97-AF65-F5344CB8AC3E}">
        <p14:creationId xmlns:p14="http://schemas.microsoft.com/office/powerpoint/2010/main" val="58365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1D2E37C-C2D2-43AF-9CF3-E85F7C94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22" name="F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411391">
            <a:off x="342412" y="373261"/>
            <a:ext cx="7459077" cy="4195730"/>
          </a:xfrm>
          <a:prstGeom prst="rect">
            <a:avLst/>
          </a:prstGeom>
          <a:ln>
            <a:noFill/>
          </a:ln>
          <a:effectLst>
            <a:outerShdw blurRad="177800" dist="165100" dir="2700000" algn="tl" rotWithShape="0">
              <a:srgbClr val="333333">
                <a:alpha val="71000"/>
              </a:srgbClr>
            </a:outerShdw>
          </a:effectLst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8819231C-09B0-4567-8875-F20886135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256" y="361950"/>
            <a:ext cx="705000" cy="932656"/>
          </a:xfrm>
          <a:prstGeom prst="rect">
            <a:avLst/>
          </a:prstGeom>
          <a:effectLst>
            <a:outerShdw blurRad="38100" dist="38100" dir="2700000" algn="tl" rotWithShape="0">
              <a:schemeClr val="tx1"/>
            </a:outerShdw>
          </a:effec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A32E897C-3955-4490-8BF1-A6ADE3872756}"/>
              </a:ext>
            </a:extLst>
          </p:cNvPr>
          <p:cNvSpPr txBox="1"/>
          <p:nvPr/>
        </p:nvSpPr>
        <p:spPr>
          <a:xfrm>
            <a:off x="7161660" y="4697224"/>
            <a:ext cx="1658596" cy="27699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sz="1200" i="1"/>
            </a:lvl1pPr>
          </a:lstStyle>
          <a:p>
            <a:r>
              <a:rPr lang="en-US"/>
              <a:t>Parque Nacional Krüger</a:t>
            </a:r>
          </a:p>
        </p:txBody>
      </p:sp>
    </p:spTree>
    <p:extLst>
      <p:ext uri="{BB962C8B-B14F-4D97-AF65-F5344CB8AC3E}">
        <p14:creationId xmlns:p14="http://schemas.microsoft.com/office/powerpoint/2010/main" val="284115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ám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Erb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1516" y="1143127"/>
            <a:ext cx="1079904" cy="1428623"/>
          </a:xfrm>
          <a:prstGeom prst="rect">
            <a:avLst/>
          </a:prstGeom>
        </p:spPr>
      </p:pic>
      <p:sp>
        <p:nvSpPr>
          <p:cNvPr id="3" name="Wild flowers"/>
          <p:cNvSpPr txBox="1"/>
          <p:nvPr/>
        </p:nvSpPr>
        <p:spPr>
          <a:xfrm>
            <a:off x="7747216" y="2878366"/>
            <a:ext cx="11485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>
                <a:solidFill>
                  <a:srgbClr val="F79646">
                    <a:lumMod val="50000"/>
                  </a:srgbClr>
                </a:solidFill>
                <a:latin typeface="Castanet" pitchFamily="2" charset="0"/>
              </a:rPr>
              <a:t>SALVAJE</a:t>
            </a:r>
          </a:p>
          <a:p>
            <a:pPr algn="ctr"/>
            <a:r>
              <a:rPr lang="es-ES">
                <a:solidFill>
                  <a:srgbClr val="F79646">
                    <a:lumMod val="50000"/>
                  </a:srgbClr>
                </a:solidFill>
                <a:latin typeface="Castanet" pitchFamily="2" charset="0"/>
              </a:rPr>
              <a:t>FLORES</a:t>
            </a:r>
          </a:p>
          <a:p>
            <a:pPr algn="ctr"/>
            <a:r>
              <a:rPr lang="es-ES">
                <a:solidFill>
                  <a:srgbClr val="F79646">
                    <a:lumMod val="50000"/>
                  </a:srgbClr>
                </a:solidFill>
                <a:latin typeface="Castanet" pitchFamily="2" charset="0"/>
              </a:rPr>
              <a:t>de</a:t>
            </a:r>
          </a:p>
          <a:p>
            <a:pPr algn="ctr"/>
            <a:r>
              <a:rPr lang="es-ES">
                <a:solidFill>
                  <a:srgbClr val="F79646">
                    <a:lumMod val="50000"/>
                  </a:srgbClr>
                </a:solidFill>
                <a:latin typeface="Castanet" pitchFamily="2" charset="0"/>
              </a:rPr>
              <a:t>SUR</a:t>
            </a:r>
          </a:p>
          <a:p>
            <a:pPr algn="ctr"/>
            <a:r>
              <a:rPr lang="es-ES">
                <a:solidFill>
                  <a:srgbClr val="F79646">
                    <a:lumMod val="50000"/>
                  </a:srgbClr>
                </a:solidFill>
                <a:latin typeface="Castanet" pitchFamily="2" charset="0"/>
              </a:rPr>
              <a:t>ÁFRICA</a:t>
            </a:r>
            <a:endParaRPr lang="sk-SK">
              <a:solidFill>
                <a:srgbClr val="F79646">
                  <a:lumMod val="50000"/>
                </a:srgbClr>
              </a:solidFill>
              <a:latin typeface="Castanet" pitchFamily="2" charset="0"/>
            </a:endParaRPr>
          </a:p>
        </p:txBody>
      </p:sp>
      <p:sp>
        <p:nvSpPr>
          <p:cNvPr id="6" name="Poďakovanie"/>
          <p:cNvSpPr/>
          <p:nvPr/>
        </p:nvSpPr>
        <p:spPr>
          <a:xfrm>
            <a:off x="1447603" y="386155"/>
            <a:ext cx="4945585" cy="114569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342900">
              <a:lnSpc>
                <a:spcPct val="150000"/>
              </a:lnSpc>
              <a:defRPr/>
            </a:pPr>
            <a:r>
              <a:rPr lang="es-ES" sz="2800" b="1">
                <a:ln w="3175">
                  <a:solidFill>
                    <a:sysClr val="windowText" lastClr="000000"/>
                  </a:solidFill>
                  <a:prstDash val="solid"/>
                </a:ln>
                <a:solidFill>
                  <a:srgbClr val="F79646">
                    <a:lumMod val="60000"/>
                    <a:lumOff val="40000"/>
                  </a:srgb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Gracias por ver la presentación.</a:t>
            </a:r>
            <a:endParaRPr lang="sk-SK" sz="2800" b="1">
              <a:ln w="3175">
                <a:solidFill>
                  <a:sysClr val="windowText" lastClr="000000"/>
                </a:solidFill>
                <a:prstDash val="solid"/>
              </a:ln>
              <a:solidFill>
                <a:srgbClr val="F79646">
                  <a:lumMod val="60000"/>
                  <a:lumOff val="40000"/>
                </a:srgbClr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Castanet" pitchFamily="2" charset="0"/>
            </a:endParaRPr>
          </a:p>
          <a:p>
            <a:pPr algn="ctr" defTabSz="342900">
              <a:lnSpc>
                <a:spcPct val="150000"/>
              </a:lnSpc>
              <a:defRPr/>
            </a:pPr>
            <a:r>
              <a:rPr lang="sk-SK" sz="2000" b="1">
                <a:ln w="3175">
                  <a:solidFill>
                    <a:sysClr val="windowText" lastClr="000000"/>
                  </a:solidFill>
                  <a:prstDash val="solid"/>
                </a:ln>
                <a:solidFill>
                  <a:srgbClr val="F79646">
                    <a:lumMod val="60000"/>
                    <a:lumOff val="40000"/>
                  </a:srgb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Tony Chacko y Steve Rumpler</a:t>
            </a:r>
          </a:p>
        </p:txBody>
      </p:sp>
      <p:pic>
        <p:nvPicPr>
          <p:cNvPr id="7" name="Podanie rúk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494" y="1956108"/>
            <a:ext cx="2615804" cy="1660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ony"/>
          <p:cNvSpPr/>
          <p:nvPr/>
        </p:nvSpPr>
        <p:spPr>
          <a:xfrm>
            <a:off x="2195736" y="3219822"/>
            <a:ext cx="629661" cy="328937"/>
          </a:xfrm>
          <a:prstGeom prst="rect">
            <a:avLst/>
          </a:prstGeom>
          <a:noFill/>
        </p:spPr>
        <p:txBody>
          <a:bodyPr wrap="none" lIns="51435" tIns="25718" rIns="51435" bIns="2571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514350">
              <a:defRPr/>
            </a:pPr>
            <a:r>
              <a:rPr lang="sk-SK" b="1">
                <a:ln w="22225">
                  <a:solidFill>
                    <a:srgbClr val="70AD47">
                      <a:lumMod val="50000"/>
                    </a:srgbClr>
                  </a:solidFill>
                  <a:prstDash val="solid"/>
                </a:ln>
                <a:solidFill>
                  <a:srgbClr val="33CC33"/>
                </a:solidFill>
                <a:latin typeface="Castanet" pitchFamily="2" charset="0"/>
              </a:rPr>
              <a:t>TONY</a:t>
            </a:r>
          </a:p>
        </p:txBody>
      </p:sp>
      <p:sp>
        <p:nvSpPr>
          <p:cNvPr id="9" name="Steve"/>
          <p:cNvSpPr/>
          <p:nvPr/>
        </p:nvSpPr>
        <p:spPr>
          <a:xfrm>
            <a:off x="4964099" y="3219821"/>
            <a:ext cx="680957" cy="328937"/>
          </a:xfrm>
          <a:prstGeom prst="rect">
            <a:avLst/>
          </a:prstGeom>
          <a:noFill/>
        </p:spPr>
        <p:txBody>
          <a:bodyPr wrap="none" lIns="51435" tIns="25718" rIns="51435" bIns="2571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514350">
              <a:defRPr/>
            </a:pPr>
            <a:r>
              <a:rPr lang="sk-SK" b="1">
                <a:ln w="22225">
                  <a:solidFill>
                    <a:srgbClr val="70AD47">
                      <a:lumMod val="50000"/>
                    </a:srgbClr>
                  </a:solidFill>
                  <a:prstDash val="solid"/>
                </a:ln>
                <a:solidFill>
                  <a:srgbClr val="33CC33"/>
                </a:solidFill>
                <a:latin typeface="Castanet" pitchFamily="2" charset="0"/>
              </a:rPr>
              <a:t>STEVE</a:t>
            </a:r>
          </a:p>
        </p:txBody>
      </p:sp>
      <p:sp>
        <p:nvSpPr>
          <p:cNvPr id="10" name="Mail T"/>
          <p:cNvSpPr txBox="1"/>
          <p:nvPr/>
        </p:nvSpPr>
        <p:spPr>
          <a:xfrm>
            <a:off x="1614620" y="3556419"/>
            <a:ext cx="1791892" cy="24820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514350">
              <a:defRPr/>
            </a:pPr>
            <a:r>
              <a:rPr lang="sk-SK" sz="1013" kern="0">
                <a:solidFill>
                  <a:prstClr val="black"/>
                </a:solidFill>
                <a:latin typeface="Cambria" panose="02040503050406030204" pitchFamily="18" charset="0"/>
              </a:rPr>
              <a:t>tonychacko2000@gmail.com</a:t>
            </a:r>
          </a:p>
        </p:txBody>
      </p:sp>
      <p:sp>
        <p:nvSpPr>
          <p:cNvPr id="11" name="Mail P"/>
          <p:cNvSpPr txBox="1"/>
          <p:nvPr/>
        </p:nvSpPr>
        <p:spPr>
          <a:xfrm>
            <a:off x="4569367" y="3556419"/>
            <a:ext cx="1470420" cy="24820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514350">
              <a:defRPr/>
            </a:pPr>
            <a:r>
              <a:rPr lang="sk-SK" sz="1013" kern="0">
                <a:solidFill>
                  <a:prstClr val="black"/>
                </a:solidFill>
                <a:latin typeface="Cambria" panose="02040503050406030204" pitchFamily="18" charset="0"/>
              </a:rPr>
              <a:t>pista2011@gmail.com</a:t>
            </a:r>
          </a:p>
        </p:txBody>
      </p:sp>
      <p:sp>
        <p:nvSpPr>
          <p:cNvPr id="12" name="IND-SVK"/>
          <p:cNvSpPr txBox="1"/>
          <p:nvPr/>
        </p:nvSpPr>
        <p:spPr>
          <a:xfrm>
            <a:off x="2633329" y="3978688"/>
            <a:ext cx="2574132" cy="307777"/>
          </a:xfrm>
          <a:prstGeom prst="rect">
            <a:avLst/>
          </a:prstGeom>
          <a:noFill/>
        </p:spPr>
        <p:txBody>
          <a:bodyPr spcFirstLastPara="1" wrap="square" numCol="1">
            <a:prstTxWarp prst="textArchDown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514350">
              <a:defRPr/>
            </a:pPr>
            <a:r>
              <a:rPr lang="sk-SK" sz="1400">
                <a:solidFill>
                  <a:srgbClr val="F79646">
                    <a:lumMod val="50000"/>
                  </a:srgbClr>
                </a:solidFill>
                <a:latin typeface="Castanet" pitchFamily="2" charset="0"/>
              </a:rPr>
              <a:t>La amistad indo-eslovaca</a:t>
            </a:r>
          </a:p>
        </p:txBody>
      </p:sp>
    </p:spTree>
    <p:extLst>
      <p:ext uri="{BB962C8B-B14F-4D97-AF65-F5344CB8AC3E}">
        <p14:creationId xmlns:p14="http://schemas.microsoft.com/office/powerpoint/2010/main" val="84972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fad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uiExpand="1" build="p"/>
      <p:bldP spid="8" grpId="0"/>
      <p:bldP spid="9" grpId="0"/>
      <p:bldP spid="10" grpId="0"/>
      <p:bldP spid="11" grpId="0"/>
      <p:bldP spid="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200043"/>
            <a:ext cx="9143999" cy="17173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70" tIns="34285" rIns="68570" bIns="34285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685828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361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sp>
        <p:nvSpPr>
          <p:cNvPr id="82947" name="Rectangle 5">
            <a:extLst>
              <a:ext uri="{FF2B5EF4-FFF2-40B4-BE49-F238E27FC236}">
                <a16:creationId xmlns:a16="http://schemas.microsoft.com/office/drawing/2014/main" id="{21BFC997-EB8B-4C74-ADEB-0ED3FF576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371776"/>
            <a:ext cx="9144000" cy="3771657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70" tIns="34285" rIns="68570" bIns="34285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685828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361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29" y="68"/>
            <a:ext cx="3658248" cy="1171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2732" y="1429022"/>
            <a:ext cx="6858540" cy="1786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70" tIns="34285" rIns="68570" bIns="3428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685828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4491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3606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3606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3334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3334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3334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3334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6513" y="3522226"/>
            <a:ext cx="2000318" cy="1430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70" tIns="34285" rIns="68570" bIns="3428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685828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361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361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685828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361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218" y="3254365"/>
            <a:ext cx="1771339" cy="177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833" y="3698279"/>
            <a:ext cx="914832" cy="743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732" y="2229365"/>
            <a:ext cx="399631" cy="399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732" y="2628997"/>
            <a:ext cx="399631" cy="399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732" y="3028628"/>
            <a:ext cx="399631" cy="40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732" y="3429340"/>
            <a:ext cx="399631" cy="399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>
            <a:extLst>
              <a:ext uri="{FF2B5EF4-FFF2-40B4-BE49-F238E27FC236}">
                <a16:creationId xmlns:a16="http://schemas.microsoft.com/office/drawing/2014/main" id="{3D7F23E1-6E88-4F8A-9D9E-D192894DB8B1}"/>
              </a:ext>
            </a:extLst>
          </p:cNvPr>
          <p:cNvSpPr/>
          <p:nvPr/>
        </p:nvSpPr>
        <p:spPr>
          <a:xfrm>
            <a:off x="6815251" y="4079585"/>
            <a:ext cx="1566297" cy="435555"/>
          </a:xfrm>
          <a:prstGeom prst="rect">
            <a:avLst/>
          </a:prstGeom>
          <a:noFill/>
        </p:spPr>
        <p:txBody>
          <a:bodyPr lIns="68502" tIns="34252" rIns="68502" bIns="34252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685117">
              <a:defRPr/>
            </a:pPr>
            <a:r>
              <a:rPr lang="sk-SK" sz="2381" b="1" spc="37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anose="020B0609070205080204" pitchFamily="49" charset="-128"/>
                <a:cs typeface="Arial"/>
              </a:rPr>
              <a:t>F I N</a:t>
            </a:r>
          </a:p>
        </p:txBody>
      </p:sp>
      <p:sp>
        <p:nvSpPr>
          <p:cNvPr id="19" name="Ovál">
            <a:extLst>
              <a:ext uri="{FF2B5EF4-FFF2-40B4-BE49-F238E27FC236}">
                <a16:creationId xmlns:a16="http://schemas.microsoft.com/office/drawing/2014/main" id="{F5914AEA-BD40-4A3B-B139-4556BFE24B08}"/>
              </a:ext>
            </a:extLst>
          </p:cNvPr>
          <p:cNvSpPr/>
          <p:nvPr/>
        </p:nvSpPr>
        <p:spPr>
          <a:xfrm>
            <a:off x="6613552" y="3986728"/>
            <a:ext cx="1970075" cy="624289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68502" tIns="34252" rIns="68502" bIns="34252" anchor="ctr"/>
          <a:lstStyle/>
          <a:p>
            <a:pPr algn="ctr" defTabSz="685117">
              <a:defRPr/>
            </a:pPr>
            <a:endParaRPr lang="sk-SK" sz="1361" kern="0">
              <a:solidFill>
                <a:prstClr val="white"/>
              </a:solidFill>
              <a:latin typeface="Calibri"/>
              <a:ea typeface="MS Gothic" panose="020B0609070205080204" pitchFamily="49" charset="-128"/>
              <a:cs typeface="Arial"/>
            </a:endParaRPr>
          </a:p>
        </p:txBody>
      </p:sp>
      <p:sp>
        <p:nvSpPr>
          <p:cNvPr id="20" name="Ukončenie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EF18DFF2-6713-4D9E-805D-6FC25A8A6319}"/>
              </a:ext>
            </a:extLst>
          </p:cNvPr>
          <p:cNvSpPr/>
          <p:nvPr/>
        </p:nvSpPr>
        <p:spPr>
          <a:xfrm>
            <a:off x="6526066" y="3866836"/>
            <a:ext cx="2145049" cy="864068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68502" tIns="34252" rIns="68502" bIns="34252" anchor="ctr"/>
          <a:lstStyle/>
          <a:p>
            <a:pPr algn="ctr" defTabSz="685117">
              <a:defRPr/>
            </a:pPr>
            <a:endParaRPr lang="sk-SK" sz="1361" kern="0">
              <a:solidFill>
                <a:prstClr val="white"/>
              </a:solidFill>
              <a:latin typeface="Calibri"/>
              <a:ea typeface="MS Gothic" panose="020B0609070205080204" pitchFamily="49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4345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South Afric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South Africa</Template>
  <TotalTime>0</TotalTime>
  <Words>282</Words>
  <Application>Microsoft Office PowerPoint</Application>
  <PresentationFormat>Prezentácia na obrazovke (16:9)</PresentationFormat>
  <Paragraphs>55</Paragraphs>
  <Slides>38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10</vt:i4>
      </vt:variant>
      <vt:variant>
        <vt:lpstr>Motív</vt:lpstr>
      </vt:variant>
      <vt:variant>
        <vt:i4>4</vt:i4>
      </vt:variant>
      <vt:variant>
        <vt:lpstr>Nadpisy snímok</vt:lpstr>
      </vt:variant>
      <vt:variant>
        <vt:i4>38</vt:i4>
      </vt:variant>
    </vt:vector>
  </HeadingPairs>
  <TitlesOfParts>
    <vt:vector size="52" baseType="lpstr">
      <vt:lpstr>Calibri</vt:lpstr>
      <vt:lpstr>Arial</vt:lpstr>
      <vt:lpstr>Georgia</vt:lpstr>
      <vt:lpstr>MS Gothic</vt:lpstr>
      <vt:lpstr>Artistik CE</vt:lpstr>
      <vt:lpstr>Cambria</vt:lpstr>
      <vt:lpstr>Castanet</vt:lpstr>
      <vt:lpstr>Nuance CE</vt:lpstr>
      <vt:lpstr>Wingdings</vt:lpstr>
      <vt:lpstr>Kristen ITC</vt:lpstr>
      <vt:lpstr>South Africa</vt:lpstr>
      <vt:lpstr>Motív Office</vt:lpstr>
      <vt:lpstr>1_Motív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/>
  <cp:revision>1</cp:revision>
  <dcterms:created xsi:type="dcterms:W3CDTF">2017-02-15T11:47:41Z</dcterms:created>
  <dcterms:modified xsi:type="dcterms:W3CDTF">2018-06-04T15:35:45Z</dcterms:modified>
</cp:coreProperties>
</file>