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 id="2147483684" r:id="rId3"/>
  </p:sldMasterIdLst>
  <p:sldIdLst>
    <p:sldId id="3168" r:id="rId4"/>
    <p:sldId id="257" r:id="rId5"/>
    <p:sldId id="258" r:id="rId6"/>
    <p:sldId id="3167" r:id="rId7"/>
    <p:sldId id="4548" r:id="rId8"/>
    <p:sldId id="4718" r:id="rId9"/>
    <p:sldId id="4666" r:id="rId10"/>
    <p:sldId id="4721" r:id="rId11"/>
    <p:sldId id="4694" r:id="rId12"/>
    <p:sldId id="4563" r:id="rId13"/>
    <p:sldId id="4700" r:id="rId14"/>
    <p:sldId id="4590" r:id="rId15"/>
    <p:sldId id="4647" r:id="rId16"/>
    <p:sldId id="4525" r:id="rId17"/>
    <p:sldId id="4670" r:id="rId18"/>
    <p:sldId id="4626" r:id="rId19"/>
    <p:sldId id="4550" r:id="rId20"/>
    <p:sldId id="4573" r:id="rId21"/>
    <p:sldId id="4593" r:id="rId22"/>
    <p:sldId id="4535" r:id="rId23"/>
    <p:sldId id="4683" r:id="rId24"/>
    <p:sldId id="4631" r:id="rId25"/>
    <p:sldId id="4652" r:id="rId26"/>
    <p:sldId id="4691" r:id="rId27"/>
    <p:sldId id="4693" r:id="rId28"/>
    <p:sldId id="4714" r:id="rId29"/>
    <p:sldId id="4705" r:id="rId30"/>
    <p:sldId id="4653" r:id="rId31"/>
    <p:sldId id="4650" r:id="rId32"/>
    <p:sldId id="4582" r:id="rId33"/>
    <p:sldId id="4687" r:id="rId34"/>
    <p:sldId id="4711" r:id="rId35"/>
    <p:sldId id="4612" r:id="rId36"/>
    <p:sldId id="4611" r:id="rId37"/>
    <p:sldId id="4537" r:id="rId38"/>
    <p:sldId id="4609" r:id="rId39"/>
    <p:sldId id="4614" r:id="rId40"/>
    <p:sldId id="4557" r:id="rId41"/>
    <p:sldId id="4572" r:id="rId42"/>
    <p:sldId id="4710" r:id="rId43"/>
    <p:sldId id="4660" r:id="rId44"/>
    <p:sldId id="4615" r:id="rId45"/>
    <p:sldId id="4699" r:id="rId46"/>
    <p:sldId id="4688" r:id="rId47"/>
    <p:sldId id="4657" r:id="rId48"/>
    <p:sldId id="4703" r:id="rId49"/>
    <p:sldId id="4625" r:id="rId50"/>
    <p:sldId id="4598" r:id="rId51"/>
    <p:sldId id="3169" r:id="rId52"/>
    <p:sldId id="4345" r:id="rId53"/>
    <p:sldId id="268" r:id="rId54"/>
  </p:sldIdLst>
  <p:sldSz cx="12192000" cy="6858000"/>
  <p:notesSz cx="6858000" cy="9144000"/>
  <p:embeddedFontLst>
    <p:embeddedFont>
      <p:font typeface="Balloon XBd BT" panose="03060902030402060201" pitchFamily="66" charset="-18"/>
      <p:bold r:id="rId55"/>
    </p:embeddedFont>
    <p:embeddedFont>
      <p:font typeface="Barbedor T" panose="02000503070000020004" pitchFamily="2" charset="-18"/>
      <p:regular r:id="rId56"/>
      <p:bold r:id="rId57"/>
      <p:italic r:id="rId58"/>
      <p:boldItalic r:id="rId59"/>
    </p:embeddedFont>
    <p:embeddedFont>
      <p:font typeface="Bravo Engraved" panose="020B7200000000000000" pitchFamily="34" charset="0"/>
      <p:regular r:id="rId60"/>
    </p:embeddedFont>
    <p:embeddedFont>
      <p:font typeface="Contus T OT" pitchFamily="2" charset="0"/>
      <p:regular r:id="rId61"/>
    </p:embeddedFont>
    <p:embeddedFont>
      <p:font typeface="Kristen ITC" panose="03050502040202030202" pitchFamily="66" charset="0"/>
      <p:regular r:id="rId62"/>
    </p:embeddedFont>
    <p:embeddedFont>
      <p:font typeface="Nadianne" panose="03020902050305070206" pitchFamily="66" charset="-18"/>
      <p:boldItalic r:id="rId63"/>
    </p:embeddedFont>
    <p:embeddedFont>
      <p:font typeface="Tekton Pro" panose="020F0403020208020904" pitchFamily="34" charset="-18"/>
      <p:regular r:id="rId64"/>
      <p:bold r:id="rId65"/>
      <p:italic r:id="rId66"/>
      <p:boldItalic r:id="rId67"/>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7Bh4CrgKl2+MnOHzJE0jQ==" hashData="Lz/zTjgGyGPA/mUHYTGU6EGbkJITkBBEfYXiBwBdD8oP3vbqOne5OFYurUm5z/ngjeYWY0V2qEh4BNzWi8Xj0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D88D"/>
    <a:srgbClr val="E9C961"/>
    <a:srgbClr val="FAF2DA"/>
    <a:srgbClr val="F6EAC2"/>
    <a:srgbClr val="EDD27D"/>
    <a:srgbClr val="1A5181"/>
    <a:srgbClr val="6AAEE7"/>
    <a:srgbClr val="1F69AC"/>
    <a:srgbClr val="65885D"/>
    <a:srgbClr val="569E1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71" autoAdjust="0"/>
    <p:restoredTop sz="94660"/>
  </p:normalViewPr>
  <p:slideViewPr>
    <p:cSldViewPr snapToGrid="0">
      <p:cViewPr varScale="1">
        <p:scale>
          <a:sx n="99" d="100"/>
          <a:sy n="99" d="100"/>
        </p:scale>
        <p:origin x="102" y="14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font" Target="fonts/font9.fntdata"/><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2.xml"/><Relationship Id="rId61" Type="http://schemas.openxmlformats.org/officeDocument/2006/relationships/font" Target="fonts/font7.fntdata"/><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font" Target="fonts/font8.fntdata"/><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3.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font" Target="fonts/font1.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5"/>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9"/>
            <a:ext cx="9144000" cy="1655762"/>
          </a:xfrm>
        </p:spPr>
        <p:txBody>
          <a:bodyPr/>
          <a:lstStyle>
            <a:lvl1pPr marL="0" indent="0" algn="ctr">
              <a:buNone/>
              <a:defRPr sz="2400"/>
            </a:lvl1pPr>
            <a:lvl2pPr marL="457153" indent="0" algn="ctr">
              <a:buNone/>
              <a:defRPr sz="2000"/>
            </a:lvl2pPr>
            <a:lvl3pPr marL="914306" indent="0" algn="ctr">
              <a:buNone/>
              <a:defRPr sz="1799"/>
            </a:lvl3pPr>
            <a:lvl4pPr marL="1371457" indent="0" algn="ctr">
              <a:buNone/>
              <a:defRPr sz="1600"/>
            </a:lvl4pPr>
            <a:lvl5pPr marL="1828609" indent="0" algn="ctr">
              <a:buNone/>
              <a:defRPr sz="1600"/>
            </a:lvl5pPr>
            <a:lvl6pPr marL="2285762" indent="0" algn="ctr">
              <a:buNone/>
              <a:defRPr sz="1600"/>
            </a:lvl6pPr>
            <a:lvl7pPr marL="2742915" indent="0" algn="ctr">
              <a:buNone/>
              <a:defRPr sz="1600"/>
            </a:lvl7pPr>
            <a:lvl8pPr marL="3200067" indent="0" algn="ctr">
              <a:buNone/>
              <a:defRPr sz="1600"/>
            </a:lvl8pPr>
            <a:lvl9pPr marL="3657219"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82090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02507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1" y="1709739"/>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53" indent="0">
              <a:buNone/>
              <a:defRPr sz="2000">
                <a:solidFill>
                  <a:schemeClr val="tx1">
                    <a:tint val="75000"/>
                  </a:schemeClr>
                </a:solidFill>
              </a:defRPr>
            </a:lvl2pPr>
            <a:lvl3pPr marL="914306" indent="0">
              <a:buNone/>
              <a:defRPr sz="1799">
                <a:solidFill>
                  <a:schemeClr val="tx1">
                    <a:tint val="75000"/>
                  </a:schemeClr>
                </a:solidFill>
              </a:defRPr>
            </a:lvl3pPr>
            <a:lvl4pPr marL="1371457" indent="0">
              <a:buNone/>
              <a:defRPr sz="1600">
                <a:solidFill>
                  <a:schemeClr val="tx1">
                    <a:tint val="75000"/>
                  </a:schemeClr>
                </a:solidFill>
              </a:defRPr>
            </a:lvl4pPr>
            <a:lvl5pPr marL="1828609" indent="0">
              <a:buNone/>
              <a:defRPr sz="1600">
                <a:solidFill>
                  <a:schemeClr val="tx1">
                    <a:tint val="75000"/>
                  </a:schemeClr>
                </a:solidFill>
              </a:defRPr>
            </a:lvl5pPr>
            <a:lvl6pPr marL="2285762" indent="0">
              <a:buNone/>
              <a:defRPr sz="1600">
                <a:solidFill>
                  <a:schemeClr val="tx1">
                    <a:tint val="75000"/>
                  </a:schemeClr>
                </a:solidFill>
              </a:defRPr>
            </a:lvl6pPr>
            <a:lvl7pPr marL="2742915" indent="0">
              <a:buNone/>
              <a:defRPr sz="1600">
                <a:solidFill>
                  <a:schemeClr val="tx1">
                    <a:tint val="75000"/>
                  </a:schemeClr>
                </a:solidFill>
              </a:defRPr>
            </a:lvl7pPr>
            <a:lvl8pPr marL="3200067" indent="0">
              <a:buNone/>
              <a:defRPr sz="1600">
                <a:solidFill>
                  <a:schemeClr val="tx1">
                    <a:tint val="75000"/>
                  </a:schemeClr>
                </a:solidFill>
              </a:defRPr>
            </a:lvl8pPr>
            <a:lvl9pPr marL="3657219"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4138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1" y="1825625"/>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645338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6"/>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9" y="1681164"/>
            <a:ext cx="5157787" cy="823911"/>
          </a:xfrm>
        </p:spPr>
        <p:txBody>
          <a:bodyPr anchor="b"/>
          <a:lstStyle>
            <a:lvl1pPr marL="0" indent="0">
              <a:buNone/>
              <a:defRPr sz="2400" b="1"/>
            </a:lvl1pPr>
            <a:lvl2pPr marL="457153" indent="0">
              <a:buNone/>
              <a:defRPr sz="2000" b="1"/>
            </a:lvl2pPr>
            <a:lvl3pPr marL="914306" indent="0">
              <a:buNone/>
              <a:defRPr sz="1799" b="1"/>
            </a:lvl3pPr>
            <a:lvl4pPr marL="1371457" indent="0">
              <a:buNone/>
              <a:defRPr sz="1600" b="1"/>
            </a:lvl4pPr>
            <a:lvl5pPr marL="1828609" indent="0">
              <a:buNone/>
              <a:defRPr sz="1600" b="1"/>
            </a:lvl5pPr>
            <a:lvl6pPr marL="2285762" indent="0">
              <a:buNone/>
              <a:defRPr sz="1600" b="1"/>
            </a:lvl6pPr>
            <a:lvl7pPr marL="2742915" indent="0">
              <a:buNone/>
              <a:defRPr sz="1600" b="1"/>
            </a:lvl7pPr>
            <a:lvl8pPr marL="3200067" indent="0">
              <a:buNone/>
              <a:defRPr sz="1600" b="1"/>
            </a:lvl8pPr>
            <a:lvl9pPr marL="3657219"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9" y="2505076"/>
            <a:ext cx="5157787" cy="3684587"/>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4"/>
            <a:ext cx="5183188" cy="823911"/>
          </a:xfrm>
        </p:spPr>
        <p:txBody>
          <a:bodyPr anchor="b"/>
          <a:lstStyle>
            <a:lvl1pPr marL="0" indent="0">
              <a:buNone/>
              <a:defRPr sz="2400" b="1"/>
            </a:lvl1pPr>
            <a:lvl2pPr marL="457153" indent="0">
              <a:buNone/>
              <a:defRPr sz="2000" b="1"/>
            </a:lvl2pPr>
            <a:lvl3pPr marL="914306" indent="0">
              <a:buNone/>
              <a:defRPr sz="1799" b="1"/>
            </a:lvl3pPr>
            <a:lvl4pPr marL="1371457" indent="0">
              <a:buNone/>
              <a:defRPr sz="1600" b="1"/>
            </a:lvl4pPr>
            <a:lvl5pPr marL="1828609" indent="0">
              <a:buNone/>
              <a:defRPr sz="1600" b="1"/>
            </a:lvl5pPr>
            <a:lvl6pPr marL="2285762" indent="0">
              <a:buNone/>
              <a:defRPr sz="1600" b="1"/>
            </a:lvl6pPr>
            <a:lvl7pPr marL="2742915" indent="0">
              <a:buNone/>
              <a:defRPr sz="1600" b="1"/>
            </a:lvl7pPr>
            <a:lvl8pPr marL="3200067" indent="0">
              <a:buNone/>
              <a:defRPr sz="1600" b="1"/>
            </a:lvl8pPr>
            <a:lvl9pPr marL="3657219"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6"/>
            <a:ext cx="5183188" cy="3684587"/>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440628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180496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56810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91" y="457201"/>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90"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91" y="2057401"/>
            <a:ext cx="3932237" cy="3811588"/>
          </a:xfrm>
        </p:spPr>
        <p:txBody>
          <a:bodyPr/>
          <a:lstStyle>
            <a:lvl1pPr marL="0" indent="0">
              <a:buNone/>
              <a:defRPr sz="1600"/>
            </a:lvl1pPr>
            <a:lvl2pPr marL="457153" indent="0">
              <a:buNone/>
              <a:defRPr sz="1399"/>
            </a:lvl2pPr>
            <a:lvl3pPr marL="914306" indent="0">
              <a:buNone/>
              <a:defRPr sz="1200"/>
            </a:lvl3pPr>
            <a:lvl4pPr marL="1371457" indent="0">
              <a:buNone/>
              <a:defRPr sz="999"/>
            </a:lvl4pPr>
            <a:lvl5pPr marL="1828609" indent="0">
              <a:buNone/>
              <a:defRPr sz="999"/>
            </a:lvl5pPr>
            <a:lvl6pPr marL="2285762" indent="0">
              <a:buNone/>
              <a:defRPr sz="999"/>
            </a:lvl6pPr>
            <a:lvl7pPr marL="2742915" indent="0">
              <a:buNone/>
              <a:defRPr sz="999"/>
            </a:lvl7pPr>
            <a:lvl8pPr marL="3200067" indent="0">
              <a:buNone/>
              <a:defRPr sz="999"/>
            </a:lvl8pPr>
            <a:lvl9pPr marL="3657219" indent="0">
              <a:buNone/>
              <a:defRPr sz="999"/>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642834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91" y="457201"/>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90" y="987427"/>
            <a:ext cx="6172200" cy="4873625"/>
          </a:xfrm>
        </p:spPr>
        <p:txBody>
          <a:bodyPr/>
          <a:lstStyle>
            <a:lvl1pPr marL="0" indent="0">
              <a:buNone/>
              <a:defRPr sz="3200"/>
            </a:lvl1pPr>
            <a:lvl2pPr marL="457153" indent="0">
              <a:buNone/>
              <a:defRPr sz="2800"/>
            </a:lvl2pPr>
            <a:lvl3pPr marL="914306" indent="0">
              <a:buNone/>
              <a:defRPr sz="2400"/>
            </a:lvl3pPr>
            <a:lvl4pPr marL="1371457" indent="0">
              <a:buNone/>
              <a:defRPr sz="2000"/>
            </a:lvl4pPr>
            <a:lvl5pPr marL="1828609" indent="0">
              <a:buNone/>
              <a:defRPr sz="2000"/>
            </a:lvl5pPr>
            <a:lvl6pPr marL="2285762" indent="0">
              <a:buNone/>
              <a:defRPr sz="2000"/>
            </a:lvl6pPr>
            <a:lvl7pPr marL="2742915" indent="0">
              <a:buNone/>
              <a:defRPr sz="2000"/>
            </a:lvl7pPr>
            <a:lvl8pPr marL="3200067" indent="0">
              <a:buNone/>
              <a:defRPr sz="2000"/>
            </a:lvl8pPr>
            <a:lvl9pPr marL="3657219"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91" y="2057401"/>
            <a:ext cx="3932237" cy="3811588"/>
          </a:xfrm>
        </p:spPr>
        <p:txBody>
          <a:bodyPr/>
          <a:lstStyle>
            <a:lvl1pPr marL="0" indent="0">
              <a:buNone/>
              <a:defRPr sz="1600"/>
            </a:lvl1pPr>
            <a:lvl2pPr marL="457153" indent="0">
              <a:buNone/>
              <a:defRPr sz="1399"/>
            </a:lvl2pPr>
            <a:lvl3pPr marL="914306" indent="0">
              <a:buNone/>
              <a:defRPr sz="1200"/>
            </a:lvl3pPr>
            <a:lvl4pPr marL="1371457" indent="0">
              <a:buNone/>
              <a:defRPr sz="999"/>
            </a:lvl4pPr>
            <a:lvl5pPr marL="1828609" indent="0">
              <a:buNone/>
              <a:defRPr sz="999"/>
            </a:lvl5pPr>
            <a:lvl6pPr marL="2285762" indent="0">
              <a:buNone/>
              <a:defRPr sz="999"/>
            </a:lvl6pPr>
            <a:lvl7pPr marL="2742915" indent="0">
              <a:buNone/>
              <a:defRPr sz="999"/>
            </a:lvl7pPr>
            <a:lvl8pPr marL="3200067" indent="0">
              <a:buNone/>
              <a:defRPr sz="999"/>
            </a:lvl8pPr>
            <a:lvl9pPr marL="3657219" indent="0">
              <a:buNone/>
              <a:defRPr sz="999"/>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665944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852190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1"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13. 4. 2025</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12787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13. 4. 2025</a:t>
            </a:fld>
            <a:endParaRPr lang="es-ES" altLang="sk-SK"/>
          </a:p>
        </p:txBody>
      </p:sp>
    </p:spTree>
    <p:extLst>
      <p:ext uri="{BB962C8B-B14F-4D97-AF65-F5344CB8AC3E}">
        <p14:creationId xmlns:p14="http://schemas.microsoft.com/office/powerpoint/2010/main" val="1207816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13. 4. 2025</a:t>
            </a:fld>
            <a:endParaRPr lang="es-ES" altLang="sk-SK"/>
          </a:p>
        </p:txBody>
      </p:sp>
    </p:spTree>
    <p:extLst>
      <p:ext uri="{BB962C8B-B14F-4D97-AF65-F5344CB8AC3E}">
        <p14:creationId xmlns:p14="http://schemas.microsoft.com/office/powerpoint/2010/main" val="29124558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13. 4. 2025</a:t>
            </a:fld>
            <a:endParaRPr lang="es-ES" altLang="sk-SK"/>
          </a:p>
        </p:txBody>
      </p:sp>
    </p:spTree>
    <p:extLst>
      <p:ext uri="{BB962C8B-B14F-4D97-AF65-F5344CB8AC3E}">
        <p14:creationId xmlns:p14="http://schemas.microsoft.com/office/powerpoint/2010/main" val="41602435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13. 4. 2025</a:t>
            </a:fld>
            <a:endParaRPr lang="es-ES" altLang="sk-SK"/>
          </a:p>
        </p:txBody>
      </p:sp>
    </p:spTree>
    <p:extLst>
      <p:ext uri="{BB962C8B-B14F-4D97-AF65-F5344CB8AC3E}">
        <p14:creationId xmlns:p14="http://schemas.microsoft.com/office/powerpoint/2010/main" val="23155403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13. 4. 2025</a:t>
            </a:fld>
            <a:endParaRPr lang="es-ES" altLang="sk-SK"/>
          </a:p>
        </p:txBody>
      </p:sp>
    </p:spTree>
    <p:extLst>
      <p:ext uri="{BB962C8B-B14F-4D97-AF65-F5344CB8AC3E}">
        <p14:creationId xmlns:p14="http://schemas.microsoft.com/office/powerpoint/2010/main" val="7727242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13. 4. 2025</a:t>
            </a:fld>
            <a:endParaRPr lang="es-ES" altLang="sk-SK"/>
          </a:p>
        </p:txBody>
      </p:sp>
    </p:spTree>
    <p:extLst>
      <p:ext uri="{BB962C8B-B14F-4D97-AF65-F5344CB8AC3E}">
        <p14:creationId xmlns:p14="http://schemas.microsoft.com/office/powerpoint/2010/main" val="38243746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13. 4. 2025</a:t>
            </a:fld>
            <a:endParaRPr lang="es-ES" altLang="sk-SK"/>
          </a:p>
        </p:txBody>
      </p:sp>
    </p:spTree>
    <p:extLst>
      <p:ext uri="{BB962C8B-B14F-4D97-AF65-F5344CB8AC3E}">
        <p14:creationId xmlns:p14="http://schemas.microsoft.com/office/powerpoint/2010/main" val="23969536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13. 4. 2025</a:t>
            </a:fld>
            <a:endParaRPr lang="es-ES" altLang="sk-SK"/>
          </a:p>
        </p:txBody>
      </p:sp>
    </p:spTree>
    <p:extLst>
      <p:ext uri="{BB962C8B-B14F-4D97-AF65-F5344CB8AC3E}">
        <p14:creationId xmlns:p14="http://schemas.microsoft.com/office/powerpoint/2010/main" val="30190930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13. 4. 2025</a:t>
            </a:fld>
            <a:endParaRPr lang="es-ES" altLang="sk-SK"/>
          </a:p>
        </p:txBody>
      </p:sp>
    </p:spTree>
    <p:extLst>
      <p:ext uri="{BB962C8B-B14F-4D97-AF65-F5344CB8AC3E}">
        <p14:creationId xmlns:p14="http://schemas.microsoft.com/office/powerpoint/2010/main" val="32921292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13. 4. 2025</a:t>
            </a:fld>
            <a:endParaRPr lang="es-ES" altLang="sk-SK"/>
          </a:p>
        </p:txBody>
      </p:sp>
    </p:spTree>
    <p:extLst>
      <p:ext uri="{BB962C8B-B14F-4D97-AF65-F5344CB8AC3E}">
        <p14:creationId xmlns:p14="http://schemas.microsoft.com/office/powerpoint/2010/main" val="5159437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13. 4. 2025</a:t>
            </a:fld>
            <a:endParaRPr lang="es-ES" altLang="sk-SK"/>
          </a:p>
        </p:txBody>
      </p:sp>
    </p:spTree>
    <p:extLst>
      <p:ext uri="{BB962C8B-B14F-4D97-AF65-F5344CB8AC3E}">
        <p14:creationId xmlns:p14="http://schemas.microsoft.com/office/powerpoint/2010/main" val="3762124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6C5"/>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13.04.2025</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1" y="365126"/>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1" y="1825625"/>
            <a:ext cx="10515600" cy="435133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41716D49-2463-4AA2-952A-92B9460384EF}" type="datetimeFigureOut">
              <a:rPr lang="sk-SK" smtClean="0"/>
              <a:pPr/>
              <a:t>13. 4. 2025</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1" y="6356351"/>
            <a:ext cx="4114799"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804722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306" rtl="0" eaLnBrk="1" latinLnBrk="0" hangingPunct="1">
        <a:lnSpc>
          <a:spcPct val="90000"/>
        </a:lnSpc>
        <a:spcBef>
          <a:spcPct val="0"/>
        </a:spcBef>
        <a:buNone/>
        <a:defRPr sz="4399" kern="1200">
          <a:solidFill>
            <a:schemeClr val="tx1"/>
          </a:solidFill>
          <a:latin typeface="Arial" panose="020B0604020202020204" pitchFamily="34" charset="0"/>
          <a:ea typeface="+mj-ea"/>
          <a:cs typeface="+mj-cs"/>
        </a:defRPr>
      </a:lvl1pPr>
    </p:titleStyle>
    <p:bodyStyle>
      <a:lvl1pPr marL="228576" indent="-228576" algn="l" defTabSz="914306" rtl="0" eaLnBrk="1" latinLnBrk="0" hangingPunct="1">
        <a:lnSpc>
          <a:spcPct val="90000"/>
        </a:lnSpc>
        <a:spcBef>
          <a:spcPts val="999"/>
        </a:spcBef>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729" indent="-228576" algn="l" defTabSz="914306" rtl="0" eaLnBrk="1" latinLnBrk="0" hangingPunct="1">
        <a:lnSpc>
          <a:spcPct val="90000"/>
        </a:lnSpc>
        <a:spcBef>
          <a:spcPts val="501"/>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2881" indent="-228576" algn="l" defTabSz="914306" rtl="0" eaLnBrk="1" latinLnBrk="0" hangingPunct="1">
        <a:lnSpc>
          <a:spcPct val="90000"/>
        </a:lnSpc>
        <a:spcBef>
          <a:spcPts val="501"/>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033"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Arial" panose="020B0604020202020204" pitchFamily="34" charset="0"/>
          <a:ea typeface="+mn-ea"/>
          <a:cs typeface="+mn-cs"/>
        </a:defRPr>
      </a:lvl4pPr>
      <a:lvl5pPr marL="2057186"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Arial" panose="020B0604020202020204" pitchFamily="34" charset="0"/>
          <a:ea typeface="+mn-ea"/>
          <a:cs typeface="+mn-cs"/>
        </a:defRPr>
      </a:lvl5pPr>
      <a:lvl6pPr marL="2514338"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6pPr>
      <a:lvl7pPr marL="2971491"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7pPr>
      <a:lvl8pPr marL="3428643"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8pPr>
      <a:lvl9pPr marL="3885796"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9pPr>
    </p:bodyStyle>
    <p:otherStyle>
      <a:defPPr>
        <a:defRPr lang="sk-SK"/>
      </a:defPPr>
      <a:lvl1pPr marL="0" algn="l" defTabSz="914306" rtl="0" eaLnBrk="1" latinLnBrk="0" hangingPunct="1">
        <a:defRPr sz="1799" kern="1200">
          <a:solidFill>
            <a:schemeClr val="tx1"/>
          </a:solidFill>
          <a:latin typeface="+mn-lt"/>
          <a:ea typeface="+mn-ea"/>
          <a:cs typeface="+mn-cs"/>
        </a:defRPr>
      </a:lvl1pPr>
      <a:lvl2pPr marL="457153" algn="l" defTabSz="914306" rtl="0" eaLnBrk="1" latinLnBrk="0" hangingPunct="1">
        <a:defRPr sz="1799" kern="1200">
          <a:solidFill>
            <a:schemeClr val="tx1"/>
          </a:solidFill>
          <a:latin typeface="+mn-lt"/>
          <a:ea typeface="+mn-ea"/>
          <a:cs typeface="+mn-cs"/>
        </a:defRPr>
      </a:lvl2pPr>
      <a:lvl3pPr marL="914306" algn="l" defTabSz="914306" rtl="0" eaLnBrk="1" latinLnBrk="0" hangingPunct="1">
        <a:defRPr sz="1799" kern="1200">
          <a:solidFill>
            <a:schemeClr val="tx1"/>
          </a:solidFill>
          <a:latin typeface="+mn-lt"/>
          <a:ea typeface="+mn-ea"/>
          <a:cs typeface="+mn-cs"/>
        </a:defRPr>
      </a:lvl3pPr>
      <a:lvl4pPr marL="1371457" algn="l" defTabSz="914306" rtl="0" eaLnBrk="1" latinLnBrk="0" hangingPunct="1">
        <a:defRPr sz="1799" kern="1200">
          <a:solidFill>
            <a:schemeClr val="tx1"/>
          </a:solidFill>
          <a:latin typeface="+mn-lt"/>
          <a:ea typeface="+mn-ea"/>
          <a:cs typeface="+mn-cs"/>
        </a:defRPr>
      </a:lvl4pPr>
      <a:lvl5pPr marL="1828609" algn="l" defTabSz="914306" rtl="0" eaLnBrk="1" latinLnBrk="0" hangingPunct="1">
        <a:defRPr sz="1799" kern="1200">
          <a:solidFill>
            <a:schemeClr val="tx1"/>
          </a:solidFill>
          <a:latin typeface="+mn-lt"/>
          <a:ea typeface="+mn-ea"/>
          <a:cs typeface="+mn-cs"/>
        </a:defRPr>
      </a:lvl5pPr>
      <a:lvl6pPr marL="2285762" algn="l" defTabSz="914306" rtl="0" eaLnBrk="1" latinLnBrk="0" hangingPunct="1">
        <a:defRPr sz="1799" kern="1200">
          <a:solidFill>
            <a:schemeClr val="tx1"/>
          </a:solidFill>
          <a:latin typeface="+mn-lt"/>
          <a:ea typeface="+mn-ea"/>
          <a:cs typeface="+mn-cs"/>
        </a:defRPr>
      </a:lvl6pPr>
      <a:lvl7pPr marL="2742915" algn="l" defTabSz="914306" rtl="0" eaLnBrk="1" latinLnBrk="0" hangingPunct="1">
        <a:defRPr sz="1799" kern="1200">
          <a:solidFill>
            <a:schemeClr val="tx1"/>
          </a:solidFill>
          <a:latin typeface="+mn-lt"/>
          <a:ea typeface="+mn-ea"/>
          <a:cs typeface="+mn-cs"/>
        </a:defRPr>
      </a:lvl7pPr>
      <a:lvl8pPr marL="3200067" algn="l" defTabSz="914306" rtl="0" eaLnBrk="1" latinLnBrk="0" hangingPunct="1">
        <a:defRPr sz="1799" kern="1200">
          <a:solidFill>
            <a:schemeClr val="tx1"/>
          </a:solidFill>
          <a:latin typeface="+mn-lt"/>
          <a:ea typeface="+mn-ea"/>
          <a:cs typeface="+mn-cs"/>
        </a:defRPr>
      </a:lvl8pPr>
      <a:lvl9pPr marL="3657219" algn="l" defTabSz="914306" rtl="0" eaLnBrk="1" latinLnBrk="0" hangingPunct="1">
        <a:defRPr sz="179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13. 4. 2025</a:t>
            </a:fld>
            <a:endParaRPr lang="es-ES" altLang="sk-SK"/>
          </a:p>
        </p:txBody>
      </p:sp>
    </p:spTree>
    <p:extLst>
      <p:ext uri="{BB962C8B-B14F-4D97-AF65-F5344CB8AC3E}">
        <p14:creationId xmlns:p14="http://schemas.microsoft.com/office/powerpoint/2010/main" val="394271428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jpg"/><Relationship Id="rId12"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4.jpg"/><Relationship Id="rId4" Type="http://schemas.openxmlformats.org/officeDocument/2006/relationships/image" Target="../media/image13.jp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24.jpg"/></Relationships>
</file>

<file path=ppt/slides/_rels/slide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25.jpg"/></Relationships>
</file>

<file path=ppt/slides/_rels/slide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26.jpg"/></Relationships>
</file>

<file path=ppt/slides/_rels/slide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27.jpg"/></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28.jpg"/></Relationships>
</file>

<file path=ppt/slides/_rels/slide1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29.jpg"/></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0.jpg"/></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1.jpg"/></Relationships>
</file>

<file path=ppt/slides/_rels/slide1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2.jpg"/></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3.jpg"/></Relationships>
</file>

<file path=ppt/slides/_rels/slide1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4.jpg"/></Relationships>
</file>

<file path=ppt/slides/_rels/slide1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5.jpg"/></Relationships>
</file>

<file path=ppt/slides/_rels/slide1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6.jpg"/></Relationships>
</file>

<file path=ppt/slides/_rels/slide1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7.jpg"/></Relationships>
</file>

<file path=ppt/slides/_rels/slide2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8.jpg"/></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39.jpg"/></Relationships>
</file>

<file path=ppt/slides/_rels/slide2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0.jpg"/></Relationships>
</file>

<file path=ppt/slides/_rels/slide2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1.jpg"/></Relationships>
</file>

<file path=ppt/slides/_rels/slide2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2.jpg"/></Relationships>
</file>

<file path=ppt/slides/_rels/slide2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3.jpg"/></Relationships>
</file>

<file path=ppt/slides/_rels/slide2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4.jpg"/></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5.jpg"/></Relationships>
</file>

<file path=ppt/slides/_rels/slide2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6.jpg"/></Relationships>
</file>

<file path=ppt/slides/_rels/slide2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7.jpg"/></Relationships>
</file>

<file path=ppt/slides/_rels/slide3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8.jpg"/></Relationships>
</file>

<file path=ppt/slides/_rels/slide3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49.jpg"/></Relationships>
</file>

<file path=ppt/slides/_rels/slide3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0.jpg"/></Relationships>
</file>

<file path=ppt/slides/_rels/slide3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1.jpg"/></Relationships>
</file>

<file path=ppt/slides/_rels/slide3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2.jpg"/></Relationships>
</file>

<file path=ppt/slides/_rels/slide3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3.jpg"/></Relationships>
</file>

<file path=ppt/slides/_rels/slide3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4.jpg"/></Relationships>
</file>

<file path=ppt/slides/_rels/slide3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5.jpg"/></Relationships>
</file>

<file path=ppt/slides/_rels/slide3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6.jpg"/></Relationships>
</file>

<file path=ppt/slides/_rels/slide3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7.jpg"/></Relationships>
</file>

<file path=ppt/slides/_rels/slide40.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8.jpg"/></Relationships>
</file>

<file path=ppt/slides/_rels/slide41.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59.jpg"/></Relationships>
</file>

<file path=ppt/slides/_rels/slide42.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60.jpg"/></Relationships>
</file>

<file path=ppt/slides/_rels/slide43.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61.jpg"/></Relationships>
</file>

<file path=ppt/slides/_rels/slide44.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62.jpg"/></Relationships>
</file>

<file path=ppt/slides/_rels/slide45.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63.jpg"/></Relationships>
</file>

<file path=ppt/slides/_rels/slide46.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64.jpg"/></Relationships>
</file>

<file path=ppt/slides/_rels/slide47.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65.jpg"/></Relationships>
</file>

<file path=ppt/slides/_rels/slide48.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66.jpg"/></Relationships>
</file>

<file path=ppt/slides/_rels/slide4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78.png"/><Relationship Id="rId2" Type="http://schemas.openxmlformats.org/officeDocument/2006/relationships/image" Target="../media/image68.jpg"/><Relationship Id="rId1" Type="http://schemas.openxmlformats.org/officeDocument/2006/relationships/slideLayout" Target="../slideLayouts/slideLayout7.x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pn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s>
</file>

<file path=ppt/slides/_rels/slide51.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rajina">
            <a:extLst>
              <a:ext uri="{FF2B5EF4-FFF2-40B4-BE49-F238E27FC236}">
                <a16:creationId xmlns:a16="http://schemas.microsoft.com/office/drawing/2014/main" id="{12ADF45E-1554-D6F9-2404-D2B89BA58FA2}"/>
              </a:ext>
            </a:extLst>
          </p:cNvPr>
          <p:cNvSpPr txBox="1"/>
          <p:nvPr/>
        </p:nvSpPr>
        <p:spPr>
          <a:xfrm>
            <a:off x="3377023" y="5100508"/>
            <a:ext cx="5433257" cy="1015663"/>
          </a:xfrm>
          <a:prstGeom prst="rect">
            <a:avLst/>
          </a:prstGeom>
          <a:noFill/>
        </p:spPr>
        <p:txBody>
          <a:bodyPr wrap="square" rtlCol="0">
            <a:prstTxWarp prst="textChevronInverted">
              <a:avLst/>
            </a:prstTxWarp>
            <a:spAutoFit/>
          </a:bodyPr>
          <a:lstStyle/>
          <a:p>
            <a:pPr algn="ctr" defTabSz="917805">
              <a:defRPr/>
            </a:pPr>
            <a:r>
              <a:rPr lang="sk-SK" sz="60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South AfricA</a:t>
            </a:r>
          </a:p>
        </p:txBody>
      </p:sp>
      <p:sp>
        <p:nvSpPr>
          <p:cNvPr id="2" name="Miesto 1">
            <a:extLst>
              <a:ext uri="{FF2B5EF4-FFF2-40B4-BE49-F238E27FC236}">
                <a16:creationId xmlns:a16="http://schemas.microsoft.com/office/drawing/2014/main" id="{9A5F748D-4FFC-E9F0-4C58-EE7D7830E691}"/>
              </a:ext>
            </a:extLst>
          </p:cNvPr>
          <p:cNvSpPr txBox="1"/>
          <p:nvPr/>
        </p:nvSpPr>
        <p:spPr>
          <a:xfrm>
            <a:off x="1462051" y="1202591"/>
            <a:ext cx="92632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310969">
              <a:defRPr/>
            </a:pPr>
            <a:r>
              <a:rPr lang="sk-SK" sz="9600" spc="20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KrugeR</a:t>
            </a:r>
          </a:p>
        </p:txBody>
      </p:sp>
      <p:sp>
        <p:nvSpPr>
          <p:cNvPr id="3" name="Miesto 2">
            <a:extLst>
              <a:ext uri="{FF2B5EF4-FFF2-40B4-BE49-F238E27FC236}">
                <a16:creationId xmlns:a16="http://schemas.microsoft.com/office/drawing/2014/main" id="{901F0E53-FB19-1B80-F818-2FE3CCA7EFF0}"/>
              </a:ext>
            </a:extLst>
          </p:cNvPr>
          <p:cNvSpPr txBox="1"/>
          <p:nvPr/>
        </p:nvSpPr>
        <p:spPr>
          <a:xfrm>
            <a:off x="2777819" y="1608420"/>
            <a:ext cx="6631667" cy="707886"/>
          </a:xfrm>
          <a:prstGeom prst="rect">
            <a:avLst/>
          </a:prstGeom>
          <a:noFill/>
        </p:spPr>
        <p:txBody>
          <a:bodyPr wrap="square" rtlCol="0">
            <a:spAutoFit/>
          </a:bodyPr>
          <a:lstStyle/>
          <a:p>
            <a:pPr algn="ctr" defTabSz="917805">
              <a:defRPr/>
            </a:pPr>
            <a:r>
              <a:rPr lang="sk-SK" sz="40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National ParK</a:t>
            </a:r>
          </a:p>
        </p:txBody>
      </p:sp>
      <p:grpSp>
        <p:nvGrpSpPr>
          <p:cNvPr id="6" name="Znak">
            <a:extLst>
              <a:ext uri="{FF2B5EF4-FFF2-40B4-BE49-F238E27FC236}">
                <a16:creationId xmlns:a16="http://schemas.microsoft.com/office/drawing/2014/main" id="{84F0272D-4BCA-C19A-2E96-A35898DEE82B}"/>
              </a:ext>
            </a:extLst>
          </p:cNvPr>
          <p:cNvGrpSpPr/>
          <p:nvPr/>
        </p:nvGrpSpPr>
        <p:grpSpPr>
          <a:xfrm>
            <a:off x="948679" y="2829813"/>
            <a:ext cx="2192447" cy="1465936"/>
            <a:chOff x="1086013" y="2920514"/>
            <a:chExt cx="2189526" cy="1463985"/>
          </a:xfrm>
        </p:grpSpPr>
        <p:sp>
          <p:nvSpPr>
            <p:cNvPr id="7" name="Ovál ZN">
              <a:extLst>
                <a:ext uri="{FF2B5EF4-FFF2-40B4-BE49-F238E27FC236}">
                  <a16:creationId xmlns:a16="http://schemas.microsoft.com/office/drawing/2014/main" id="{6B8D2114-E911-7E7C-D865-2500471439DC}"/>
                </a:ext>
              </a:extLst>
            </p:cNvPr>
            <p:cNvSpPr/>
            <p:nvPr/>
          </p:nvSpPr>
          <p:spPr>
            <a:xfrm>
              <a:off x="1086013" y="2920514"/>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8" name="Znak">
              <a:extLst>
                <a:ext uri="{FF2B5EF4-FFF2-40B4-BE49-F238E27FC236}">
                  <a16:creationId xmlns:a16="http://schemas.microsoft.com/office/drawing/2014/main" id="{185E30CD-1C73-0FF0-4984-65E90CEF80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56192" y="3006586"/>
              <a:ext cx="1049166" cy="1345087"/>
            </a:xfrm>
            <a:prstGeom prst="rect">
              <a:avLst/>
            </a:prstGeom>
          </p:spPr>
        </p:pic>
      </p:grpSp>
      <p:grpSp>
        <p:nvGrpSpPr>
          <p:cNvPr id="9" name="Vlajka">
            <a:extLst>
              <a:ext uri="{FF2B5EF4-FFF2-40B4-BE49-F238E27FC236}">
                <a16:creationId xmlns:a16="http://schemas.microsoft.com/office/drawing/2014/main" id="{32297C1F-F522-FA73-22FA-06DBB49A139C}"/>
              </a:ext>
            </a:extLst>
          </p:cNvPr>
          <p:cNvGrpSpPr/>
          <p:nvPr/>
        </p:nvGrpSpPr>
        <p:grpSpPr>
          <a:xfrm>
            <a:off x="9009305" y="2808000"/>
            <a:ext cx="2192447" cy="1465935"/>
            <a:chOff x="8916455" y="2806080"/>
            <a:chExt cx="2189526" cy="1463985"/>
          </a:xfrm>
        </p:grpSpPr>
        <p:sp>
          <p:nvSpPr>
            <p:cNvPr id="10" name="Ovál VL">
              <a:extLst>
                <a:ext uri="{FF2B5EF4-FFF2-40B4-BE49-F238E27FC236}">
                  <a16:creationId xmlns:a16="http://schemas.microsoft.com/office/drawing/2014/main" id="{941852E2-C5FA-1F43-017F-1823949250A8}"/>
                </a:ext>
              </a:extLst>
            </p:cNvPr>
            <p:cNvSpPr/>
            <p:nvPr/>
          </p:nvSpPr>
          <p:spPr>
            <a:xfrm>
              <a:off x="8916455" y="2806080"/>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11" name="Vlajka">
              <a:extLst>
                <a:ext uri="{FF2B5EF4-FFF2-40B4-BE49-F238E27FC236}">
                  <a16:creationId xmlns:a16="http://schemas.microsoft.com/office/drawing/2014/main" id="{FE7150DD-10FF-9142-0AF3-F1155CD127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75116" y="2881829"/>
              <a:ext cx="1558234" cy="1220619"/>
            </a:xfrm>
            <a:prstGeom prst="rect">
              <a:avLst/>
            </a:prstGeom>
          </p:spPr>
        </p:pic>
      </p:grpSp>
      <p:sp>
        <p:nvSpPr>
          <p:cNvPr id="12" name="Hviezda">
            <a:extLst>
              <a:ext uri="{FF2B5EF4-FFF2-40B4-BE49-F238E27FC236}">
                <a16:creationId xmlns:a16="http://schemas.microsoft.com/office/drawing/2014/main" id="{2E083E14-F38F-5914-9C47-120A3038803F}"/>
              </a:ext>
            </a:extLst>
          </p:cNvPr>
          <p:cNvSpPr/>
          <p:nvPr/>
        </p:nvSpPr>
        <p:spPr>
          <a:xfrm>
            <a:off x="5801932" y="3528000"/>
            <a:ext cx="583440" cy="489193"/>
          </a:xfrm>
          <a:prstGeom prst="star4">
            <a:avLst>
              <a:gd name="adj" fmla="val 14351"/>
            </a:avLst>
          </a:prstGeom>
          <a:solidFill>
            <a:srgbClr val="D5A03B"/>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13" name="Žalúzia">
            <a:extLst>
              <a:ext uri="{FF2B5EF4-FFF2-40B4-BE49-F238E27FC236}">
                <a16:creationId xmlns:a16="http://schemas.microsoft.com/office/drawing/2014/main" id="{3F1F1DEF-EB4C-CBC0-144E-BE80794BA6C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 y="54"/>
            <a:ext cx="12191999" cy="685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Uvítanie ANG">
            <a:extLst>
              <a:ext uri="{FF2B5EF4-FFF2-40B4-BE49-F238E27FC236}">
                <a16:creationId xmlns:a16="http://schemas.microsoft.com/office/drawing/2014/main" id="{1253509C-DE56-60AF-2626-37EC3008DE00}"/>
              </a:ext>
            </a:extLst>
          </p:cNvPr>
          <p:cNvSpPr/>
          <p:nvPr/>
        </p:nvSpPr>
        <p:spPr>
          <a:xfrm>
            <a:off x="3777291" y="258801"/>
            <a:ext cx="4365298"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WelcomE</a:t>
            </a:r>
          </a:p>
        </p:txBody>
      </p:sp>
      <p:pic>
        <p:nvPicPr>
          <p:cNvPr id="27" name="Turista Ax">
            <a:extLst>
              <a:ext uri="{FF2B5EF4-FFF2-40B4-BE49-F238E27FC236}">
                <a16:creationId xmlns:a16="http://schemas.microsoft.com/office/drawing/2014/main" id="{3411F33F-43AA-B632-248A-AAA6F0955E3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4571860"/>
            <a:ext cx="12192001" cy="2286000"/>
          </a:xfrm>
          <a:prstGeom prst="rect">
            <a:avLst/>
          </a:prstGeom>
        </p:spPr>
      </p:pic>
      <p:sp>
        <p:nvSpPr>
          <p:cNvPr id="17" name="Uvítanie ŠPA">
            <a:extLst>
              <a:ext uri="{FF2B5EF4-FFF2-40B4-BE49-F238E27FC236}">
                <a16:creationId xmlns:a16="http://schemas.microsoft.com/office/drawing/2014/main" id="{57978D54-7892-A90D-2846-99A3B6431DF9}"/>
              </a:ext>
            </a:extLst>
          </p:cNvPr>
          <p:cNvSpPr/>
          <p:nvPr/>
        </p:nvSpPr>
        <p:spPr>
          <a:xfrm>
            <a:off x="3498949" y="240192"/>
            <a:ext cx="5194050"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BienvenidO</a:t>
            </a:r>
          </a:p>
        </p:txBody>
      </p:sp>
      <p:pic>
        <p:nvPicPr>
          <p:cNvPr id="33" name="Turista Šx">
            <a:extLst>
              <a:ext uri="{FF2B5EF4-FFF2-40B4-BE49-F238E27FC236}">
                <a16:creationId xmlns:a16="http://schemas.microsoft.com/office/drawing/2014/main" id="{99F68F1A-AD3C-DCBD-D0F4-3B8774E593B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4571860"/>
            <a:ext cx="12192001" cy="2286000"/>
          </a:xfrm>
          <a:prstGeom prst="rect">
            <a:avLst/>
          </a:prstGeom>
        </p:spPr>
      </p:pic>
      <p:sp>
        <p:nvSpPr>
          <p:cNvPr id="19" name="Uvítanie SLO">
            <a:extLst>
              <a:ext uri="{FF2B5EF4-FFF2-40B4-BE49-F238E27FC236}">
                <a16:creationId xmlns:a16="http://schemas.microsoft.com/office/drawing/2014/main" id="{8085C25C-56EE-BD7C-6637-2F2C22F46B15}"/>
              </a:ext>
            </a:extLst>
          </p:cNvPr>
          <p:cNvSpPr/>
          <p:nvPr/>
        </p:nvSpPr>
        <p:spPr>
          <a:xfrm>
            <a:off x="4210682" y="237649"/>
            <a:ext cx="3770584"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VitajtE</a:t>
            </a:r>
          </a:p>
        </p:txBody>
      </p:sp>
      <p:pic>
        <p:nvPicPr>
          <p:cNvPr id="31" name="Turista Sx">
            <a:extLst>
              <a:ext uri="{FF2B5EF4-FFF2-40B4-BE49-F238E27FC236}">
                <a16:creationId xmlns:a16="http://schemas.microsoft.com/office/drawing/2014/main" id="{CF2E1867-9390-B946-8527-D7E13AFB6B2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 y="4571860"/>
            <a:ext cx="12192001" cy="2286000"/>
          </a:xfrm>
          <a:prstGeom prst="rect">
            <a:avLst/>
          </a:prstGeom>
        </p:spPr>
      </p:pic>
      <p:pic>
        <p:nvPicPr>
          <p:cNvPr id="14" name="Rám">
            <a:extLst>
              <a:ext uri="{FF2B5EF4-FFF2-40B4-BE49-F238E27FC236}">
                <a16:creationId xmlns:a16="http://schemas.microsoft.com/office/drawing/2014/main" id="{1DDE23D7-7990-3E08-F3B6-187130CC6B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 y="-35"/>
            <a:ext cx="12191999" cy="6857895"/>
          </a:xfrm>
          <a:prstGeom prst="rect">
            <a:avLst/>
          </a:prstGeom>
        </p:spPr>
      </p:pic>
      <p:pic>
        <p:nvPicPr>
          <p:cNvPr id="21" name="Divák">
            <a:extLst>
              <a:ext uri="{FF2B5EF4-FFF2-40B4-BE49-F238E27FC236}">
                <a16:creationId xmlns:a16="http://schemas.microsoft.com/office/drawing/2014/main" id="{F39D921F-1058-8287-00FF-C111BBA7DFA4}"/>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380009" y="878505"/>
            <a:ext cx="4352023" cy="4054677"/>
          </a:xfrm>
          <a:prstGeom prst="rect">
            <a:avLst/>
          </a:prstGeom>
        </p:spPr>
      </p:pic>
      <p:pic>
        <p:nvPicPr>
          <p:cNvPr id="22" name="Destinácie">
            <a:extLst>
              <a:ext uri="{FF2B5EF4-FFF2-40B4-BE49-F238E27FC236}">
                <a16:creationId xmlns:a16="http://schemas.microsoft.com/office/drawing/2014/main" id="{1F4F38FE-B1C7-14B5-55B2-F0414D43882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5291" y="1633275"/>
            <a:ext cx="3476165" cy="2359386"/>
          </a:xfrm>
          <a:prstGeom prst="rect">
            <a:avLst/>
          </a:prstGeom>
        </p:spPr>
      </p:pic>
      <p:sp>
        <p:nvSpPr>
          <p:cNvPr id="23" name="Číslo">
            <a:extLst>
              <a:ext uri="{FF2B5EF4-FFF2-40B4-BE49-F238E27FC236}">
                <a16:creationId xmlns:a16="http://schemas.microsoft.com/office/drawing/2014/main" id="{FBCFAF51-A153-869C-C90A-9659CDC8764C}"/>
              </a:ext>
            </a:extLst>
          </p:cNvPr>
          <p:cNvSpPr/>
          <p:nvPr/>
        </p:nvSpPr>
        <p:spPr>
          <a:xfrm>
            <a:off x="5209588" y="3731675"/>
            <a:ext cx="1772771" cy="943621"/>
          </a:xfrm>
          <a:prstGeom prst="ellipse">
            <a:avLst/>
          </a:prstGeom>
          <a:solidFill>
            <a:srgbClr val="C55A11"/>
          </a:solidFill>
          <a:ln w="31750" cap="flat" cmpd="sng" algn="ctr">
            <a:solidFill>
              <a:schemeClr val="bg1"/>
            </a:solidFill>
            <a:prstDash val="solid"/>
            <a:miter lim="800000"/>
          </a:ln>
          <a:effectLst>
            <a:outerShdw blurRad="63500" dist="101600" dir="2700000" algn="tl" rotWithShape="0">
              <a:prstClr val="black">
                <a:alpha val="55000"/>
              </a:prstClr>
            </a:outerShdw>
          </a:effectLst>
        </p:spPr>
        <p:txBody>
          <a:bodyPr rtlCol="0" anchor="ctr"/>
          <a:lstStyle/>
          <a:p>
            <a:pPr algn="ctr" defTabSz="348072">
              <a:defRPr/>
            </a:pPr>
            <a:r>
              <a:rPr lang="sk-SK" sz="5080" kern="0">
                <a:ln>
                  <a:solidFill>
                    <a:prstClr val="black"/>
                  </a:solidFill>
                </a:ln>
                <a:solidFill>
                  <a:srgbClr val="FFF6C5"/>
                </a:solidFill>
                <a:effectLst>
                  <a:outerShdw blurRad="50800" dist="38100" dir="2700000" algn="tl" rotWithShape="0">
                    <a:prstClr val="black">
                      <a:alpha val="40000"/>
                    </a:prstClr>
                  </a:outerShdw>
                </a:effectLst>
                <a:latin typeface="Balloon XBd BT" pitchFamily="66" charset="-18"/>
                <a:cs typeface="Arial" pitchFamily="34" charset="0"/>
              </a:rPr>
              <a:t>43</a:t>
            </a:r>
          </a:p>
        </p:txBody>
      </p:sp>
      <p:sp>
        <p:nvSpPr>
          <p:cNvPr id="24" name="Autor">
            <a:extLst>
              <a:ext uri="{FF2B5EF4-FFF2-40B4-BE49-F238E27FC236}">
                <a16:creationId xmlns:a16="http://schemas.microsoft.com/office/drawing/2014/main" id="{92BF2372-71E7-5B10-0A68-361A96BC3CEB}"/>
              </a:ext>
            </a:extLst>
          </p:cNvPr>
          <p:cNvSpPr txBox="1"/>
          <p:nvPr/>
        </p:nvSpPr>
        <p:spPr>
          <a:xfrm rot="21043979">
            <a:off x="8666690" y="3689282"/>
            <a:ext cx="2752364" cy="385490"/>
          </a:xfrm>
          <a:prstGeom prst="rect">
            <a:avLst/>
          </a:prstGeom>
          <a:solidFill>
            <a:srgbClr val="FEFDFC"/>
          </a:solidFill>
          <a:ln w="19050">
            <a:solidFill>
              <a:schemeClr val="accent2">
                <a:lumMod val="50000"/>
              </a:schemeClr>
            </a:solidFill>
          </a:ln>
        </p:spPr>
        <p:txBody>
          <a:bodyPr wrap="square" rtlCol="0" anchor="ctr">
            <a:spAutoFit/>
          </a:bodyPr>
          <a:lstStyle/>
          <a:p>
            <a:pPr algn="ctr" defTabSz="917805">
              <a:defRPr/>
            </a:pPr>
            <a:r>
              <a:rPr lang="sk-SK" sz="1905" b="1" i="1">
                <a:solidFill>
                  <a:srgbClr val="ED7D31">
                    <a:lumMod val="50000"/>
                  </a:srgbClr>
                </a:solidFill>
                <a:latin typeface="Tekton Pro" panose="020F0403020208020904" pitchFamily="34" charset="-18"/>
                <a:cs typeface="Arial" pitchFamily="34" charset="0"/>
              </a:rPr>
              <a:t>Steve Rumpler / Slovakia</a:t>
            </a:r>
          </a:p>
        </p:txBody>
      </p:sp>
    </p:spTree>
  </p:cSld>
  <p:clrMapOvr>
    <a:masterClrMapping/>
  </p:clrMapOvr>
  <mc:AlternateContent xmlns:mc="http://schemas.openxmlformats.org/markup-compatibility/2006" xmlns:p14="http://schemas.microsoft.com/office/powerpoint/2010/main">
    <mc:Choice Requires="p14">
      <p:transition spd="slow" p14:dur="2000" advClick="0" advTm="32000">
        <p:fade/>
        <p:sndAc>
          <p:stSnd loop="1">
            <p:snd r:embed="rId2" name="Umzabalazo - Umona.wav"/>
          </p:stSnd>
        </p:sndAc>
      </p:transition>
    </mc:Choice>
    <mc:Fallback xmlns="">
      <p:transition spd="slow" advClick="0" advTm="32000">
        <p:fade/>
        <p:sndAc>
          <p:stSnd loop="1">
            <p:snd r:embed="rId12" name="Umzabalazo - Umo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901"/>
                            </p:stCondLst>
                            <p:childTnLst>
                              <p:par>
                                <p:cTn id="8" presetID="16" presetClass="entr" presetSubtype="21" fill="hold" nodeType="after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1500"/>
                                        <p:tgtEl>
                                          <p:spTgt spid="27"/>
                                        </p:tgtEl>
                                      </p:cBhvr>
                                    </p:animEffect>
                                  </p:childTnLst>
                                </p:cTn>
                              </p:par>
                            </p:childTnLst>
                          </p:cTn>
                        </p:par>
                        <p:par>
                          <p:cTn id="11" fill="hold">
                            <p:stCondLst>
                              <p:cond delay="4651"/>
                            </p:stCondLst>
                            <p:childTnLst>
                              <p:par>
                                <p:cTn id="12" presetID="47" presetClass="entr" presetSubtype="0" fill="hold" nodeType="afterEffect">
                                  <p:stCondLst>
                                    <p:cond delay="50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500"/>
                                        <p:tgtEl>
                                          <p:spTgt spid="22"/>
                                        </p:tgtEl>
                                      </p:cBhvr>
                                    </p:animEffect>
                                    <p:anim calcmode="lin" valueType="num">
                                      <p:cBhvr>
                                        <p:cTn id="15" dur="1500" fill="hold"/>
                                        <p:tgtEl>
                                          <p:spTgt spid="22"/>
                                        </p:tgtEl>
                                        <p:attrNameLst>
                                          <p:attrName>ppt_x</p:attrName>
                                        </p:attrNameLst>
                                      </p:cBhvr>
                                      <p:tavLst>
                                        <p:tav tm="0">
                                          <p:val>
                                            <p:strVal val="#ppt_x"/>
                                          </p:val>
                                        </p:tav>
                                        <p:tav tm="100000">
                                          <p:val>
                                            <p:strVal val="#ppt_x"/>
                                          </p:val>
                                        </p:tav>
                                      </p:tavLst>
                                    </p:anim>
                                    <p:anim calcmode="lin" valueType="num">
                                      <p:cBhvr>
                                        <p:cTn id="16" dur="1500" fill="hold"/>
                                        <p:tgtEl>
                                          <p:spTgt spid="22"/>
                                        </p:tgtEl>
                                        <p:attrNameLst>
                                          <p:attrName>ppt_y</p:attrName>
                                        </p:attrNameLst>
                                      </p:cBhvr>
                                      <p:tavLst>
                                        <p:tav tm="0">
                                          <p:val>
                                            <p:strVal val="#ppt_y-.1"/>
                                          </p:val>
                                        </p:tav>
                                        <p:tav tm="100000">
                                          <p:val>
                                            <p:strVal val="#ppt_y"/>
                                          </p:val>
                                        </p:tav>
                                      </p:tavLst>
                                    </p:anim>
                                  </p:childTnLst>
                                </p:cTn>
                              </p:par>
                            </p:childTnLst>
                          </p:cTn>
                        </p:par>
                        <p:par>
                          <p:cTn id="17" fill="hold">
                            <p:stCondLst>
                              <p:cond delay="6651"/>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1500"/>
                                        <p:tgtEl>
                                          <p:spTgt spid="24"/>
                                        </p:tgtEl>
                                      </p:cBhvr>
                                    </p:animEffect>
                                  </p:childTnLst>
                                </p:cTn>
                              </p:par>
                            </p:childTnLst>
                          </p:cTn>
                        </p:par>
                        <p:par>
                          <p:cTn id="21" fill="hold">
                            <p:stCondLst>
                              <p:cond delay="8151"/>
                            </p:stCondLst>
                            <p:childTnLst>
                              <p:par>
                                <p:cTn id="22" presetID="21" presetClass="entr" presetSubtype="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heel(8)">
                                      <p:cBhvr>
                                        <p:cTn id="24" dur="2000"/>
                                        <p:tgtEl>
                                          <p:spTgt spid="23"/>
                                        </p:tgtEl>
                                      </p:cBhvr>
                                    </p:animEffect>
                                  </p:childTnLst>
                                </p:cTn>
                              </p:par>
                            </p:childTnLst>
                          </p:cTn>
                        </p:par>
                        <p:par>
                          <p:cTn id="25" fill="hold">
                            <p:stCondLst>
                              <p:cond delay="10151"/>
                            </p:stCondLst>
                            <p:childTnLst>
                              <p:par>
                                <p:cTn id="26" presetID="10" presetClass="exit" presetSubtype="0" fill="hold" grpId="1" nodeType="afterEffect">
                                  <p:stCondLst>
                                    <p:cond delay="0"/>
                                  </p:stCondLst>
                                  <p:iterate type="lt">
                                    <p:tmPct val="0"/>
                                  </p:iterate>
                                  <p:childTnLst>
                                    <p:animEffect transition="out" filter="fade">
                                      <p:cBhvr>
                                        <p:cTn id="27" dur="1500"/>
                                        <p:tgtEl>
                                          <p:spTgt spid="15"/>
                                        </p:tgtEl>
                                      </p:cBhvr>
                                    </p:animEffect>
                                    <p:set>
                                      <p:cBhvr>
                                        <p:cTn id="28" dur="1" fill="hold">
                                          <p:stCondLst>
                                            <p:cond delay="1499"/>
                                          </p:stCondLst>
                                        </p:cTn>
                                        <p:tgtEl>
                                          <p:spTgt spid="15"/>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1500"/>
                                        <p:tgtEl>
                                          <p:spTgt spid="27"/>
                                        </p:tgtEl>
                                      </p:cBhvr>
                                    </p:animEffect>
                                    <p:set>
                                      <p:cBhvr>
                                        <p:cTn id="31" dur="1" fill="hold">
                                          <p:stCondLst>
                                            <p:cond delay="1499"/>
                                          </p:stCondLst>
                                        </p:cTn>
                                        <p:tgtEl>
                                          <p:spTgt spid="27"/>
                                        </p:tgtEl>
                                        <p:attrNameLst>
                                          <p:attrName>style.visibility</p:attrName>
                                        </p:attrNameLst>
                                      </p:cBhvr>
                                      <p:to>
                                        <p:strVal val="hidden"/>
                                      </p:to>
                                    </p:set>
                                  </p:childTnLst>
                                </p:cTn>
                              </p:par>
                            </p:childTnLst>
                          </p:cTn>
                        </p:par>
                        <p:par>
                          <p:cTn id="32" fill="hold">
                            <p:stCondLst>
                              <p:cond delay="11651"/>
                            </p:stCondLst>
                            <p:childTnLst>
                              <p:par>
                                <p:cTn id="33" presetID="10" presetClass="entr" presetSubtype="0" fill="hold" grpId="1" nodeType="afterEffect">
                                  <p:stCondLst>
                                    <p:cond delay="0"/>
                                  </p:stCondLst>
                                  <p:iterate type="lt">
                                    <p:tmPct val="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childTnLst>
                          </p:cTn>
                        </p:par>
                        <p:par>
                          <p:cTn id="36" fill="hold">
                            <p:stCondLst>
                              <p:cond delay="12651"/>
                            </p:stCondLst>
                            <p:childTnLst>
                              <p:par>
                                <p:cTn id="37" presetID="16" presetClass="entr" presetSubtype="21" fill="hold" nodeType="afterEffect">
                                  <p:stCondLst>
                                    <p:cond delay="249"/>
                                  </p:stCondLst>
                                  <p:childTnLst>
                                    <p:set>
                                      <p:cBhvr>
                                        <p:cTn id="38" dur="1" fill="hold">
                                          <p:stCondLst>
                                            <p:cond delay="0"/>
                                          </p:stCondLst>
                                        </p:cTn>
                                        <p:tgtEl>
                                          <p:spTgt spid="33"/>
                                        </p:tgtEl>
                                        <p:attrNameLst>
                                          <p:attrName>style.visibility</p:attrName>
                                        </p:attrNameLst>
                                      </p:cBhvr>
                                      <p:to>
                                        <p:strVal val="visible"/>
                                      </p:to>
                                    </p:set>
                                    <p:animEffect transition="in" filter="barn(inVertical)">
                                      <p:cBhvr>
                                        <p:cTn id="39" dur="1500"/>
                                        <p:tgtEl>
                                          <p:spTgt spid="33"/>
                                        </p:tgtEl>
                                      </p:cBhvr>
                                    </p:animEffect>
                                  </p:childTnLst>
                                </p:cTn>
                              </p:par>
                              <p:par>
                                <p:cTn id="40" presetID="10" presetClass="exit" presetSubtype="0" fill="hold" grpId="0" nodeType="withEffect">
                                  <p:stCondLst>
                                    <p:cond delay="3049"/>
                                  </p:stCondLst>
                                  <p:iterate type="lt">
                                    <p:tmPct val="0"/>
                                  </p:iterate>
                                  <p:childTnLst>
                                    <p:animEffect transition="out" filter="fade">
                                      <p:cBhvr>
                                        <p:cTn id="41" dur="1000"/>
                                        <p:tgtEl>
                                          <p:spTgt spid="17"/>
                                        </p:tgtEl>
                                      </p:cBhvr>
                                    </p:animEffect>
                                    <p:set>
                                      <p:cBhvr>
                                        <p:cTn id="42" dur="1" fill="hold">
                                          <p:stCondLst>
                                            <p:cond delay="999"/>
                                          </p:stCondLst>
                                        </p:cTn>
                                        <p:tgtEl>
                                          <p:spTgt spid="17"/>
                                        </p:tgtEl>
                                        <p:attrNameLst>
                                          <p:attrName>style.visibility</p:attrName>
                                        </p:attrNameLst>
                                      </p:cBhvr>
                                      <p:to>
                                        <p:strVal val="hidden"/>
                                      </p:to>
                                    </p:set>
                                  </p:childTnLst>
                                </p:cTn>
                              </p:par>
                              <p:par>
                                <p:cTn id="43" presetID="10" presetClass="exit" presetSubtype="0" fill="hold" nodeType="withEffect">
                                  <p:stCondLst>
                                    <p:cond delay="3000"/>
                                  </p:stCondLst>
                                  <p:childTnLst>
                                    <p:animEffect transition="out" filter="fade">
                                      <p:cBhvr>
                                        <p:cTn id="44" dur="1000"/>
                                        <p:tgtEl>
                                          <p:spTgt spid="33"/>
                                        </p:tgtEl>
                                      </p:cBhvr>
                                    </p:animEffect>
                                    <p:set>
                                      <p:cBhvr>
                                        <p:cTn id="45" dur="1" fill="hold">
                                          <p:stCondLst>
                                            <p:cond delay="999"/>
                                          </p:stCondLst>
                                        </p:cTn>
                                        <p:tgtEl>
                                          <p:spTgt spid="33"/>
                                        </p:tgtEl>
                                        <p:attrNameLst>
                                          <p:attrName>style.visibility</p:attrName>
                                        </p:attrNameLst>
                                      </p:cBhvr>
                                      <p:to>
                                        <p:strVal val="hidden"/>
                                      </p:to>
                                    </p:set>
                                  </p:childTnLst>
                                </p:cTn>
                              </p:par>
                            </p:childTnLst>
                          </p:cTn>
                        </p:par>
                        <p:par>
                          <p:cTn id="46" fill="hold">
                            <p:stCondLst>
                              <p:cond delay="16700"/>
                            </p:stCondLst>
                            <p:childTnLst>
                              <p:par>
                                <p:cTn id="47" presetID="10" presetClass="entr" presetSubtype="0" fill="hold" grpId="0" nodeType="afterEffect">
                                  <p:stCondLst>
                                    <p:cond delay="0"/>
                                  </p:stCondLst>
                                  <p:iterate type="lt">
                                    <p:tmPct val="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childTnLst>
                                </p:cTn>
                              </p:par>
                            </p:childTnLst>
                          </p:cTn>
                        </p:par>
                        <p:par>
                          <p:cTn id="50" fill="hold">
                            <p:stCondLst>
                              <p:cond delay="17700"/>
                            </p:stCondLst>
                            <p:childTnLst>
                              <p:par>
                                <p:cTn id="51" presetID="16" presetClass="entr" presetSubtype="21" fill="hold" nodeType="afterEffect">
                                  <p:stCondLst>
                                    <p:cond delay="249"/>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1500"/>
                                        <p:tgtEl>
                                          <p:spTgt spid="31"/>
                                        </p:tgtEl>
                                      </p:cBhvr>
                                    </p:animEffect>
                                  </p:childTnLst>
                                </p:cTn>
                              </p:par>
                              <p:par>
                                <p:cTn id="54" presetID="10" presetClass="exit" presetSubtype="0" fill="hold" grpId="1" nodeType="withEffect">
                                  <p:stCondLst>
                                    <p:cond delay="3000"/>
                                  </p:stCondLst>
                                  <p:iterate type="lt">
                                    <p:tmPct val="0"/>
                                  </p:iterate>
                                  <p:childTnLst>
                                    <p:animEffect transition="out" filter="fade">
                                      <p:cBhvr>
                                        <p:cTn id="55" dur="1000"/>
                                        <p:tgtEl>
                                          <p:spTgt spid="19"/>
                                        </p:tgtEl>
                                      </p:cBhvr>
                                    </p:animEffect>
                                    <p:set>
                                      <p:cBhvr>
                                        <p:cTn id="56" dur="1" fill="hold">
                                          <p:stCondLst>
                                            <p:cond delay="999"/>
                                          </p:stCondLst>
                                        </p:cTn>
                                        <p:tgtEl>
                                          <p:spTgt spid="19"/>
                                        </p:tgtEl>
                                        <p:attrNameLst>
                                          <p:attrName>style.visibility</p:attrName>
                                        </p:attrNameLst>
                                      </p:cBhvr>
                                      <p:to>
                                        <p:strVal val="hidden"/>
                                      </p:to>
                                    </p:set>
                                  </p:childTnLst>
                                </p:cTn>
                              </p:par>
                              <p:par>
                                <p:cTn id="57" presetID="10" presetClass="exit" presetSubtype="0" fill="hold" nodeType="withEffect">
                                  <p:stCondLst>
                                    <p:cond delay="3000"/>
                                  </p:stCondLst>
                                  <p:childTnLst>
                                    <p:animEffect transition="out" filter="fade">
                                      <p:cBhvr>
                                        <p:cTn id="58" dur="1000"/>
                                        <p:tgtEl>
                                          <p:spTgt spid="31"/>
                                        </p:tgtEl>
                                      </p:cBhvr>
                                    </p:animEffect>
                                    <p:set>
                                      <p:cBhvr>
                                        <p:cTn id="59" dur="1" fill="hold">
                                          <p:stCondLst>
                                            <p:cond delay="999"/>
                                          </p:stCondLst>
                                        </p:cTn>
                                        <p:tgtEl>
                                          <p:spTgt spid="31"/>
                                        </p:tgtEl>
                                        <p:attrNameLst>
                                          <p:attrName>style.visibility</p:attrName>
                                        </p:attrNameLst>
                                      </p:cBhvr>
                                      <p:to>
                                        <p:strVal val="hidden"/>
                                      </p:to>
                                    </p:set>
                                  </p:childTnLst>
                                </p:cTn>
                              </p:par>
                              <p:par>
                                <p:cTn id="60" presetID="10" presetClass="exit" presetSubtype="0" fill="hold" grpId="1" nodeType="withEffect">
                                  <p:stCondLst>
                                    <p:cond delay="3000"/>
                                  </p:stCondLst>
                                  <p:childTnLst>
                                    <p:animEffect transition="out" filter="fade">
                                      <p:cBhvr>
                                        <p:cTn id="61" dur="1000"/>
                                        <p:tgtEl>
                                          <p:spTgt spid="23"/>
                                        </p:tgtEl>
                                      </p:cBhvr>
                                    </p:animEffect>
                                    <p:set>
                                      <p:cBhvr>
                                        <p:cTn id="62" dur="1" fill="hold">
                                          <p:stCondLst>
                                            <p:cond delay="999"/>
                                          </p:stCondLst>
                                        </p:cTn>
                                        <p:tgtEl>
                                          <p:spTgt spid="23"/>
                                        </p:tgtEl>
                                        <p:attrNameLst>
                                          <p:attrName>style.visibility</p:attrName>
                                        </p:attrNameLst>
                                      </p:cBhvr>
                                      <p:to>
                                        <p:strVal val="hidden"/>
                                      </p:to>
                                    </p:set>
                                  </p:childTnLst>
                                </p:cTn>
                              </p:par>
                            </p:childTnLst>
                          </p:cTn>
                        </p:par>
                        <p:par>
                          <p:cTn id="63" fill="hold">
                            <p:stCondLst>
                              <p:cond delay="21700"/>
                            </p:stCondLst>
                            <p:childTnLst>
                              <p:par>
                                <p:cTn id="64" presetID="42" presetClass="path" presetSubtype="0" accel="50000" decel="50000" fill="hold" nodeType="afterEffect">
                                  <p:stCondLst>
                                    <p:cond delay="500"/>
                                  </p:stCondLst>
                                  <p:childTnLst>
                                    <p:animMotion origin="layout" path="M -7.39975E-7 3.12102E-6 L 1.93248 -0.64234 " pathEditMode="relative" rAng="0" ptsTypes="AA">
                                      <p:cBhvr>
                                        <p:cTn id="65" dur="3500" fill="hold"/>
                                        <p:tgtEl>
                                          <p:spTgt spid="21"/>
                                        </p:tgtEl>
                                        <p:attrNameLst>
                                          <p:attrName>ppt_x</p:attrName>
                                          <p:attrName>ppt_y</p:attrName>
                                        </p:attrNameLst>
                                      </p:cBhvr>
                                      <p:rCtr x="96624" y="-32117"/>
                                    </p:animMotion>
                                  </p:childTnLst>
                                </p:cTn>
                              </p:par>
                              <p:par>
                                <p:cTn id="66" presetID="10" presetClass="exit" presetSubtype="0" fill="hold" nodeType="withEffect">
                                  <p:stCondLst>
                                    <p:cond delay="500"/>
                                  </p:stCondLst>
                                  <p:childTnLst>
                                    <p:animEffect transition="out" filter="fade">
                                      <p:cBhvr>
                                        <p:cTn id="67" dur="3500"/>
                                        <p:tgtEl>
                                          <p:spTgt spid="21"/>
                                        </p:tgtEl>
                                      </p:cBhvr>
                                    </p:animEffect>
                                    <p:set>
                                      <p:cBhvr>
                                        <p:cTn id="68" dur="1" fill="hold">
                                          <p:stCondLst>
                                            <p:cond delay="3499"/>
                                          </p:stCondLst>
                                        </p:cTn>
                                        <p:tgtEl>
                                          <p:spTgt spid="21"/>
                                        </p:tgtEl>
                                        <p:attrNameLst>
                                          <p:attrName>style.visibility</p:attrName>
                                        </p:attrNameLst>
                                      </p:cBhvr>
                                      <p:to>
                                        <p:strVal val="hidden"/>
                                      </p:to>
                                    </p:set>
                                  </p:childTnLst>
                                </p:cTn>
                              </p:par>
                              <p:par>
                                <p:cTn id="69" presetID="53" presetClass="exit" presetSubtype="32" fill="hold" nodeType="withEffect">
                                  <p:stCondLst>
                                    <p:cond delay="500"/>
                                  </p:stCondLst>
                                  <p:childTnLst>
                                    <p:anim calcmode="lin" valueType="num">
                                      <p:cBhvr>
                                        <p:cTn id="70" dur="3500"/>
                                        <p:tgtEl>
                                          <p:spTgt spid="21"/>
                                        </p:tgtEl>
                                        <p:attrNameLst>
                                          <p:attrName>ppt_w</p:attrName>
                                        </p:attrNameLst>
                                      </p:cBhvr>
                                      <p:tavLst>
                                        <p:tav tm="0">
                                          <p:val>
                                            <p:strVal val="ppt_w"/>
                                          </p:val>
                                        </p:tav>
                                        <p:tav tm="100000">
                                          <p:val>
                                            <p:fltVal val="0"/>
                                          </p:val>
                                        </p:tav>
                                      </p:tavLst>
                                    </p:anim>
                                    <p:anim calcmode="lin" valueType="num">
                                      <p:cBhvr>
                                        <p:cTn id="71" dur="3500"/>
                                        <p:tgtEl>
                                          <p:spTgt spid="21"/>
                                        </p:tgtEl>
                                        <p:attrNameLst>
                                          <p:attrName>ppt_h</p:attrName>
                                        </p:attrNameLst>
                                      </p:cBhvr>
                                      <p:tavLst>
                                        <p:tav tm="0">
                                          <p:val>
                                            <p:strVal val="ppt_h"/>
                                          </p:val>
                                        </p:tav>
                                        <p:tav tm="100000">
                                          <p:val>
                                            <p:fltVal val="0"/>
                                          </p:val>
                                        </p:tav>
                                      </p:tavLst>
                                    </p:anim>
                                    <p:animEffect transition="out" filter="fade">
                                      <p:cBhvr>
                                        <p:cTn id="72" dur="3500"/>
                                        <p:tgtEl>
                                          <p:spTgt spid="21"/>
                                        </p:tgtEl>
                                      </p:cBhvr>
                                    </p:animEffect>
                                    <p:set>
                                      <p:cBhvr>
                                        <p:cTn id="73" dur="1" fill="hold">
                                          <p:stCondLst>
                                            <p:cond delay="3499"/>
                                          </p:stCondLst>
                                        </p:cTn>
                                        <p:tgtEl>
                                          <p:spTgt spid="21"/>
                                        </p:tgtEl>
                                        <p:attrNameLst>
                                          <p:attrName>style.visibility</p:attrName>
                                        </p:attrNameLst>
                                      </p:cBhvr>
                                      <p:to>
                                        <p:strVal val="hidden"/>
                                      </p:to>
                                    </p:set>
                                  </p:childTnLst>
                                </p:cTn>
                              </p:par>
                              <p:par>
                                <p:cTn id="74" presetID="10" presetClass="exit" presetSubtype="0" fill="hold" nodeType="withEffect">
                                  <p:stCondLst>
                                    <p:cond delay="1000"/>
                                  </p:stCondLst>
                                  <p:childTnLst>
                                    <p:animEffect transition="out" filter="fade">
                                      <p:cBhvr>
                                        <p:cTn id="75" dur="1500"/>
                                        <p:tgtEl>
                                          <p:spTgt spid="22"/>
                                        </p:tgtEl>
                                      </p:cBhvr>
                                    </p:animEffect>
                                    <p:set>
                                      <p:cBhvr>
                                        <p:cTn id="76" dur="1" fill="hold">
                                          <p:stCondLst>
                                            <p:cond delay="1499"/>
                                          </p:stCondLst>
                                        </p:cTn>
                                        <p:tgtEl>
                                          <p:spTgt spid="22"/>
                                        </p:tgtEl>
                                        <p:attrNameLst>
                                          <p:attrName>style.visibility</p:attrName>
                                        </p:attrNameLst>
                                      </p:cBhvr>
                                      <p:to>
                                        <p:strVal val="hidden"/>
                                      </p:to>
                                    </p:set>
                                  </p:childTnLst>
                                </p:cTn>
                              </p:par>
                              <p:par>
                                <p:cTn id="77" presetID="10" presetClass="exit" presetSubtype="0" fill="hold" grpId="1" nodeType="withEffect">
                                  <p:stCondLst>
                                    <p:cond delay="1000"/>
                                  </p:stCondLst>
                                  <p:childTnLst>
                                    <p:animEffect transition="out" filter="fade">
                                      <p:cBhvr>
                                        <p:cTn id="78" dur="1500"/>
                                        <p:tgtEl>
                                          <p:spTgt spid="24"/>
                                        </p:tgtEl>
                                      </p:cBhvr>
                                    </p:animEffect>
                                    <p:set>
                                      <p:cBhvr>
                                        <p:cTn id="79" dur="1" fill="hold">
                                          <p:stCondLst>
                                            <p:cond delay="1499"/>
                                          </p:stCondLst>
                                        </p:cTn>
                                        <p:tgtEl>
                                          <p:spTgt spid="24"/>
                                        </p:tgtEl>
                                        <p:attrNameLst>
                                          <p:attrName>style.visibility</p:attrName>
                                        </p:attrNameLst>
                                      </p:cBhvr>
                                      <p:to>
                                        <p:strVal val="hidden"/>
                                      </p:to>
                                    </p:set>
                                  </p:childTnLst>
                                </p:cTn>
                              </p:par>
                              <p:par>
                                <p:cTn id="80" presetID="17" presetClass="exit" presetSubtype="1" fill="hold" nodeType="withEffect">
                                  <p:stCondLst>
                                    <p:cond delay="2500"/>
                                  </p:stCondLst>
                                  <p:childTnLst>
                                    <p:anim calcmode="lin" valueType="num">
                                      <p:cBhvr>
                                        <p:cTn id="81" dur="3000"/>
                                        <p:tgtEl>
                                          <p:spTgt spid="13"/>
                                        </p:tgtEl>
                                        <p:attrNameLst>
                                          <p:attrName>ppt_x</p:attrName>
                                        </p:attrNameLst>
                                      </p:cBhvr>
                                      <p:tavLst>
                                        <p:tav tm="0">
                                          <p:val>
                                            <p:strVal val="ppt_x"/>
                                          </p:val>
                                        </p:tav>
                                        <p:tav tm="100000">
                                          <p:val>
                                            <p:strVal val="ppt_x"/>
                                          </p:val>
                                        </p:tav>
                                      </p:tavLst>
                                    </p:anim>
                                    <p:anim calcmode="lin" valueType="num">
                                      <p:cBhvr>
                                        <p:cTn id="82" dur="3000"/>
                                        <p:tgtEl>
                                          <p:spTgt spid="13"/>
                                        </p:tgtEl>
                                        <p:attrNameLst>
                                          <p:attrName>ppt_y</p:attrName>
                                        </p:attrNameLst>
                                      </p:cBhvr>
                                      <p:tavLst>
                                        <p:tav tm="0">
                                          <p:val>
                                            <p:strVal val="ppt_y"/>
                                          </p:val>
                                        </p:tav>
                                        <p:tav tm="100000">
                                          <p:val>
                                            <p:strVal val="ppt_y-ppt_h/2"/>
                                          </p:val>
                                        </p:tav>
                                      </p:tavLst>
                                    </p:anim>
                                    <p:anim calcmode="lin" valueType="num">
                                      <p:cBhvr>
                                        <p:cTn id="83" dur="3000"/>
                                        <p:tgtEl>
                                          <p:spTgt spid="13"/>
                                        </p:tgtEl>
                                        <p:attrNameLst>
                                          <p:attrName>ppt_w</p:attrName>
                                        </p:attrNameLst>
                                      </p:cBhvr>
                                      <p:tavLst>
                                        <p:tav tm="0">
                                          <p:val>
                                            <p:strVal val="ppt_w"/>
                                          </p:val>
                                        </p:tav>
                                        <p:tav tm="100000">
                                          <p:val>
                                            <p:strVal val="ppt_w"/>
                                          </p:val>
                                        </p:tav>
                                      </p:tavLst>
                                    </p:anim>
                                    <p:anim calcmode="lin" valueType="num">
                                      <p:cBhvr>
                                        <p:cTn id="84" dur="3000"/>
                                        <p:tgtEl>
                                          <p:spTgt spid="13"/>
                                        </p:tgtEl>
                                        <p:attrNameLst>
                                          <p:attrName>ppt_h</p:attrName>
                                        </p:attrNameLst>
                                      </p:cBhvr>
                                      <p:tavLst>
                                        <p:tav tm="0">
                                          <p:val>
                                            <p:strVal val="ppt_h"/>
                                          </p:val>
                                        </p:tav>
                                        <p:tav tm="100000">
                                          <p:val>
                                            <p:fltVal val="0"/>
                                          </p:val>
                                        </p:tav>
                                      </p:tavLst>
                                    </p:anim>
                                    <p:set>
                                      <p:cBhvr>
                                        <p:cTn id="85" dur="1" fill="hold">
                                          <p:stCondLst>
                                            <p:cond delay="2999"/>
                                          </p:stCondLst>
                                        </p:cTn>
                                        <p:tgtEl>
                                          <p:spTgt spid="13"/>
                                        </p:tgtEl>
                                        <p:attrNameLst>
                                          <p:attrName>style.visibility</p:attrName>
                                        </p:attrNameLst>
                                      </p:cBhvr>
                                      <p:to>
                                        <p:strVal val="hidden"/>
                                      </p:to>
                                    </p:set>
                                  </p:childTnLst>
                                </p:cTn>
                              </p:par>
                            </p:childTnLst>
                          </p:cTn>
                        </p:par>
                        <p:par>
                          <p:cTn id="86" fill="hold">
                            <p:stCondLst>
                              <p:cond delay="27200"/>
                            </p:stCondLst>
                            <p:childTnLst>
                              <p:par>
                                <p:cTn id="87" presetID="53" presetClass="entr" presetSubtype="528" fill="hold" nodeType="after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1500" fill="hold"/>
                                        <p:tgtEl>
                                          <p:spTgt spid="6"/>
                                        </p:tgtEl>
                                        <p:attrNameLst>
                                          <p:attrName>ppt_w</p:attrName>
                                        </p:attrNameLst>
                                      </p:cBhvr>
                                      <p:tavLst>
                                        <p:tav tm="0">
                                          <p:val>
                                            <p:fltVal val="0"/>
                                          </p:val>
                                        </p:tav>
                                        <p:tav tm="100000">
                                          <p:val>
                                            <p:strVal val="#ppt_w"/>
                                          </p:val>
                                        </p:tav>
                                      </p:tavLst>
                                    </p:anim>
                                    <p:anim calcmode="lin" valueType="num">
                                      <p:cBhvr>
                                        <p:cTn id="90" dur="1500" fill="hold"/>
                                        <p:tgtEl>
                                          <p:spTgt spid="6"/>
                                        </p:tgtEl>
                                        <p:attrNameLst>
                                          <p:attrName>ppt_h</p:attrName>
                                        </p:attrNameLst>
                                      </p:cBhvr>
                                      <p:tavLst>
                                        <p:tav tm="0">
                                          <p:val>
                                            <p:fltVal val="0"/>
                                          </p:val>
                                        </p:tav>
                                        <p:tav tm="100000">
                                          <p:val>
                                            <p:strVal val="#ppt_h"/>
                                          </p:val>
                                        </p:tav>
                                      </p:tavLst>
                                    </p:anim>
                                    <p:animEffect transition="in" filter="fade">
                                      <p:cBhvr>
                                        <p:cTn id="91" dur="1500"/>
                                        <p:tgtEl>
                                          <p:spTgt spid="6"/>
                                        </p:tgtEl>
                                      </p:cBhvr>
                                    </p:animEffect>
                                    <p:anim calcmode="lin" valueType="num">
                                      <p:cBhvr>
                                        <p:cTn id="92" dur="1500" fill="hold"/>
                                        <p:tgtEl>
                                          <p:spTgt spid="6"/>
                                        </p:tgtEl>
                                        <p:attrNameLst>
                                          <p:attrName>ppt_x</p:attrName>
                                        </p:attrNameLst>
                                      </p:cBhvr>
                                      <p:tavLst>
                                        <p:tav tm="0">
                                          <p:val>
                                            <p:fltVal val="0.5"/>
                                          </p:val>
                                        </p:tav>
                                        <p:tav tm="100000">
                                          <p:val>
                                            <p:strVal val="#ppt_x"/>
                                          </p:val>
                                        </p:tav>
                                      </p:tavLst>
                                    </p:anim>
                                    <p:anim calcmode="lin" valueType="num">
                                      <p:cBhvr>
                                        <p:cTn id="93" dur="1500" fill="hold"/>
                                        <p:tgtEl>
                                          <p:spTgt spid="6"/>
                                        </p:tgtEl>
                                        <p:attrNameLst>
                                          <p:attrName>ppt_y</p:attrName>
                                        </p:attrNameLst>
                                      </p:cBhvr>
                                      <p:tavLst>
                                        <p:tav tm="0">
                                          <p:val>
                                            <p:fltVal val="0.5"/>
                                          </p:val>
                                        </p:tav>
                                        <p:tav tm="100000">
                                          <p:val>
                                            <p:strVal val="#ppt_y"/>
                                          </p:val>
                                        </p:tav>
                                      </p:tavLst>
                                    </p:anim>
                                  </p:childTnLst>
                                </p:cTn>
                              </p:par>
                              <p:par>
                                <p:cTn id="94" presetID="53" presetClass="entr" presetSubtype="528" fill="hold" nodeType="withEffect">
                                  <p:stCondLst>
                                    <p:cond delay="0"/>
                                  </p:stCondLst>
                                  <p:childTnLst>
                                    <p:set>
                                      <p:cBhvr>
                                        <p:cTn id="95" dur="1" fill="hold">
                                          <p:stCondLst>
                                            <p:cond delay="0"/>
                                          </p:stCondLst>
                                        </p:cTn>
                                        <p:tgtEl>
                                          <p:spTgt spid="9"/>
                                        </p:tgtEl>
                                        <p:attrNameLst>
                                          <p:attrName>style.visibility</p:attrName>
                                        </p:attrNameLst>
                                      </p:cBhvr>
                                      <p:to>
                                        <p:strVal val="visible"/>
                                      </p:to>
                                    </p:set>
                                    <p:anim calcmode="lin" valueType="num">
                                      <p:cBhvr>
                                        <p:cTn id="96" dur="1500" fill="hold"/>
                                        <p:tgtEl>
                                          <p:spTgt spid="9"/>
                                        </p:tgtEl>
                                        <p:attrNameLst>
                                          <p:attrName>ppt_w</p:attrName>
                                        </p:attrNameLst>
                                      </p:cBhvr>
                                      <p:tavLst>
                                        <p:tav tm="0">
                                          <p:val>
                                            <p:fltVal val="0"/>
                                          </p:val>
                                        </p:tav>
                                        <p:tav tm="100000">
                                          <p:val>
                                            <p:strVal val="#ppt_w"/>
                                          </p:val>
                                        </p:tav>
                                      </p:tavLst>
                                    </p:anim>
                                    <p:anim calcmode="lin" valueType="num">
                                      <p:cBhvr>
                                        <p:cTn id="97" dur="1500" fill="hold"/>
                                        <p:tgtEl>
                                          <p:spTgt spid="9"/>
                                        </p:tgtEl>
                                        <p:attrNameLst>
                                          <p:attrName>ppt_h</p:attrName>
                                        </p:attrNameLst>
                                      </p:cBhvr>
                                      <p:tavLst>
                                        <p:tav tm="0">
                                          <p:val>
                                            <p:fltVal val="0"/>
                                          </p:val>
                                        </p:tav>
                                        <p:tav tm="100000">
                                          <p:val>
                                            <p:strVal val="#ppt_h"/>
                                          </p:val>
                                        </p:tav>
                                      </p:tavLst>
                                    </p:anim>
                                    <p:animEffect transition="in" filter="fade">
                                      <p:cBhvr>
                                        <p:cTn id="98" dur="1500"/>
                                        <p:tgtEl>
                                          <p:spTgt spid="9"/>
                                        </p:tgtEl>
                                      </p:cBhvr>
                                    </p:animEffect>
                                    <p:anim calcmode="lin" valueType="num">
                                      <p:cBhvr>
                                        <p:cTn id="99" dur="1500" fill="hold"/>
                                        <p:tgtEl>
                                          <p:spTgt spid="9"/>
                                        </p:tgtEl>
                                        <p:attrNameLst>
                                          <p:attrName>ppt_x</p:attrName>
                                        </p:attrNameLst>
                                      </p:cBhvr>
                                      <p:tavLst>
                                        <p:tav tm="0">
                                          <p:val>
                                            <p:fltVal val="0.5"/>
                                          </p:val>
                                        </p:tav>
                                        <p:tav tm="100000">
                                          <p:val>
                                            <p:strVal val="#ppt_x"/>
                                          </p:val>
                                        </p:tav>
                                      </p:tavLst>
                                    </p:anim>
                                    <p:anim calcmode="lin" valueType="num">
                                      <p:cBhvr>
                                        <p:cTn id="100" dur="1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7" grpId="0"/>
      <p:bldP spid="17" grpId="1"/>
      <p:bldP spid="19" grpId="0"/>
      <p:bldP spid="19" grpId="1"/>
      <p:bldP spid="23" grpId="0" animBg="1"/>
      <p:bldP spid="23" grpId="1" animBg="1"/>
      <p:bldP spid="24" grpId="0" animBg="1"/>
      <p:bldP spid="2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Skupina 21">
            <a:extLst>
              <a:ext uri="{FF2B5EF4-FFF2-40B4-BE49-F238E27FC236}">
                <a16:creationId xmlns:a16="http://schemas.microsoft.com/office/drawing/2014/main" id="{D00639A2-0AFA-2013-DA1A-725F5170C7C7}"/>
              </a:ext>
            </a:extLst>
          </p:cNvPr>
          <p:cNvGrpSpPr>
            <a:grpSpLocks noChangeAspect="1"/>
          </p:cNvGrpSpPr>
          <p:nvPr/>
        </p:nvGrpSpPr>
        <p:grpSpPr>
          <a:xfrm>
            <a:off x="-5457325" y="-3116125"/>
            <a:ext cx="5016287" cy="2857379"/>
            <a:chOff x="-5155200" y="-2916000"/>
            <a:chExt cx="5119200" cy="2916000"/>
          </a:xfrm>
        </p:grpSpPr>
        <p:sp>
          <p:nvSpPr>
            <p:cNvPr id="3" name="Ovál 4">
              <a:extLst>
                <a:ext uri="{FF2B5EF4-FFF2-40B4-BE49-F238E27FC236}">
                  <a16:creationId xmlns:a16="http://schemas.microsoft.com/office/drawing/2014/main" id="{8A91335C-F52F-E309-BA75-D2C1D0885D36}"/>
                </a:ext>
              </a:extLst>
            </p:cNvPr>
            <p:cNvSpPr>
              <a:spLocks noChangeAspect="1"/>
            </p:cNvSpPr>
            <p:nvPr/>
          </p:nvSpPr>
          <p:spPr>
            <a:xfrm>
              <a:off x="-5120002" y="-291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8" name="Foto 4b">
              <a:extLst>
                <a:ext uri="{FF2B5EF4-FFF2-40B4-BE49-F238E27FC236}">
                  <a16:creationId xmlns:a16="http://schemas.microsoft.com/office/drawing/2014/main" id="{CF71646F-0370-1601-4220-D76632839B6D}"/>
                </a:ext>
              </a:extLst>
            </p:cNvPr>
            <p:cNvPicPr>
              <a:picLocks noChangeAspect="1"/>
            </p:cNvPicPr>
            <p:nvPr/>
          </p:nvPicPr>
          <p:blipFill>
            <a:blip r:embed="rId2">
              <a:extLst>
                <a:ext uri="{28A0092B-C50C-407E-A947-70E740481C1C}">
                  <a14:useLocalDpi xmlns:a14="http://schemas.microsoft.com/office/drawing/2010/main" val="0"/>
                </a:ext>
              </a:extLst>
            </a:blip>
            <a:srcRect t="368" b="368"/>
            <a:stretch/>
          </p:blipFill>
          <p:spPr>
            <a:xfrm>
              <a:off x="-5155200" y="-2898000"/>
              <a:ext cx="5119200" cy="2879549"/>
            </a:xfrm>
            <a:prstGeom prst="ellipse">
              <a:avLst/>
            </a:prstGeom>
            <a:ln>
              <a:noFill/>
            </a:ln>
            <a:effectLst>
              <a:softEdge rad="152400"/>
            </a:effectLst>
          </p:spPr>
        </p:pic>
      </p:grpSp>
      <p:grpSp>
        <p:nvGrpSpPr>
          <p:cNvPr id="21" name="Skupina 20">
            <a:extLst>
              <a:ext uri="{FF2B5EF4-FFF2-40B4-BE49-F238E27FC236}">
                <a16:creationId xmlns:a16="http://schemas.microsoft.com/office/drawing/2014/main" id="{FE38CDB0-5919-7E48-ECCA-B10CD2C2A45B}"/>
              </a:ext>
            </a:extLst>
          </p:cNvPr>
          <p:cNvGrpSpPr>
            <a:grpSpLocks noChangeAspect="1"/>
          </p:cNvGrpSpPr>
          <p:nvPr/>
        </p:nvGrpSpPr>
        <p:grpSpPr>
          <a:xfrm>
            <a:off x="10818782" y="-3052451"/>
            <a:ext cx="5016286" cy="2857379"/>
            <a:chOff x="12193200" y="-2898000"/>
            <a:chExt cx="5119200" cy="2916000"/>
          </a:xfrm>
        </p:grpSpPr>
        <p:sp>
          <p:nvSpPr>
            <p:cNvPr id="6" name="Ovál 3">
              <a:extLst>
                <a:ext uri="{FF2B5EF4-FFF2-40B4-BE49-F238E27FC236}">
                  <a16:creationId xmlns:a16="http://schemas.microsoft.com/office/drawing/2014/main" id="{54878165-4FAE-F1A2-CE42-0046AAB0BFF5}"/>
                </a:ext>
              </a:extLst>
            </p:cNvPr>
            <p:cNvSpPr>
              <a:spLocks noChangeAspect="1"/>
            </p:cNvSpPr>
            <p:nvPr/>
          </p:nvSpPr>
          <p:spPr>
            <a:xfrm>
              <a:off x="12225778" y="-289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7" name="Foto 3b">
              <a:extLst>
                <a:ext uri="{FF2B5EF4-FFF2-40B4-BE49-F238E27FC236}">
                  <a16:creationId xmlns:a16="http://schemas.microsoft.com/office/drawing/2014/main" id="{A01280CC-DEC8-95BD-DE5A-715933C9D3BD}"/>
                </a:ext>
              </a:extLst>
            </p:cNvPr>
            <p:cNvPicPr>
              <a:picLocks noChangeAspect="1"/>
            </p:cNvPicPr>
            <p:nvPr/>
          </p:nvPicPr>
          <p:blipFill>
            <a:blip r:embed="rId3">
              <a:extLst>
                <a:ext uri="{28A0092B-C50C-407E-A947-70E740481C1C}">
                  <a14:useLocalDpi xmlns:a14="http://schemas.microsoft.com/office/drawing/2010/main" val="0"/>
                </a:ext>
              </a:extLst>
            </a:blip>
            <a:srcRect t="368" b="368"/>
            <a:stretch/>
          </p:blipFill>
          <p:spPr>
            <a:xfrm>
              <a:off x="12193200" y="-2880000"/>
              <a:ext cx="5119200" cy="2879550"/>
            </a:xfrm>
            <a:prstGeom prst="ellipse">
              <a:avLst/>
            </a:prstGeom>
            <a:ln>
              <a:noFill/>
            </a:ln>
            <a:effectLst>
              <a:softEdge rad="152400"/>
            </a:effectLst>
          </p:spPr>
        </p:pic>
      </p:grpSp>
      <p:grpSp>
        <p:nvGrpSpPr>
          <p:cNvPr id="20" name="Skupina 19">
            <a:extLst>
              <a:ext uri="{FF2B5EF4-FFF2-40B4-BE49-F238E27FC236}">
                <a16:creationId xmlns:a16="http://schemas.microsoft.com/office/drawing/2014/main" id="{A0FFD510-29AE-6698-F822-5D626D30E7CC}"/>
              </a:ext>
            </a:extLst>
          </p:cNvPr>
          <p:cNvGrpSpPr>
            <a:grpSpLocks noChangeAspect="1"/>
          </p:cNvGrpSpPr>
          <p:nvPr/>
        </p:nvGrpSpPr>
        <p:grpSpPr>
          <a:xfrm>
            <a:off x="-5422835" y="6916487"/>
            <a:ext cx="5016287" cy="2857379"/>
            <a:chOff x="-5119200" y="6858000"/>
            <a:chExt cx="5119200" cy="2916000"/>
          </a:xfrm>
        </p:grpSpPr>
        <p:sp>
          <p:nvSpPr>
            <p:cNvPr id="9" name="Ovál 2">
              <a:extLst>
                <a:ext uri="{FF2B5EF4-FFF2-40B4-BE49-F238E27FC236}">
                  <a16:creationId xmlns:a16="http://schemas.microsoft.com/office/drawing/2014/main" id="{1114C6E5-2230-4E4A-390D-03AF12855D1D}"/>
                </a:ext>
              </a:extLst>
            </p:cNvPr>
            <p:cNvSpPr>
              <a:spLocks noChangeAspect="1"/>
            </p:cNvSpPr>
            <p:nvPr/>
          </p:nvSpPr>
          <p:spPr>
            <a:xfrm>
              <a:off x="-5086222" y="685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6" name="Foto 2b">
              <a:extLst>
                <a:ext uri="{FF2B5EF4-FFF2-40B4-BE49-F238E27FC236}">
                  <a16:creationId xmlns:a16="http://schemas.microsoft.com/office/drawing/2014/main" id="{7A4BE7C4-4C00-56F6-DD28-EDF59C51D5CC}"/>
                </a:ext>
              </a:extLst>
            </p:cNvPr>
            <p:cNvPicPr>
              <a:picLocks noChangeAspect="1"/>
            </p:cNvPicPr>
            <p:nvPr/>
          </p:nvPicPr>
          <p:blipFill>
            <a:blip r:embed="rId4">
              <a:extLst>
                <a:ext uri="{28A0092B-C50C-407E-A947-70E740481C1C}">
                  <a14:useLocalDpi xmlns:a14="http://schemas.microsoft.com/office/drawing/2010/main" val="0"/>
                </a:ext>
              </a:extLst>
            </a:blip>
            <a:srcRect t="368" b="368"/>
            <a:stretch/>
          </p:blipFill>
          <p:spPr>
            <a:xfrm>
              <a:off x="-5119200" y="6876000"/>
              <a:ext cx="5119200" cy="2879550"/>
            </a:xfrm>
            <a:prstGeom prst="ellipse">
              <a:avLst/>
            </a:prstGeom>
            <a:ln>
              <a:noFill/>
            </a:ln>
            <a:effectLst>
              <a:softEdge rad="152400"/>
            </a:effectLst>
          </p:spPr>
        </p:pic>
      </p:grpSp>
      <p:grpSp>
        <p:nvGrpSpPr>
          <p:cNvPr id="19" name="Skupina 18">
            <a:extLst>
              <a:ext uri="{FF2B5EF4-FFF2-40B4-BE49-F238E27FC236}">
                <a16:creationId xmlns:a16="http://schemas.microsoft.com/office/drawing/2014/main" id="{B7AE5E88-E521-6E0C-93E5-F491BC236690}"/>
              </a:ext>
            </a:extLst>
          </p:cNvPr>
          <p:cNvGrpSpPr>
            <a:grpSpLocks noChangeAspect="1"/>
          </p:cNvGrpSpPr>
          <p:nvPr/>
        </p:nvGrpSpPr>
        <p:grpSpPr>
          <a:xfrm>
            <a:off x="10752363" y="6898849"/>
            <a:ext cx="5016287" cy="2857379"/>
            <a:chOff x="12225600" y="6876000"/>
            <a:chExt cx="5119200" cy="2916000"/>
          </a:xfrm>
        </p:grpSpPr>
        <p:sp>
          <p:nvSpPr>
            <p:cNvPr id="12" name="Ovál 1">
              <a:extLst>
                <a:ext uri="{FF2B5EF4-FFF2-40B4-BE49-F238E27FC236}">
                  <a16:creationId xmlns:a16="http://schemas.microsoft.com/office/drawing/2014/main" id="{8D6F22FA-15A3-B459-6499-3097642B718F}"/>
                </a:ext>
              </a:extLst>
            </p:cNvPr>
            <p:cNvSpPr>
              <a:spLocks noChangeAspect="1"/>
            </p:cNvSpPr>
            <p:nvPr/>
          </p:nvSpPr>
          <p:spPr>
            <a:xfrm>
              <a:off x="12259556" y="687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5" name="Foto 1b">
              <a:extLst>
                <a:ext uri="{FF2B5EF4-FFF2-40B4-BE49-F238E27FC236}">
                  <a16:creationId xmlns:a16="http://schemas.microsoft.com/office/drawing/2014/main" id="{81A28F46-311F-BD2F-222F-328FB101A147}"/>
                </a:ext>
              </a:extLst>
            </p:cNvPr>
            <p:cNvPicPr>
              <a:picLocks noChangeAspect="1"/>
            </p:cNvPicPr>
            <p:nvPr/>
          </p:nvPicPr>
          <p:blipFill>
            <a:blip r:embed="rId5">
              <a:extLst>
                <a:ext uri="{28A0092B-C50C-407E-A947-70E740481C1C}">
                  <a14:useLocalDpi xmlns:a14="http://schemas.microsoft.com/office/drawing/2010/main" val="0"/>
                </a:ext>
              </a:extLst>
            </a:blip>
            <a:srcRect t="368" b="368"/>
            <a:stretch/>
          </p:blipFill>
          <p:spPr>
            <a:xfrm>
              <a:off x="12225600" y="6894000"/>
              <a:ext cx="5119200" cy="2879550"/>
            </a:xfrm>
            <a:prstGeom prst="ellipse">
              <a:avLst/>
            </a:prstGeom>
            <a:ln>
              <a:noFill/>
            </a:ln>
            <a:effectLst>
              <a:softEdge rad="152400"/>
            </a:effectLst>
          </p:spPr>
        </p:pic>
      </p:grpSp>
      <p:pic>
        <p:nvPicPr>
          <p:cNvPr id="2" name="Rám">
            <a:extLst>
              <a:ext uri="{FF2B5EF4-FFF2-40B4-BE49-F238E27FC236}">
                <a16:creationId xmlns:a16="http://schemas.microsoft.com/office/drawing/2014/main" id="{6B00C1BF-345B-0089-5FF7-F7C75D4B42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 y="54"/>
            <a:ext cx="12191999" cy="68578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4.79537E-7 -7.30034E-7 L -0.84388 -0.92528 " pathEditMode="relative" rAng="0" ptsTypes="AA">
                                      <p:cBhvr>
                                        <p:cTn id="6" dur="4000" fill="hold"/>
                                        <p:tgtEl>
                                          <p:spTgt spid="19"/>
                                        </p:tgtEl>
                                        <p:attrNameLst>
                                          <p:attrName>ppt_x</p:attrName>
                                          <p:attrName>ppt_y</p:attrName>
                                        </p:attrNameLst>
                                      </p:cBhvr>
                                      <p:rCtr x="-42194" y="-46276"/>
                                    </p:animMotion>
                                  </p:childTnLst>
                                </p:cTn>
                              </p:par>
                              <p:par>
                                <p:cTn id="7" presetID="53" presetClass="entr" presetSubtype="16"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 calcmode="lin" valueType="num">
                                      <p:cBhvr>
                                        <p:cTn id="9" dur="3500" fill="hold"/>
                                        <p:tgtEl>
                                          <p:spTgt spid="19"/>
                                        </p:tgtEl>
                                        <p:attrNameLst>
                                          <p:attrName>ppt_w</p:attrName>
                                        </p:attrNameLst>
                                      </p:cBhvr>
                                      <p:tavLst>
                                        <p:tav tm="0">
                                          <p:val>
                                            <p:fltVal val="0"/>
                                          </p:val>
                                        </p:tav>
                                        <p:tav tm="100000">
                                          <p:val>
                                            <p:strVal val="#ppt_w"/>
                                          </p:val>
                                        </p:tav>
                                      </p:tavLst>
                                    </p:anim>
                                    <p:anim calcmode="lin" valueType="num">
                                      <p:cBhvr>
                                        <p:cTn id="10" dur="3500" fill="hold"/>
                                        <p:tgtEl>
                                          <p:spTgt spid="19"/>
                                        </p:tgtEl>
                                        <p:attrNameLst>
                                          <p:attrName>ppt_h</p:attrName>
                                        </p:attrNameLst>
                                      </p:cBhvr>
                                      <p:tavLst>
                                        <p:tav tm="0">
                                          <p:val>
                                            <p:fltVal val="0"/>
                                          </p:val>
                                        </p:tav>
                                        <p:tav tm="100000">
                                          <p:val>
                                            <p:strVal val="#ppt_h"/>
                                          </p:val>
                                        </p:tav>
                                      </p:tavLst>
                                    </p:anim>
                                    <p:animEffect transition="in" filter="fade">
                                      <p:cBhvr>
                                        <p:cTn id="11" dur="3500"/>
                                        <p:tgtEl>
                                          <p:spTgt spid="19"/>
                                        </p:tgtEl>
                                      </p:cBhvr>
                                    </p:animEffect>
                                  </p:childTnLst>
                                </p:cTn>
                              </p:par>
                              <p:par>
                                <p:cTn id="12" presetID="42" presetClass="path" presetSubtype="0" accel="50000" decel="50000" fill="hold" nodeType="withEffect">
                                  <p:stCondLst>
                                    <p:cond delay="0"/>
                                  </p:stCondLst>
                                  <p:childTnLst>
                                    <p:animMotion origin="layout" path="M -4.06642E-6 -1.25919E-6 L 0.87488 -0.88608 " pathEditMode="relative" rAng="0" ptsTypes="AA">
                                      <p:cBhvr>
                                        <p:cTn id="13" dur="4000" fill="hold"/>
                                        <p:tgtEl>
                                          <p:spTgt spid="20"/>
                                        </p:tgtEl>
                                        <p:attrNameLst>
                                          <p:attrName>ppt_x</p:attrName>
                                          <p:attrName>ppt_y</p:attrName>
                                        </p:attrNameLst>
                                      </p:cBhvr>
                                      <p:rCtr x="43737" y="-44317"/>
                                    </p:animMotion>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500" fill="hold"/>
                                        <p:tgtEl>
                                          <p:spTgt spid="20"/>
                                        </p:tgtEl>
                                        <p:attrNameLst>
                                          <p:attrName>ppt_w</p:attrName>
                                        </p:attrNameLst>
                                      </p:cBhvr>
                                      <p:tavLst>
                                        <p:tav tm="0">
                                          <p:val>
                                            <p:fltVal val="0"/>
                                          </p:val>
                                        </p:tav>
                                        <p:tav tm="100000">
                                          <p:val>
                                            <p:strVal val="#ppt_w"/>
                                          </p:val>
                                        </p:tav>
                                      </p:tavLst>
                                    </p:anim>
                                    <p:anim calcmode="lin" valueType="num">
                                      <p:cBhvr>
                                        <p:cTn id="17" dur="3500" fill="hold"/>
                                        <p:tgtEl>
                                          <p:spTgt spid="20"/>
                                        </p:tgtEl>
                                        <p:attrNameLst>
                                          <p:attrName>ppt_h</p:attrName>
                                        </p:attrNameLst>
                                      </p:cBhvr>
                                      <p:tavLst>
                                        <p:tav tm="0">
                                          <p:val>
                                            <p:fltVal val="0"/>
                                          </p:val>
                                        </p:tav>
                                        <p:tav tm="100000">
                                          <p:val>
                                            <p:strVal val="#ppt_h"/>
                                          </p:val>
                                        </p:tav>
                                      </p:tavLst>
                                    </p:anim>
                                    <p:animEffect transition="in" filter="fade">
                                      <p:cBhvr>
                                        <p:cTn id="18" dur="3500"/>
                                        <p:tgtEl>
                                          <p:spTgt spid="20"/>
                                        </p:tgtEl>
                                      </p:cBhvr>
                                    </p:animEffect>
                                  </p:childTnLst>
                                </p:cTn>
                              </p:par>
                              <p:par>
                                <p:cTn id="19" presetID="42" presetClass="path" presetSubtype="0" accel="50000" decel="50000" fill="hold" nodeType="withEffect">
                                  <p:stCondLst>
                                    <p:cond delay="0"/>
                                  </p:stCondLst>
                                  <p:childTnLst>
                                    <p:animMotion origin="layout" path="M -3.642E-6 -1.29838E-6 L -0.7492 0.9145 " pathEditMode="relative" rAng="0" ptsTypes="AA">
                                      <p:cBhvr>
                                        <p:cTn id="20" dur="4000" fill="hold"/>
                                        <p:tgtEl>
                                          <p:spTgt spid="21"/>
                                        </p:tgtEl>
                                        <p:attrNameLst>
                                          <p:attrName>ppt_x</p:attrName>
                                          <p:attrName>ppt_y</p:attrName>
                                        </p:attrNameLst>
                                      </p:cBhvr>
                                      <p:rCtr x="-37467" y="45713"/>
                                    </p:animMotion>
                                  </p:childTnLst>
                                </p:cTn>
                              </p:par>
                              <p:par>
                                <p:cTn id="21" presetID="5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3500" fill="hold"/>
                                        <p:tgtEl>
                                          <p:spTgt spid="21"/>
                                        </p:tgtEl>
                                        <p:attrNameLst>
                                          <p:attrName>ppt_w</p:attrName>
                                        </p:attrNameLst>
                                      </p:cBhvr>
                                      <p:tavLst>
                                        <p:tav tm="0">
                                          <p:val>
                                            <p:fltVal val="0"/>
                                          </p:val>
                                        </p:tav>
                                        <p:tav tm="100000">
                                          <p:val>
                                            <p:strVal val="#ppt_w"/>
                                          </p:val>
                                        </p:tav>
                                      </p:tavLst>
                                    </p:anim>
                                    <p:anim calcmode="lin" valueType="num">
                                      <p:cBhvr>
                                        <p:cTn id="24" dur="3500" fill="hold"/>
                                        <p:tgtEl>
                                          <p:spTgt spid="21"/>
                                        </p:tgtEl>
                                        <p:attrNameLst>
                                          <p:attrName>ppt_h</p:attrName>
                                        </p:attrNameLst>
                                      </p:cBhvr>
                                      <p:tavLst>
                                        <p:tav tm="0">
                                          <p:val>
                                            <p:fltVal val="0"/>
                                          </p:val>
                                        </p:tav>
                                        <p:tav tm="100000">
                                          <p:val>
                                            <p:strVal val="#ppt_h"/>
                                          </p:val>
                                        </p:tav>
                                      </p:tavLst>
                                    </p:anim>
                                    <p:animEffect transition="in" filter="fade">
                                      <p:cBhvr>
                                        <p:cTn id="25" dur="3500"/>
                                        <p:tgtEl>
                                          <p:spTgt spid="21"/>
                                        </p:tgtEl>
                                      </p:cBhvr>
                                    </p:animEffect>
                                  </p:childTnLst>
                                </p:cTn>
                              </p:par>
                              <p:par>
                                <p:cTn id="26" presetID="42" presetClass="path" presetSubtype="0" accel="50000" decel="50000" fill="hold" nodeType="withEffect">
                                  <p:stCondLst>
                                    <p:cond delay="0"/>
                                  </p:stCondLst>
                                  <p:childTnLst>
                                    <p:animMotion origin="layout" path="M -0.05925 0.00441 L 0.97933 0.95713 " pathEditMode="relative" rAng="0" ptsTypes="AA">
                                      <p:cBhvr>
                                        <p:cTn id="27" dur="4000" fill="hold"/>
                                        <p:tgtEl>
                                          <p:spTgt spid="22"/>
                                        </p:tgtEl>
                                        <p:attrNameLst>
                                          <p:attrName>ppt_x</p:attrName>
                                          <p:attrName>ppt_y</p:attrName>
                                        </p:attrNameLst>
                                      </p:cBhvr>
                                      <p:rCtr x="51922" y="47624"/>
                                    </p:animMotion>
                                  </p:childTnLst>
                                </p:cTn>
                              </p:par>
                              <p:par>
                                <p:cTn id="28" presetID="53" presetClass="entr" presetSubtype="16"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500" fill="hold"/>
                                        <p:tgtEl>
                                          <p:spTgt spid="22"/>
                                        </p:tgtEl>
                                        <p:attrNameLst>
                                          <p:attrName>ppt_w</p:attrName>
                                        </p:attrNameLst>
                                      </p:cBhvr>
                                      <p:tavLst>
                                        <p:tav tm="0">
                                          <p:val>
                                            <p:fltVal val="0"/>
                                          </p:val>
                                        </p:tav>
                                        <p:tav tm="100000">
                                          <p:val>
                                            <p:strVal val="#ppt_w"/>
                                          </p:val>
                                        </p:tav>
                                      </p:tavLst>
                                    </p:anim>
                                    <p:anim calcmode="lin" valueType="num">
                                      <p:cBhvr>
                                        <p:cTn id="31" dur="3500" fill="hold"/>
                                        <p:tgtEl>
                                          <p:spTgt spid="22"/>
                                        </p:tgtEl>
                                        <p:attrNameLst>
                                          <p:attrName>ppt_h</p:attrName>
                                        </p:attrNameLst>
                                      </p:cBhvr>
                                      <p:tavLst>
                                        <p:tav tm="0">
                                          <p:val>
                                            <p:fltVal val="0"/>
                                          </p:val>
                                        </p:tav>
                                        <p:tav tm="100000">
                                          <p:val>
                                            <p:strVal val="#ppt_h"/>
                                          </p:val>
                                        </p:tav>
                                      </p:tavLst>
                                    </p:anim>
                                    <p:animEffect transition="in" filter="fade">
                                      <p:cBhvr>
                                        <p:cTn id="32" dur="3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pa">
            <a:extLst>
              <a:ext uri="{FF2B5EF4-FFF2-40B4-BE49-F238E27FC236}">
                <a16:creationId xmlns:a16="http://schemas.microsoft.com/office/drawing/2014/main" id="{C03633AF-B5C5-D08B-B58E-2677B0D183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99" y="112"/>
            <a:ext cx="12191800" cy="6857887"/>
          </a:xfrm>
          <a:prstGeom prst="rect">
            <a:avLst/>
          </a:prstGeom>
        </p:spPr>
      </p:pic>
      <p:pic>
        <p:nvPicPr>
          <p:cNvPr id="4" name="Rám">
            <a:extLst>
              <a:ext uri="{FF2B5EF4-FFF2-40B4-BE49-F238E27FC236}">
                <a16:creationId xmlns:a16="http://schemas.microsoft.com/office/drawing/2014/main" id="{EE74D0E4-5C59-30FC-A875-09AF54E4EE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4332"/>
            <a:ext cx="12191813" cy="6857895"/>
          </a:xfrm>
          <a:prstGeom prst="rect">
            <a:avLst/>
          </a:prstGeom>
        </p:spPr>
      </p:pic>
      <p:sp>
        <p:nvSpPr>
          <p:cNvPr id="3" name="Krajina">
            <a:extLst>
              <a:ext uri="{FF2B5EF4-FFF2-40B4-BE49-F238E27FC236}">
                <a16:creationId xmlns:a16="http://schemas.microsoft.com/office/drawing/2014/main" id="{17DC4388-6943-BE80-7A51-81EC409868E3}"/>
              </a:ext>
            </a:extLst>
          </p:cNvPr>
          <p:cNvSpPr txBox="1"/>
          <p:nvPr/>
        </p:nvSpPr>
        <p:spPr>
          <a:xfrm>
            <a:off x="416460" y="4479687"/>
            <a:ext cx="3965418" cy="1538883"/>
          </a:xfrm>
          <a:prstGeom prst="rect">
            <a:avLst/>
          </a:prstGeom>
          <a:noFill/>
        </p:spPr>
        <p:txBody>
          <a:bodyPr wrap="square" rtlCol="0">
            <a:spAutoFit/>
          </a:bodyPr>
          <a:lstStyle/>
          <a:p>
            <a:pPr algn="ctr" defTabSz="917805"/>
            <a:r>
              <a:rPr lang="sk-SK" sz="40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anose="020B7200000000000000" pitchFamily="34" charset="0"/>
              </a:rPr>
              <a:t>SOUTH</a:t>
            </a:r>
          </a:p>
          <a:p>
            <a:pPr algn="ctr" defTabSz="917805"/>
            <a:r>
              <a:rPr lang="sk-SK" sz="54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anose="020B7200000000000000" pitchFamily="34" charset="0"/>
              </a:rPr>
              <a:t>AFRICA</a:t>
            </a:r>
          </a:p>
        </p:txBody>
      </p:sp>
      <p:sp>
        <p:nvSpPr>
          <p:cNvPr id="5" name="Krajina GLOB">
            <a:extLst>
              <a:ext uri="{FF2B5EF4-FFF2-40B4-BE49-F238E27FC236}">
                <a16:creationId xmlns:a16="http://schemas.microsoft.com/office/drawing/2014/main" id="{1016B938-E2C1-597D-9CDF-511C644B3E02}"/>
              </a:ext>
            </a:extLst>
          </p:cNvPr>
          <p:cNvSpPr txBox="1"/>
          <p:nvPr/>
        </p:nvSpPr>
        <p:spPr>
          <a:xfrm>
            <a:off x="2078748" y="2060211"/>
            <a:ext cx="1105675" cy="167504"/>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algn="ctr" defTabSz="917805"/>
            <a:r>
              <a:rPr lang="sk-SK" sz="952" b="1" i="1">
                <a:solidFill>
                  <a:prstClr val="black"/>
                </a:solidFill>
                <a:latin typeface="Arial" panose="020B0604020202020204" pitchFamily="34" charset="0"/>
                <a:cs typeface="Arial" panose="020B0604020202020204" pitchFamily="34" charset="0"/>
              </a:rPr>
              <a:t>SOUTH AFRICA</a:t>
            </a:r>
          </a:p>
        </p:txBody>
      </p:sp>
      <p:pic>
        <p:nvPicPr>
          <p:cNvPr id="6" name="Šípka">
            <a:extLst>
              <a:ext uri="{FF2B5EF4-FFF2-40B4-BE49-F238E27FC236}">
                <a16:creationId xmlns:a16="http://schemas.microsoft.com/office/drawing/2014/main" id="{7B78366C-843D-8B3D-591A-A6AB3AE6CF7F}"/>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9247"/>
                    </a14:imgEffect>
                    <a14:imgEffect>
                      <a14:saturation sat="400000"/>
                    </a14:imgEffect>
                  </a14:imgLayer>
                </a14:imgProps>
              </a:ext>
              <a:ext uri="{28A0092B-C50C-407E-A947-70E740481C1C}">
                <a14:useLocalDpi xmlns:a14="http://schemas.microsoft.com/office/drawing/2010/main" val="0"/>
              </a:ext>
            </a:extLst>
          </a:blip>
          <a:stretch>
            <a:fillRect/>
          </a:stretch>
        </p:blipFill>
        <p:spPr>
          <a:xfrm rot="19265468">
            <a:off x="1541119" y="2646988"/>
            <a:ext cx="501550" cy="178573"/>
          </a:xfrm>
          <a:prstGeom prst="rect">
            <a:avLst/>
          </a:prstGeom>
        </p:spPr>
      </p:pic>
      <p:sp>
        <p:nvSpPr>
          <p:cNvPr id="8" name="Miesto">
            <a:extLst>
              <a:ext uri="{FF2B5EF4-FFF2-40B4-BE49-F238E27FC236}">
                <a16:creationId xmlns:a16="http://schemas.microsoft.com/office/drawing/2014/main" id="{1E99C6E3-9014-F55F-0C71-8909E768DA98}"/>
              </a:ext>
            </a:extLst>
          </p:cNvPr>
          <p:cNvSpPr txBox="1"/>
          <p:nvPr/>
        </p:nvSpPr>
        <p:spPr>
          <a:xfrm>
            <a:off x="9650992" y="882778"/>
            <a:ext cx="806159" cy="220228"/>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algn="ctr"/>
            <a:r>
              <a:rPr lang="sk-SK" sz="900" b="1" i="1">
                <a:latin typeface="Arial" panose="020B0604020202020204" pitchFamily="34" charset="0"/>
                <a:cs typeface="Arial" panose="020B0604020202020204" pitchFamily="34" charset="0"/>
              </a:rPr>
              <a:t>Kruger NP</a:t>
            </a:r>
          </a:p>
        </p:txBody>
      </p:sp>
      <p:sp>
        <p:nvSpPr>
          <p:cNvPr id="9" name="Hviezda">
            <a:extLst>
              <a:ext uri="{FF2B5EF4-FFF2-40B4-BE49-F238E27FC236}">
                <a16:creationId xmlns:a16="http://schemas.microsoft.com/office/drawing/2014/main" id="{2B143224-93FB-9344-269C-ED5944930084}"/>
              </a:ext>
            </a:extLst>
          </p:cNvPr>
          <p:cNvSpPr/>
          <p:nvPr/>
        </p:nvSpPr>
        <p:spPr>
          <a:xfrm>
            <a:off x="10351850" y="997328"/>
            <a:ext cx="401924" cy="380943"/>
          </a:xfrm>
          <a:prstGeom prst="star4">
            <a:avLst>
              <a:gd name="adj" fmla="val 14116"/>
            </a:avLst>
          </a:prstGeom>
          <a:solidFill>
            <a:srgbClr val="FF0000"/>
          </a:solidFill>
          <a:ln w="15875" cap="flat" cmpd="sng" algn="ctr">
            <a:solidFill>
              <a:sysClr val="window" lastClr="FFFFFF"/>
            </a:solidFill>
            <a:prstDash val="solid"/>
            <a:miter lim="800000"/>
          </a:ln>
          <a:effectLst/>
        </p:spPr>
        <p:txBody>
          <a:bodyPr rtlCol="0" anchor="ctr"/>
          <a:lstStyle/>
          <a:p>
            <a:pPr algn="ctr">
              <a:defRPr/>
            </a:pPr>
            <a:endParaRPr lang="sk-SK" sz="942" kern="0">
              <a:solidFill>
                <a:prstClr val="white"/>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0"/>
                                        <p:tgtEl>
                                          <p:spTgt spid="2"/>
                                        </p:tgtEl>
                                      </p:cBhvr>
                                    </p:animEffect>
                                  </p:childTnLst>
                                </p:cTn>
                              </p:par>
                            </p:childTnLst>
                          </p:cTn>
                        </p:par>
                        <p:par>
                          <p:cTn id="8" fill="hold">
                            <p:stCondLst>
                              <p:cond delay="3000"/>
                            </p:stCondLst>
                            <p:childTnLst>
                              <p:par>
                                <p:cTn id="9" presetID="22" presetClass="entr" presetSubtype="8"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250"/>
                                        <p:tgtEl>
                                          <p:spTgt spid="6"/>
                                        </p:tgtEl>
                                      </p:cBhvr>
                                    </p:animEffect>
                                  </p:childTnLst>
                                </p:cTn>
                              </p:par>
                              <p:par>
                                <p:cTn id="12" presetID="10" presetClass="entr" presetSubtype="0" fill="hold" grpId="0" nodeType="withEffect">
                                  <p:stCondLst>
                                    <p:cond delay="100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500"/>
                                        <p:tgtEl>
                                          <p:spTgt spid="5"/>
                                        </p:tgtEl>
                                      </p:cBhvr>
                                    </p:animEffect>
                                  </p:childTnLst>
                                </p:cTn>
                              </p:par>
                            </p:childTnLst>
                          </p:cTn>
                        </p:par>
                        <p:par>
                          <p:cTn id="15" fill="hold">
                            <p:stCondLst>
                              <p:cond delay="55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500"/>
                                        <p:tgtEl>
                                          <p:spTgt spid="3"/>
                                        </p:tgtEl>
                                      </p:cBhvr>
                                    </p:animEffect>
                                  </p:childTnLst>
                                </p:cTn>
                              </p:par>
                              <p:par>
                                <p:cTn id="19" presetID="15" presetClass="entr" presetSubtype="0" fill="hold" grpId="0" nodeType="withEffect">
                                  <p:stCondLst>
                                    <p:cond delay="1000"/>
                                  </p:stCondLst>
                                  <p:childTnLst>
                                    <p:set>
                                      <p:cBhvr>
                                        <p:cTn id="20" dur="1" fill="hold">
                                          <p:stCondLst>
                                            <p:cond delay="0"/>
                                          </p:stCondLst>
                                        </p:cTn>
                                        <p:tgtEl>
                                          <p:spTgt spid="9"/>
                                        </p:tgtEl>
                                        <p:attrNameLst>
                                          <p:attrName>style.visibility</p:attrName>
                                        </p:attrNameLst>
                                      </p:cBhvr>
                                      <p:to>
                                        <p:strVal val="visible"/>
                                      </p:to>
                                    </p:set>
                                    <p:anim calcmode="lin" valueType="num">
                                      <p:cBhvr>
                                        <p:cTn id="21" dur="2500" fill="hold"/>
                                        <p:tgtEl>
                                          <p:spTgt spid="9"/>
                                        </p:tgtEl>
                                        <p:attrNameLst>
                                          <p:attrName>ppt_w</p:attrName>
                                        </p:attrNameLst>
                                      </p:cBhvr>
                                      <p:tavLst>
                                        <p:tav tm="0">
                                          <p:val>
                                            <p:fltVal val="0"/>
                                          </p:val>
                                        </p:tav>
                                        <p:tav tm="100000">
                                          <p:val>
                                            <p:strVal val="#ppt_w"/>
                                          </p:val>
                                        </p:tav>
                                      </p:tavLst>
                                    </p:anim>
                                    <p:anim calcmode="lin" valueType="num">
                                      <p:cBhvr>
                                        <p:cTn id="22" dur="2500" fill="hold"/>
                                        <p:tgtEl>
                                          <p:spTgt spid="9"/>
                                        </p:tgtEl>
                                        <p:attrNameLst>
                                          <p:attrName>ppt_h</p:attrName>
                                        </p:attrNameLst>
                                      </p:cBhvr>
                                      <p:tavLst>
                                        <p:tav tm="0">
                                          <p:val>
                                            <p:fltVal val="0"/>
                                          </p:val>
                                        </p:tav>
                                        <p:tav tm="100000">
                                          <p:val>
                                            <p:strVal val="#ppt_h"/>
                                          </p:val>
                                        </p:tav>
                                      </p:tavLst>
                                    </p:anim>
                                    <p:anim calcmode="lin" valueType="num">
                                      <p:cBhvr>
                                        <p:cTn id="23" dur="2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2500" fill="hold"/>
                                        <p:tgtEl>
                                          <p:spTgt spid="9"/>
                                        </p:tgtEl>
                                        <p:attrNameLst>
                                          <p:attrName>ppt_y</p:attrName>
                                        </p:attrNameLst>
                                      </p:cBhvr>
                                      <p:tavLst>
                                        <p:tav tm="0" fmla="#ppt_y+(sin(-2*pi*(1-$))*-#ppt_x+cos(-2*pi*(1-$))*(1-#ppt_y))*(1-$)">
                                          <p:val>
                                            <p:fltVal val="0"/>
                                          </p:val>
                                        </p:tav>
                                        <p:tav tm="100000">
                                          <p:val>
                                            <p:fltVal val="1"/>
                                          </p:val>
                                        </p:tav>
                                      </p:tavLst>
                                    </p:anim>
                                  </p:childTnLst>
                                </p:cTn>
                              </p:par>
                              <p:par>
                                <p:cTn id="25" presetID="10" presetClass="entr" presetSubtype="0" fill="hold" grpId="0" nodeType="withEffect">
                                  <p:stCondLst>
                                    <p:cond delay="30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1082620-703C-5F55-EB42-E5111F15FA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90" y="105"/>
            <a:ext cx="12191999" cy="6857895"/>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876262" y="4356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K</a:t>
            </a:r>
            <a:r>
              <a:rPr lang="en-US" sz="1587" b="1" i="1">
                <a:latin typeface="Tekton Pro" panose="020F0403020208020904" pitchFamily="34" charset="-18"/>
                <a:cs typeface="Arial" panose="020B0604020202020204" pitchFamily="34" charset="0"/>
              </a:rPr>
              <a:t>rugerov národný park je rezervácia zveri v Južnej Afrike. Leží na severovýchode krajiny v Transvaale. Nesie meno búrskeho politika Paula Krugera. Administratívne sídlo má v Skukuze. Jeho plocha je necelých 20 000 km². Prvé chránené územie na mieste dnešného parku bolo vyhlásené roku 1896. Rezervácia sa zmenila na národný park v roku 1926. V tom čase začali do parku prichádzať prví turisti. V parku je 2400 km ciest a 24 kempov, v ktorých je možné prenocovať. Množstvo zveri v parku je až nepredstaviteľné. Žijú tu obrovské množstvá antilop, zebier a pakoní. Z ďalších zvierat môžeme spomenúť hrochy, slony, nosorožce, levy, leopardy, hyeny a ďalšie. Je najnavštevovanejšou a najznámejšou prírodnou zaujímavosťou Južnej Afriky. Denne sem v sezóne prichádza až 3000 návštevníkov.</a:t>
            </a:r>
            <a:endParaRPr lang="sk-SK" sz="1587" b="1" i="1">
              <a:latin typeface="Tekton Pro" panose="020F0403020208020904" pitchFamily="34" charset="-18"/>
              <a:cs typeface="Arial" panose="020B0604020202020204" pitchFamily="34" charset="0"/>
            </a:endParaRPr>
          </a:p>
        </p:txBody>
      </p:sp>
      <p:pic>
        <p:nvPicPr>
          <p:cNvPr id="4"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377" y="4248000"/>
            <a:ext cx="533377" cy="355584"/>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066754" y="2412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E</a:t>
            </a:r>
            <a:r>
              <a:rPr lang="es-ES" sz="1587" b="1" i="1">
                <a:latin typeface="Tekton Pro" panose="020F0403020208020904" pitchFamily="34" charset="-18"/>
                <a:cs typeface="Arial" panose="020B0604020202020204" pitchFamily="34" charset="0"/>
              </a:rPr>
              <a:t>l Parque Nacional Kruger es una reserva natural de Sudáfrica. Se encuentra en el noreste del país, en el Transvaal. Lleva el nombre del político bóer Paul Kruger. Su sede administrativa se encuentra en Skukuza. La superficie del parque es de casi 20.000 km². La primera zona protegida en el lugar del parque actual fue declarada en 1896. La reserva se convirtió en parque nacional en 1926. En esa época empezaron a llegar los primeros turistas al parque. Cuenta con 2.400 km de carreteras y 24 campings donde se puede pasar la noche. La cantidad de vida salvaje en el parque es inimaginable. Aquí viven enormes cantidades de antílopes, cebras y ñus. También hay otros animales como hipopótamos, elefantes, rinocerontes, leones, leopardos, hienas y otros. Es la atracción natural más visitada y más famosa de Sudáfrica. Hasta 3.000 visitantes acuden aquí diariamente durante la temporada.</a:t>
            </a:r>
          </a:p>
        </p:txBody>
      </p:sp>
      <p:pic>
        <p:nvPicPr>
          <p:cNvPr id="6"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4131" y="2252345"/>
            <a:ext cx="533377" cy="355583"/>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7" name="Text A">
            <a:extLst>
              <a:ext uri="{FF2B5EF4-FFF2-40B4-BE49-F238E27FC236}">
                <a16:creationId xmlns:a16="http://schemas.microsoft.com/office/drawing/2014/main" id="{5D95823E-A869-48C3-B065-E285FE33A232}"/>
              </a:ext>
            </a:extLst>
          </p:cNvPr>
          <p:cNvSpPr txBox="1"/>
          <p:nvPr/>
        </p:nvSpPr>
        <p:spPr>
          <a:xfrm>
            <a:off x="1257246" y="504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K</a:t>
            </a:r>
            <a:r>
              <a:rPr lang="en-US" sz="1587" b="1" i="1">
                <a:latin typeface="Tekton Pro" panose="020F0403020208020904" pitchFamily="34" charset="-18"/>
                <a:cs typeface="Arial" panose="020B0604020202020204" pitchFamily="34" charset="0"/>
              </a:rPr>
              <a:t>ruger National Park is a nature reserve in South Africa. It lies in the northeast of the country in the Transvaal. It bears the name of Boer politician Paul Kruger. Its administrative seat is in Skukuza. The area of the park is almost 20,000 km². The first protected area on the site of today's park was declared in 1896. The reservation was changed to a national park in 1926. At that time, the first tourists began to arrive in the park. It has 2400 km of roads and 24 campsites where you can spend the night. The amount of wildlife in the park is unimaginable. Huge numbers of antelope, zebra and wildebeest live here. There are also other animals include hippos, elephants, rhinoceroses, lions, leopards, hyenas and others. It is the most visited and most famous natural attraction in South Africa. Up to 3,000 visitors come here daily during the season.</a:t>
            </a:r>
          </a:p>
        </p:txBody>
      </p:sp>
      <p:pic>
        <p:nvPicPr>
          <p:cNvPr id="8"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5377" y="326208"/>
            <a:ext cx="533377" cy="355584"/>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1" name="Myš">
            <a:extLst>
              <a:ext uri="{FF2B5EF4-FFF2-40B4-BE49-F238E27FC236}">
                <a16:creationId xmlns:a16="http://schemas.microsoft.com/office/drawing/2014/main" id="{62D4D669-6788-4630-B97A-FD8380021932}"/>
              </a:ext>
            </a:extLst>
          </p:cNvPr>
          <p:cNvPicPr>
            <a:picLocks/>
          </p:cNvPicPr>
          <p:nvPr/>
        </p:nvPicPr>
        <p:blipFill>
          <a:blip r:embed="rId6" cstate="print">
            <a:extLst>
              <a:ext uri="{28A0092B-C50C-407E-A947-70E740481C1C}">
                <a14:useLocalDpi xmlns:a14="http://schemas.microsoft.com/office/drawing/2010/main" val="0"/>
              </a:ext>
            </a:extLst>
          </a:blip>
          <a:srcRect/>
          <a:stretch/>
        </p:blipFill>
        <p:spPr>
          <a:xfrm rot="20708439">
            <a:off x="11407932" y="6201523"/>
            <a:ext cx="489789" cy="489789"/>
          </a:xfrm>
          <a:prstGeom prst="rect">
            <a:avLst/>
          </a:prstGeom>
          <a:noFill/>
          <a:ln>
            <a:noFill/>
          </a:ln>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1023604C-1D67-44E9-F994-F3A618A537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9" cy="6857489"/>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spTree>
    <p:extLst>
      <p:ext uri="{BB962C8B-B14F-4D97-AF65-F5344CB8AC3E}">
        <p14:creationId xmlns:p14="http://schemas.microsoft.com/office/powerpoint/2010/main" val="1004487354"/>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08D32D83-60D8-7D09-6F71-5AC107C945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802975" y="6303874"/>
            <a:ext cx="1659639"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J.B.Dodane</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72168581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90BE80CE-CDFB-6B9A-2ADC-F2F182CB54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11095701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361B9D84-F51F-FEF7-6FD1-5CBE5EDEDB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761350" y="6303874"/>
            <a:ext cx="1701264"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Jeremy Seto</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05130149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C80C5739-4B22-EA1B-7E04-B772C33B76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2"/>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10434200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B769DF55-F4A0-3D3E-46E8-C204767E24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2"/>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412246626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3104B68A-E7BB-F1D4-D769-41840DE7C9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2"/>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32464766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CB7CAE39-281E-B28F-006D-F13743E15A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2"/>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82237032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378C56C3-DB94-3F3E-46E7-4F12954CA3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2"/>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54269780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178B898F-1568-8C5E-ACEA-4C7F2386B5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2"/>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14493196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DEAC7C76-46D3-BB62-B246-090169971B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99278301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113469CF-B4ED-82B7-04E3-7623E59EB6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2"/>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42761242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F92F7C5B-872C-663C-F875-F434F9E4C2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2"/>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4275223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0EC81DA6-F151-212C-A993-4D446C482E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72203749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C7D0B50D-34D4-D6B5-6417-2594B468A0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2"/>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8028413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A8881DED-6498-BB29-EC8F-65ADFB90BB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2"/>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36293842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C7AC137B-0AE4-C0A4-E6FD-EC76658CED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8316955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AA03EF55-98EB-98A2-C065-DBD73DA272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37725338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DE3CC386-0312-524A-1893-D45F360B8D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93176193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369C0849-E25E-726C-28E7-1DB1A1F223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95571861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188C7B8E-BEAA-9B6B-462D-34610C3888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49242861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81737038-E2D0-1D66-6483-AD5AC941E5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819625" y="6303874"/>
            <a:ext cx="1642989"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Hudec Ivan</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428345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B0DD27EC-08C6-EFFF-0738-F04EBB859BD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71172300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3B2165D6-C70B-8416-DBED-7BB0E6191F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41843699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AB5EAC1C-78DB-825C-D4E4-B59FFF4BFD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56267918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82614A3A-4038-77C0-AB5C-7B9F9D20B6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69445525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7DFD7B6F-92AE-45EE-8CDD-0C98495D1A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94457168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BD3E5EE5-D869-3F23-A983-D3902F6B56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48112712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A5AC24EA-014A-D5FC-78A3-EA7134DFF0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70683513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EBBC06AF-2698-8081-CDEF-2535BCCDCE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4739839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89D8B870-B742-7A10-2ED4-0A003D3C41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14847629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ACE3442C-336D-804D-689E-00EC854A33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26455196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D04B6989-AD11-5B7A-C851-7C2FE6D7C9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53435362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8DF23791-B438-AA8C-E8CE-652EC8E20A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4527644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92020096-6384-B229-C80A-DDDDAADBEAD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81202543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79BEE385-417D-9A54-F922-4CCB1B300A5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2"/>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82296290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C8B2AFA3-B628-FB50-9639-7CE7C89F8D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2"/>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81568983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BA0E0B9B-4F7B-E3F4-1163-FD8922152B9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9435915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722D6980-477C-A18F-1B0F-9705F7AB67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00385441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3DE08553-D8BD-BB47-58AE-5C542839EE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9942753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E99AE9C7-92F9-B759-29BA-643C4835D3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19618391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A6B68E58-41D5-F402-9C5D-A43C6E04FE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20336521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9D1B87AE-05AB-455F-0199-FBBE0A33B2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39046977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E57493-6715-BCD1-01E4-9FFE5269746E}"/>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0A9EC8A5-CBB8-F17C-0ED9-02572C3EBA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52" cy="6854091"/>
          </a:xfrm>
          <a:prstGeom prst="rect">
            <a:avLst/>
          </a:prstGeom>
        </p:spPr>
      </p:pic>
      <p:pic>
        <p:nvPicPr>
          <p:cNvPr id="5" name="Foto 1">
            <a:extLst>
              <a:ext uri="{FF2B5EF4-FFF2-40B4-BE49-F238E27FC236}">
                <a16:creationId xmlns:a16="http://schemas.microsoft.com/office/drawing/2014/main" id="{1023604C-1D67-44E9-F994-F3A618A537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52" cy="6854091"/>
          </a:xfrm>
          <a:prstGeom prst="rect">
            <a:avLst/>
          </a:prstGeom>
        </p:spPr>
      </p:pic>
      <p:sp>
        <p:nvSpPr>
          <p:cNvPr id="3" name="Autor">
            <a:extLst>
              <a:ext uri="{FF2B5EF4-FFF2-40B4-BE49-F238E27FC236}">
                <a16:creationId xmlns:a16="http://schemas.microsoft.com/office/drawing/2014/main" id="{A7852EED-6F5E-1713-2E89-E6A7605ECB8B}"/>
              </a:ext>
            </a:extLst>
          </p:cNvPr>
          <p:cNvSpPr/>
          <p:nvPr/>
        </p:nvSpPr>
        <p:spPr>
          <a:xfrm>
            <a:off x="9493473" y="6303874"/>
            <a:ext cx="1969141" cy="235691"/>
          </a:xfrm>
          <a:prstGeom prst="roundRect">
            <a:avLst>
              <a:gd name="adj"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lvl="0" algn="r" defTabSz="400370" eaLnBrk="0" fontAlgn="base" hangingPunct="0">
              <a:spcBef>
                <a:spcPct val="0"/>
              </a:spcBef>
              <a:spcAft>
                <a:spcPct val="0"/>
              </a:spcAft>
              <a:defRPr/>
            </a:pPr>
            <a:r>
              <a:rPr kumimoji="0" lang="sk-SK" sz="1089" b="1" i="0" u="none" strike="noStrike" kern="1200" cap="none" spc="0" normalizeH="0" baseline="0" noProof="0">
                <a:ln>
                  <a:noFill/>
                </a:ln>
                <a:solidFill>
                  <a:schemeClr val="tx1">
                    <a:lumMod val="95000"/>
                    <a:lumOff val="5000"/>
                  </a:schemeClr>
                </a:solidFill>
                <a:effectLst/>
                <a:uLnTx/>
                <a:uFillTx/>
                <a:latin typeface="Barbedor T" panose="02000503070000020004" pitchFamily="2" charset="-18"/>
              </a:rPr>
              <a:t>Photo © </a:t>
            </a:r>
            <a:r>
              <a:rPr lang="sk-SK" sz="1089" b="1">
                <a:solidFill>
                  <a:schemeClr val="tx1">
                    <a:lumMod val="95000"/>
                    <a:lumOff val="5000"/>
                  </a:schemeClr>
                </a:solidFill>
                <a:latin typeface="Barbedor T" panose="02000503070000020004" pitchFamily="2" charset="-18"/>
              </a:rPr>
              <a:t>Bernard Dupont</a:t>
            </a:r>
          </a:p>
        </p:txBody>
      </p:sp>
      <p:pic>
        <p:nvPicPr>
          <p:cNvPr id="11" name="Rám">
            <a:extLst>
              <a:ext uri="{FF2B5EF4-FFF2-40B4-BE49-F238E27FC236}">
                <a16:creationId xmlns:a16="http://schemas.microsoft.com/office/drawing/2014/main" id="{A3532FB4-67CB-BCAB-2B51-D11BA38CFB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9" cy="6857489"/>
          </a:xfrm>
          <a:prstGeom prst="rect">
            <a:avLst/>
          </a:prstGeom>
        </p:spPr>
      </p:pic>
    </p:spTree>
    <p:extLst>
      <p:ext uri="{BB962C8B-B14F-4D97-AF65-F5344CB8AC3E}">
        <p14:creationId xmlns:p14="http://schemas.microsoft.com/office/powerpoint/2010/main" val="190307818"/>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3" presetClass="entr" presetSubtype="288"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 presetClass="entr" presetSubtype="2" fill="hold" grpId="0" nodeType="withEffect">
                                  <p:stCondLst>
                                    <p:cond delay="25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1+#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par>
                                <p:cTn id="16" presetID="10" presetClass="exit" presetSubtype="0" fill="hold" nodeType="withEffect">
                                  <p:stCondLst>
                                    <p:cond delay="1000"/>
                                  </p:stCondLst>
                                  <p:childTnLst>
                                    <p:animEffect transition="out" filter="fade">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EFD88D"/>
        </a:solidFill>
        <a:effectLst/>
      </p:bgPr>
    </p:bg>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C82D6138-A0C5-6081-1194-31B6C414E2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4"/>
            <a:ext cx="12191999" cy="6857895"/>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1159" y="5623737"/>
            <a:ext cx="3766718" cy="830458"/>
          </a:xfrm>
          <a:prstGeom prst="rect">
            <a:avLst/>
          </a:prstGeom>
        </p:spPr>
      </p:pic>
      <p:sp>
        <p:nvSpPr>
          <p:cNvPr id="4" name="Kontakt">
            <a:extLst>
              <a:ext uri="{FF2B5EF4-FFF2-40B4-BE49-F238E27FC236}">
                <a16:creationId xmlns:a16="http://schemas.microsoft.com/office/drawing/2014/main" id="{600564D0-3AD1-4459-AD36-23CBC689CE29}"/>
              </a:ext>
            </a:extLst>
          </p:cNvPr>
          <p:cNvSpPr/>
          <p:nvPr/>
        </p:nvSpPr>
        <p:spPr>
          <a:xfrm>
            <a:off x="2285903" y="4457564"/>
            <a:ext cx="7473166"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1905" b="0" i="0" u="none" strike="noStrike" kern="1200" cap="none" spc="0" normalizeH="0" baseline="0" noProof="0">
                <a:ln>
                  <a:noFill/>
                </a:ln>
                <a:gradFill>
                  <a:gsLst>
                    <a:gs pos="0">
                      <a:prstClr val="white"/>
                    </a:gs>
                    <a:gs pos="35000">
                      <a:prstClr val="black"/>
                    </a:gs>
                    <a:gs pos="30000">
                      <a:prstClr val="white"/>
                    </a:gs>
                    <a:gs pos="100000">
                      <a:prstClr val="black"/>
                    </a:gs>
                  </a:gsLst>
                  <a:lin ang="0" scaled="1"/>
                </a:gradFill>
                <a:effectLst/>
                <a:uLnTx/>
                <a:uFillTx/>
                <a:latin typeface="Nadianne" pitchFamily="66" charset="-18"/>
                <a:ea typeface="+mn-ea"/>
                <a:cs typeface="Arial" pitchFamily="34" charset="0"/>
              </a:rPr>
              <a:t>Contact :				   pista2011@gmail.com</a:t>
            </a:r>
          </a:p>
        </p:txBody>
      </p:sp>
      <p:sp>
        <p:nvSpPr>
          <p:cNvPr id="5" name="Autor">
            <a:extLst>
              <a:ext uri="{FF2B5EF4-FFF2-40B4-BE49-F238E27FC236}">
                <a16:creationId xmlns:a16="http://schemas.microsoft.com/office/drawing/2014/main" id="{4D3E03D1-5505-4690-9983-FC19215E5FFC}"/>
              </a:ext>
            </a:extLst>
          </p:cNvPr>
          <p:cNvSpPr/>
          <p:nvPr/>
        </p:nvSpPr>
        <p:spPr>
          <a:xfrm>
            <a:off x="1828506" y="4000384"/>
            <a:ext cx="7930563"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1905" b="0" i="0" u="none" strike="noStrike" kern="1200" cap="none" spc="0" normalizeH="0" baseline="0" noProof="0">
                <a:ln>
                  <a:noFill/>
                </a:ln>
                <a:gradFill flip="none" rotWithShape="1">
                  <a:gsLst>
                    <a:gs pos="0">
                      <a:prstClr val="white"/>
                    </a:gs>
                    <a:gs pos="35000">
                      <a:prstClr val="black"/>
                    </a:gs>
                    <a:gs pos="30000">
                      <a:prstClr val="white"/>
                    </a:gs>
                    <a:gs pos="100000">
                      <a:prstClr val="black"/>
                    </a:gs>
                  </a:gsLst>
                  <a:lin ang="0" scaled="1"/>
                  <a:tileRect/>
                </a:gradFill>
                <a:effectLst/>
                <a:uLnTx/>
                <a:uFillTx/>
                <a:latin typeface="Nadianne" pitchFamily="66" charset="-18"/>
                <a:ea typeface="+mn-ea"/>
                <a:cs typeface="Arial" pitchFamily="34" charset="0"/>
              </a:rPr>
              <a:t>Created by :		Stefan Rumpler  (Slovakia)</a:t>
            </a:r>
          </a:p>
        </p:txBody>
      </p:sp>
      <p:sp>
        <p:nvSpPr>
          <p:cNvPr id="6" name="Fotografie">
            <a:extLst>
              <a:ext uri="{FF2B5EF4-FFF2-40B4-BE49-F238E27FC236}">
                <a16:creationId xmlns:a16="http://schemas.microsoft.com/office/drawing/2014/main" id="{8A943F77-9CAD-44CA-9947-0D7C2DE95600}"/>
              </a:ext>
            </a:extLst>
          </p:cNvPr>
          <p:cNvSpPr/>
          <p:nvPr/>
        </p:nvSpPr>
        <p:spPr>
          <a:xfrm>
            <a:off x="909947" y="1260000"/>
            <a:ext cx="8849122" cy="2171608"/>
          </a:xfrm>
          <a:prstGeom prst="chevron">
            <a:avLst>
              <a:gd name="adj" fmla="val 0"/>
            </a:avLst>
          </a:prstGeom>
          <a:gradFill flip="none" rotWithShape="1">
            <a:gsLst>
              <a:gs pos="99000">
                <a:srgbClr val="B0500F"/>
              </a:gs>
              <a:gs pos="77000">
                <a:schemeClr val="accent2">
                  <a:lumMod val="97000"/>
                  <a:lumOff val="3000"/>
                </a:schemeClr>
              </a:gs>
              <a:gs pos="39000">
                <a:srgbClr val="F4B183"/>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28892" tIns="65778" rIns="0" bIns="109630" numCol="1" spcCol="0" rtlCol="0" fromWordArt="0" anchor="t"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2117" b="0" i="0" u="sng" strike="noStrike" kern="1200" cap="none" spc="0" normalizeH="0" baseline="0" noProof="0">
                <a:ln>
                  <a:noFill/>
                </a:ln>
                <a:solidFill>
                  <a:prstClr val="white"/>
                </a:solidFill>
                <a:effectLst/>
                <a:uLnTx/>
                <a:uFillTx/>
                <a:latin typeface="Nadianne" pitchFamily="66" charset="-18"/>
                <a:ea typeface="+mn-ea"/>
                <a:cs typeface="Arial" pitchFamily="34" charset="0"/>
              </a:rPr>
              <a:t>Photos</a:t>
            </a:r>
            <a:r>
              <a:rPr kumimoji="0" lang="sk-SK" sz="2117" b="0" i="0" u="none" strike="noStrike" kern="1200" cap="none" spc="0" normalizeH="0" baseline="0" noProof="0">
                <a:ln>
                  <a:noFill/>
                </a:ln>
                <a:solidFill>
                  <a:prstClr val="white"/>
                </a:solidFill>
                <a:effectLst/>
                <a:uLnTx/>
                <a:uFillTx/>
                <a:latin typeface="Nadianne" pitchFamily="66" charset="-18"/>
                <a:ea typeface="+mn-ea"/>
                <a:cs typeface="Arial" pitchFamily="34" charset="0"/>
              </a:rPr>
              <a:t> :</a:t>
            </a: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84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304806" eaLnBrk="0" fontAlgn="base" hangingPunct="0">
              <a:spcBef>
                <a:spcPct val="0"/>
              </a:spcBef>
              <a:spcAft>
                <a:spcPct val="0"/>
              </a:spcAft>
              <a:defRPr/>
            </a:pPr>
            <a:r>
              <a:rPr lang="pt-BR" sz="1600">
                <a:solidFill>
                  <a:prstClr val="black"/>
                </a:solidFill>
                <a:latin typeface="Nadianne" pitchFamily="66" charset="-18"/>
                <a:cs typeface="Arial" pitchFamily="34" charset="0"/>
              </a:rPr>
              <a:t>Bernard Dupont  (France)</a:t>
            </a:r>
            <a:r>
              <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rPr>
              <a:t>						</a:t>
            </a:r>
            <a:r>
              <a:rPr lang="sk-SK" sz="1600">
                <a:solidFill>
                  <a:prstClr val="black"/>
                </a:solidFill>
                <a:latin typeface="Nadianne" pitchFamily="66" charset="-18"/>
                <a:cs typeface="Arial" pitchFamily="34" charset="0"/>
              </a:rPr>
              <a:t>Hudec Ivan  (Slovakia)</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304806" eaLnBrk="0" fontAlgn="base" hangingPunct="0">
              <a:spcBef>
                <a:spcPct val="0"/>
              </a:spcBef>
              <a:spcAft>
                <a:spcPct val="0"/>
              </a:spcAft>
              <a:defRPr/>
            </a:pPr>
            <a:r>
              <a:rPr lang="sk-SK" sz="1600">
                <a:solidFill>
                  <a:prstClr val="black"/>
                </a:solidFill>
                <a:latin typeface="Nadianne" pitchFamily="66" charset="-18"/>
                <a:cs typeface="Arial" pitchFamily="34" charset="0"/>
              </a:rPr>
              <a:t>Jeremy Seto  (USA)									J.B.Dodane  (Netherlands)</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ctr" defTabSz="304806"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Nadianne" pitchFamily="66" charset="-18"/>
                <a:ea typeface="+mn-ea"/>
                <a:cs typeface="Arial" pitchFamily="34" charset="0"/>
              </a:rPr>
              <a:t>Thanks to the photo owners for the cooperation.</a:t>
            </a: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21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21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p:txBody>
      </p:sp>
      <p:sp>
        <p:nvSpPr>
          <p:cNvPr id="7" name="Hudba">
            <a:extLst>
              <a:ext uri="{FF2B5EF4-FFF2-40B4-BE49-F238E27FC236}">
                <a16:creationId xmlns:a16="http://schemas.microsoft.com/office/drawing/2014/main" id="{39178D16-2F76-4235-9FD6-FFABA7B8268E}"/>
              </a:ext>
            </a:extLst>
          </p:cNvPr>
          <p:cNvSpPr/>
          <p:nvPr/>
        </p:nvSpPr>
        <p:spPr>
          <a:xfrm>
            <a:off x="1371274" y="3543203"/>
            <a:ext cx="8387795"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lvl="0" defTabSz="304806" eaLnBrk="0" fontAlgn="base" hangingPunct="0">
              <a:spcBef>
                <a:spcPct val="0"/>
              </a:spcBef>
              <a:spcAft>
                <a:spcPct val="0"/>
              </a:spcAft>
              <a:defRPr/>
            </a:pPr>
            <a:r>
              <a:rPr kumimoji="0" lang="sk-SK" sz="1905" b="0" i="0" u="none" strike="noStrike" kern="1200" cap="none" spc="0" normalizeH="0" baseline="0" noProof="0">
                <a:ln>
                  <a:noFill/>
                </a:ln>
                <a:gradFill flip="none" rotWithShape="1">
                  <a:gsLst>
                    <a:gs pos="21000">
                      <a:prstClr val="white"/>
                    </a:gs>
                    <a:gs pos="0">
                      <a:prstClr val="white"/>
                    </a:gs>
                    <a:gs pos="68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Music :	</a:t>
            </a:r>
            <a:r>
              <a:rPr kumimoji="0" lang="sk-SK" sz="1905"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			</a:t>
            </a:r>
            <a:r>
              <a:rPr lang="sk-SK" sz="1905">
                <a:gradFill flip="none" rotWithShape="1">
                  <a:gsLst>
                    <a:gs pos="14000">
                      <a:prstClr val="white"/>
                    </a:gs>
                    <a:gs pos="0">
                      <a:prstClr val="white"/>
                    </a:gs>
                    <a:gs pos="27000">
                      <a:prstClr val="black"/>
                    </a:gs>
                    <a:gs pos="100000">
                      <a:prstClr val="black"/>
                    </a:gs>
                  </a:gsLst>
                  <a:path path="circle">
                    <a:fillToRect r="100000" b="100000"/>
                  </a:path>
                  <a:tileRect l="-100000" t="-100000"/>
                </a:gradFill>
                <a:latin typeface="Nadianne" pitchFamily="66" charset="-18"/>
                <a:cs typeface="Arial" pitchFamily="34" charset="0"/>
              </a:rPr>
              <a:t>Umzabalazo - Umona</a:t>
            </a:r>
            <a:endParaRPr kumimoji="0" lang="fr-FR" sz="1905"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endParaRPr>
          </a:p>
        </p:txBody>
      </p:sp>
      <p:sp>
        <p:nvSpPr>
          <p:cNvPr id="8" name="Rok">
            <a:extLst>
              <a:ext uri="{FF2B5EF4-FFF2-40B4-BE49-F238E27FC236}">
                <a16:creationId xmlns:a16="http://schemas.microsoft.com/office/drawing/2014/main" id="{F5420CD4-49D3-4E47-88DA-F3C7894A893C}"/>
              </a:ext>
            </a:extLst>
          </p:cNvPr>
          <p:cNvSpPr/>
          <p:nvPr/>
        </p:nvSpPr>
        <p:spPr>
          <a:xfrm>
            <a:off x="10287288" y="304585"/>
            <a:ext cx="1380588" cy="1066873"/>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09630" rIns="0" bIns="109630" numCol="1" spcCol="0" rtlCol="0" fromWordArt="0" anchor="ctr" anchorCtr="0" forceAA="0" compatLnSpc="1">
            <a:prstTxWarp prst="textNoShape">
              <a:avLst/>
            </a:prstTxWarp>
            <a:noAutofit/>
          </a:bodyPr>
          <a:lstStyle/>
          <a:p>
            <a:pPr marL="0" marR="0" lvl="0" indent="0" algn="ctr" defTabSz="304806" rtl="0" eaLnBrk="0" fontAlgn="base" latinLnBrk="0" hangingPunct="0">
              <a:lnSpc>
                <a:spcPct val="100000"/>
              </a:lnSpc>
              <a:spcBef>
                <a:spcPct val="0"/>
              </a:spcBef>
              <a:spcAft>
                <a:spcPct val="0"/>
              </a:spcAft>
              <a:buClrTx/>
              <a:buSzTx/>
              <a:buFontTx/>
              <a:buNone/>
              <a:tabLst/>
              <a:defRPr/>
            </a:pPr>
            <a:r>
              <a:rPr kumimoji="0" lang="sk-SK" sz="1522" b="0" i="0" u="none" strike="noStrike" kern="1200" cap="none" spc="0" normalizeH="0" baseline="0" noProof="0">
                <a:ln>
                  <a:noFill/>
                </a:ln>
                <a:solidFill>
                  <a:prstClr val="black"/>
                </a:solidFill>
                <a:effectLst/>
                <a:uLnTx/>
                <a:uFillTx/>
                <a:latin typeface="Nadianne" pitchFamily="66" charset="-18"/>
                <a:ea typeface="+mn-ea"/>
                <a:cs typeface="Arial" pitchFamily="34" charset="0"/>
              </a:rPr>
              <a:t>2024</a:t>
            </a:r>
          </a:p>
        </p:txBody>
      </p:sp>
    </p:spTree>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2" presetClass="entr" presetSubtype="8" fill="hold" grpId="0" nodeType="afterEffect">
                                  <p:stCondLst>
                                    <p:cond delay="0"/>
                                  </p:stCondLst>
                                  <p:iterate type="lt">
                                    <p:tmPct val="8000"/>
                                  </p:iterate>
                                  <p:childTnLst>
                                    <p:set>
                                      <p:cBhvr>
                                        <p:cTn id="13" dur="1" fill="hold">
                                          <p:stCondLst>
                                            <p:cond delay="0"/>
                                          </p:stCondLst>
                                        </p:cTn>
                                        <p:tgtEl>
                                          <p:spTgt spid="6"/>
                                        </p:tgtEl>
                                        <p:attrNameLst>
                                          <p:attrName>style.visibility</p:attrName>
                                        </p:attrNameLst>
                                      </p:cBhvr>
                                      <p:to>
                                        <p:strVal val="visible"/>
                                      </p:to>
                                    </p:set>
                                    <p:animEffect transition="in" filter="wipe(left)">
                                      <p:cBhvr>
                                        <p:cTn id="14" dur="1000"/>
                                        <p:tgtEl>
                                          <p:spTgt spid="6"/>
                                        </p:tgtEl>
                                      </p:cBhvr>
                                    </p:animEffect>
                                  </p:childTnLst>
                                </p:cTn>
                              </p:par>
                            </p:childTnLst>
                          </p:cTn>
                        </p:par>
                        <p:par>
                          <p:cTn id="15" fill="hold">
                            <p:stCondLst>
                              <p:cond delay="1192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2000"/>
                                        <p:tgtEl>
                                          <p:spTgt spid="7"/>
                                        </p:tgtEl>
                                      </p:cBhvr>
                                    </p:animEffect>
                                  </p:childTnLst>
                                </p:cTn>
                              </p:par>
                              <p:par>
                                <p:cTn id="19" presetID="22" presetClass="entr" presetSubtype="8" fill="hold" grpId="0" nodeType="withEffect">
                                  <p:stCondLst>
                                    <p:cond delay="125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2000"/>
                                        <p:tgtEl>
                                          <p:spTgt spid="5"/>
                                        </p:tgtEl>
                                      </p:cBhvr>
                                    </p:animEffect>
                                  </p:childTnLst>
                                </p:cTn>
                              </p:par>
                              <p:par>
                                <p:cTn id="22" presetID="22" presetClass="entr" presetSubtype="8" fill="hold" grpId="0" nodeType="withEffect">
                                  <p:stCondLst>
                                    <p:cond delay="250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2000"/>
                                        <p:tgtEl>
                                          <p:spTgt spid="4"/>
                                        </p:tgtEl>
                                      </p:cBhvr>
                                    </p:animEffect>
                                  </p:childTnLst>
                                </p:cTn>
                              </p:par>
                            </p:childTnLst>
                          </p:cTn>
                        </p:par>
                        <p:par>
                          <p:cTn id="25" fill="hold">
                            <p:stCondLst>
                              <p:cond delay="16420"/>
                            </p:stCondLst>
                            <p:childTnLst>
                              <p:par>
                                <p:cTn id="26" presetID="10" presetClass="entr" presetSubtype="0"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il">
            <a:extLst>
              <a:ext uri="{FF2B5EF4-FFF2-40B4-BE49-F238E27FC236}">
                <a16:creationId xmlns:a16="http://schemas.microsoft.com/office/drawing/2014/main" id="{83FDCD00-F227-7A03-690B-E7DEB34F15D9}"/>
              </a:ext>
            </a:extLst>
          </p:cNvPr>
          <p:cNvSpPr/>
          <p:nvPr/>
        </p:nvSpPr>
        <p:spPr>
          <a:xfrm>
            <a:off x="7132630" y="5865158"/>
            <a:ext cx="4419904" cy="621827"/>
          </a:xfrm>
          <a:prstGeom prst="roundRect">
            <a:avLst>
              <a:gd name="adj" fmla="val 41392"/>
            </a:avLst>
          </a:prstGeom>
          <a:noFill/>
          <a:ln w="15875" cap="flat" cmpd="sng" algn="ctr">
            <a:solidFill>
              <a:sysClr val="window" lastClr="FFFFFF"/>
            </a:solidFill>
            <a:prstDash val="solid"/>
            <a:miter lim="800000"/>
          </a:ln>
          <a:effectLst/>
        </p:spPr>
        <p:txBody>
          <a:bodyPr rtlCol="0" anchor="ctr"/>
          <a:lstStyle/>
          <a:p>
            <a:pPr marL="0" marR="0" lvl="0" indent="0" algn="ctr" defTabSz="917822" rtl="0" eaLnBrk="1" fontAlgn="auto" latinLnBrk="0" hangingPunct="1">
              <a:lnSpc>
                <a:spcPct val="100000"/>
              </a:lnSpc>
              <a:spcBef>
                <a:spcPts val="0"/>
              </a:spcBef>
              <a:spcAft>
                <a:spcPts val="0"/>
              </a:spcAft>
              <a:buClrTx/>
              <a:buSzTx/>
              <a:buFontTx/>
              <a:buNone/>
              <a:tabLst/>
              <a:defRPr/>
            </a:pPr>
            <a:r>
              <a:rPr kumimoji="0" lang="sk-SK" sz="2540" b="0" i="0" u="none" strike="noStrike" kern="0" cap="none" spc="0" normalizeH="0" baseline="0" noProof="0">
                <a:ln>
                  <a:noFill/>
                </a:ln>
                <a:solidFill>
                  <a:srgbClr val="FF0000"/>
                </a:solidFill>
                <a:effectLst/>
                <a:uLnTx/>
                <a:uFillTx/>
                <a:latin typeface="Nadianne" panose="03020902050305070206" pitchFamily="66" charset="-18"/>
                <a:ea typeface="+mn-ea"/>
                <a:cs typeface="+mn-cs"/>
              </a:rPr>
              <a:t>pista2011@gmail.com</a:t>
            </a:r>
          </a:p>
        </p:txBody>
      </p:sp>
      <p:pic>
        <p:nvPicPr>
          <p:cNvPr id="3" name="Vlajky">
            <a:extLst>
              <a:ext uri="{FF2B5EF4-FFF2-40B4-BE49-F238E27FC236}">
                <a16:creationId xmlns:a16="http://schemas.microsoft.com/office/drawing/2014/main" id="{57CB5547-080D-8EED-967A-2A9D5652D7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823" y="5106549"/>
            <a:ext cx="2592366" cy="1380436"/>
          </a:xfrm>
          <a:prstGeom prst="rect">
            <a:avLst/>
          </a:prstGeom>
        </p:spPr>
      </p:pic>
      <p:grpSp>
        <p:nvGrpSpPr>
          <p:cNvPr id="4" name="Fra">
            <a:extLst>
              <a:ext uri="{FF2B5EF4-FFF2-40B4-BE49-F238E27FC236}">
                <a16:creationId xmlns:a16="http://schemas.microsoft.com/office/drawing/2014/main" id="{7E3B2A10-D08B-120A-0134-C3BA885E30F1}"/>
              </a:ext>
            </a:extLst>
          </p:cNvPr>
          <p:cNvGrpSpPr/>
          <p:nvPr/>
        </p:nvGrpSpPr>
        <p:grpSpPr>
          <a:xfrm rot="20803506">
            <a:off x="4189561" y="4318672"/>
            <a:ext cx="5486776" cy="1320596"/>
            <a:chOff x="2797978" y="3919524"/>
            <a:chExt cx="5184575" cy="1247859"/>
          </a:xfrm>
        </p:grpSpPr>
        <p:pic>
          <p:nvPicPr>
            <p:cNvPr id="5" name="V FRA">
              <a:extLst>
                <a:ext uri="{FF2B5EF4-FFF2-40B4-BE49-F238E27FC236}">
                  <a16:creationId xmlns:a16="http://schemas.microsoft.com/office/drawing/2014/main" id="{4630E2AA-AEBB-0D2A-8983-BF6D2CA37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6" name="FRA">
              <a:extLst>
                <a:ext uri="{FF2B5EF4-FFF2-40B4-BE49-F238E27FC236}">
                  <a16:creationId xmlns:a16="http://schemas.microsoft.com/office/drawing/2014/main" id="{E1FB82C1-A259-8BEF-0572-9E4D5B7554EE}"/>
                </a:ext>
              </a:extLst>
            </p:cNvPr>
            <p:cNvSpPr txBox="1"/>
            <p:nvPr/>
          </p:nvSpPr>
          <p:spPr>
            <a:xfrm rot="238941">
              <a:off x="2797978" y="4222092"/>
              <a:ext cx="5184575" cy="945291"/>
            </a:xfrm>
            <a:prstGeom prst="rect">
              <a:avLst/>
            </a:prstGeom>
            <a:noFill/>
            <a:ln w="19050">
              <a:noFill/>
            </a:ln>
          </p:spPr>
          <p:txBody>
            <a:bodyPr wrap="squar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fr-FR" sz="1600" b="0" i="1" u="none" strike="noStrike" kern="1200" cap="none" spc="0" normalizeH="0" baseline="0" noProof="0">
                  <a:ln>
                    <a:noFill/>
                  </a:ln>
                  <a:solidFill>
                    <a:srgbClr val="FF6600"/>
                  </a:solidFill>
                  <a:effectLst/>
                  <a:uLnTx/>
                  <a:uFillTx/>
                  <a:latin typeface="Arial" panose="020B0604020202020204"/>
                  <a:ea typeface="+mn-ea"/>
                  <a:cs typeface="Arial" panose="020B0604020202020204" pitchFamily="34" charset="0"/>
                </a:rPr>
                <a:t>Avez-vous aimé ma présentation?</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fr-FR" sz="1600" b="0" i="1" u="none" strike="noStrike" kern="1200" cap="none" spc="0" normalizeH="0" baseline="0" noProof="0">
                  <a:ln>
                    <a:noFill/>
                  </a:ln>
                  <a:solidFill>
                    <a:srgbClr val="FF6600"/>
                  </a:solidFill>
                  <a:effectLst/>
                  <a:uLnTx/>
                  <a:uFillTx/>
                  <a:latin typeface="Arial" panose="020B0604020202020204"/>
                  <a:ea typeface="+mn-ea"/>
                  <a:cs typeface="Arial" panose="020B0604020202020204" pitchFamily="34" charset="0"/>
                </a:rPr>
                <a:t>Envoyez moi un email. Je t'en enverrai un autre.</a:t>
              </a:r>
              <a:endParaRPr kumimoji="0" lang="sk-SK" sz="1600" b="0" i="1" u="none" strike="noStrike" kern="1200" cap="none" spc="0" normalizeH="0" baseline="0" noProof="0">
                <a:ln>
                  <a:noFill/>
                </a:ln>
                <a:solidFill>
                  <a:srgbClr val="FF6600"/>
                </a:solidFill>
                <a:effectLst/>
                <a:uLnTx/>
                <a:uFillTx/>
                <a:latin typeface="Arial" panose="020B0604020202020204"/>
                <a:ea typeface="+mn-ea"/>
                <a:cs typeface="Arial" panose="020B0604020202020204" pitchFamily="34" charset="0"/>
              </a:endParaRP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srgbClr val="FF6600"/>
                  </a:solidFill>
                  <a:effectLst/>
                  <a:uLnTx/>
                  <a:uFillTx/>
                  <a:latin typeface="Arial" panose="020B0604020202020204"/>
                  <a:ea typeface="+mn-ea"/>
                  <a:cs typeface="Arial" panose="020B0604020202020204" pitchFamily="34" charset="0"/>
                </a:rPr>
                <a:t>Gratuit bien sûr!</a:t>
              </a:r>
            </a:p>
          </p:txBody>
        </p:sp>
      </p:grpSp>
      <p:grpSp>
        <p:nvGrpSpPr>
          <p:cNvPr id="7" name="Nem">
            <a:extLst>
              <a:ext uri="{FF2B5EF4-FFF2-40B4-BE49-F238E27FC236}">
                <a16:creationId xmlns:a16="http://schemas.microsoft.com/office/drawing/2014/main" id="{F1BC074C-3B3F-46D9-AD29-0F90FC4FBA2B}"/>
              </a:ext>
            </a:extLst>
          </p:cNvPr>
          <p:cNvGrpSpPr/>
          <p:nvPr/>
        </p:nvGrpSpPr>
        <p:grpSpPr>
          <a:xfrm rot="1019079">
            <a:off x="8281200" y="3648650"/>
            <a:ext cx="4217412" cy="1323362"/>
            <a:chOff x="7354288" y="3259134"/>
            <a:chExt cx="3985125" cy="1250474"/>
          </a:xfrm>
        </p:grpSpPr>
        <p:pic>
          <p:nvPicPr>
            <p:cNvPr id="8" name="V NEM">
              <a:extLst>
                <a:ext uri="{FF2B5EF4-FFF2-40B4-BE49-F238E27FC236}">
                  <a16:creationId xmlns:a16="http://schemas.microsoft.com/office/drawing/2014/main" id="{08D799F0-EDE8-4D68-81D8-E98F5EB468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9" name="NEM">
              <a:extLst>
                <a:ext uri="{FF2B5EF4-FFF2-40B4-BE49-F238E27FC236}">
                  <a16:creationId xmlns:a16="http://schemas.microsoft.com/office/drawing/2014/main" id="{8A1AE19B-A06B-95AF-3B0B-CF99674F82E9}"/>
                </a:ext>
              </a:extLst>
            </p:cNvPr>
            <p:cNvSpPr txBox="1"/>
            <p:nvPr/>
          </p:nvSpPr>
          <p:spPr>
            <a:xfrm rot="21445175">
              <a:off x="7354288" y="3564317"/>
              <a:ext cx="3985125" cy="945291"/>
            </a:xfrm>
            <a:prstGeom prst="rect">
              <a:avLst/>
            </a:prstGeom>
            <a:noFill/>
            <a:ln w="19050">
              <a:noFill/>
            </a:ln>
          </p:spPr>
          <p:txBody>
            <a:bodyPr wrap="squar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de-DE" sz="1600" b="0" i="1" u="none" strike="noStrike" kern="1200" cap="none" spc="0" normalizeH="0" baseline="0" noProof="0">
                  <a:ln>
                    <a:noFill/>
                  </a:ln>
                  <a:solidFill>
                    <a:srgbClr val="FFC000">
                      <a:lumMod val="40000"/>
                      <a:lumOff val="60000"/>
                    </a:srgbClr>
                  </a:solidFill>
                  <a:effectLst/>
                  <a:uLnTx/>
                  <a:uFillTx/>
                  <a:latin typeface="Arial" panose="020B0604020202020204"/>
                  <a:ea typeface="+mn-ea"/>
                  <a:cs typeface="Arial" panose="020B0604020202020204" pitchFamily="34" charset="0"/>
                </a:rPr>
                <a:t>Hat Ihnen mein Vortrag gefallen?</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de-DE" sz="1600" b="0" i="1" u="none" strike="noStrike" kern="1200" cap="none" spc="0" normalizeH="0" baseline="0" noProof="0">
                  <a:ln>
                    <a:noFill/>
                  </a:ln>
                  <a:solidFill>
                    <a:srgbClr val="FFC000">
                      <a:lumMod val="40000"/>
                      <a:lumOff val="60000"/>
                    </a:srgbClr>
                  </a:solidFill>
                  <a:effectLst/>
                  <a:uLnTx/>
                  <a:uFillTx/>
                  <a:latin typeface="Arial" panose="020B0604020202020204"/>
                  <a:ea typeface="+mn-ea"/>
                  <a:cs typeface="Arial" panose="020B0604020202020204" pitchFamily="34" charset="0"/>
                </a:rPr>
                <a:t>Maile mir. Ich schicke dir noch eins.</a:t>
              </a:r>
              <a:endParaRPr kumimoji="0" lang="sk-SK" sz="1600" b="0" i="1" u="none" strike="noStrike" kern="1200" cap="none" spc="0" normalizeH="0" baseline="0" noProof="0">
                <a:ln>
                  <a:noFill/>
                </a:ln>
                <a:solidFill>
                  <a:srgbClr val="FFC000">
                    <a:lumMod val="40000"/>
                    <a:lumOff val="60000"/>
                  </a:srgbClr>
                </a:solidFill>
                <a:effectLst/>
                <a:uLnTx/>
                <a:uFillTx/>
                <a:latin typeface="Arial" panose="020B0604020202020204"/>
                <a:ea typeface="+mn-ea"/>
                <a:cs typeface="Arial" panose="020B0604020202020204" pitchFamily="34" charset="0"/>
              </a:endParaRP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srgbClr val="FFC000">
                      <a:lumMod val="40000"/>
                      <a:lumOff val="60000"/>
                    </a:srgbClr>
                  </a:solidFill>
                  <a:effectLst/>
                  <a:uLnTx/>
                  <a:uFillTx/>
                  <a:latin typeface="Arial" panose="020B0604020202020204"/>
                  <a:ea typeface="+mn-ea"/>
                  <a:cs typeface="Arial" panose="020B0604020202020204" pitchFamily="34" charset="0"/>
                </a:rPr>
                <a:t>Natürlich kostenlos!</a:t>
              </a:r>
            </a:p>
          </p:txBody>
        </p:sp>
      </p:grpSp>
      <p:grpSp>
        <p:nvGrpSpPr>
          <p:cNvPr id="10" name="Tal">
            <a:extLst>
              <a:ext uri="{FF2B5EF4-FFF2-40B4-BE49-F238E27FC236}">
                <a16:creationId xmlns:a16="http://schemas.microsoft.com/office/drawing/2014/main" id="{D5FA744E-F40E-743F-3729-51E75C392A07}"/>
              </a:ext>
            </a:extLst>
          </p:cNvPr>
          <p:cNvGrpSpPr/>
          <p:nvPr/>
        </p:nvGrpSpPr>
        <p:grpSpPr>
          <a:xfrm rot="1043176">
            <a:off x="891975" y="3519720"/>
            <a:ext cx="4990220" cy="1418111"/>
            <a:chOff x="907373" y="2968184"/>
            <a:chExt cx="4715368" cy="1340005"/>
          </a:xfrm>
        </p:grpSpPr>
        <p:pic>
          <p:nvPicPr>
            <p:cNvPr id="11" name="V TAL">
              <a:extLst>
                <a:ext uri="{FF2B5EF4-FFF2-40B4-BE49-F238E27FC236}">
                  <a16:creationId xmlns:a16="http://schemas.microsoft.com/office/drawing/2014/main" id="{F4139E02-FDF3-D070-2C8E-B93A3D98ED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2" name="TAL">
              <a:extLst>
                <a:ext uri="{FF2B5EF4-FFF2-40B4-BE49-F238E27FC236}">
                  <a16:creationId xmlns:a16="http://schemas.microsoft.com/office/drawing/2014/main" id="{D56B8CF7-6E7E-91CA-EAE1-4E250698EBE8}"/>
                </a:ext>
              </a:extLst>
            </p:cNvPr>
            <p:cNvSpPr txBox="1"/>
            <p:nvPr/>
          </p:nvSpPr>
          <p:spPr>
            <a:xfrm rot="21146835">
              <a:off x="907373" y="3362897"/>
              <a:ext cx="4715368" cy="945292"/>
            </a:xfrm>
            <a:prstGeom prst="rect">
              <a:avLst/>
            </a:prstGeom>
            <a:noFill/>
            <a:ln w="19050">
              <a:noFill/>
            </a:ln>
          </p:spPr>
          <p:txBody>
            <a:bodyPr wrap="squar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it-IT" sz="1600" b="0" i="1" u="none" strike="noStrike" kern="1200" cap="none" spc="0" normalizeH="0" baseline="0" noProof="0">
                  <a:ln>
                    <a:noFill/>
                  </a:ln>
                  <a:solidFill>
                    <a:srgbClr val="F3AD7D"/>
                  </a:solidFill>
                  <a:effectLst/>
                  <a:uLnTx/>
                  <a:uFillTx/>
                  <a:latin typeface="Arial" panose="020B0604020202020204"/>
                  <a:ea typeface="+mn-ea"/>
                  <a:cs typeface="Arial" panose="020B0604020202020204" pitchFamily="34" charset="0"/>
                </a:rPr>
                <a:t>Ti è piaciuta la mia presentazione?</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it-IT" sz="1600" b="0" i="1" u="none" strike="noStrike" kern="1200" cap="none" spc="0" normalizeH="0" baseline="0" noProof="0">
                  <a:ln>
                    <a:noFill/>
                  </a:ln>
                  <a:solidFill>
                    <a:srgbClr val="F3AD7D"/>
                  </a:solidFill>
                  <a:effectLst/>
                  <a:uLnTx/>
                  <a:uFillTx/>
                  <a:latin typeface="Arial" panose="020B0604020202020204"/>
                  <a:ea typeface="+mn-ea"/>
                  <a:cs typeface="Arial" panose="020B0604020202020204" pitchFamily="34" charset="0"/>
                </a:rPr>
                <a:t>Mandami un'email. Te ne manderò un altro.</a:t>
              </a:r>
              <a:endParaRPr kumimoji="0" lang="sk-SK" sz="1600" b="0" i="1" u="none" strike="noStrike" kern="1200" cap="none" spc="0" normalizeH="0" baseline="0" noProof="0">
                <a:ln>
                  <a:noFill/>
                </a:ln>
                <a:solidFill>
                  <a:srgbClr val="F3AD7D"/>
                </a:solidFill>
                <a:effectLst/>
                <a:uLnTx/>
                <a:uFillTx/>
                <a:latin typeface="Arial" panose="020B0604020202020204"/>
                <a:ea typeface="+mn-ea"/>
                <a:cs typeface="Arial" panose="020B0604020202020204" pitchFamily="34" charset="0"/>
              </a:endParaRP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srgbClr val="F3AD7D"/>
                  </a:solidFill>
                  <a:effectLst/>
                  <a:uLnTx/>
                  <a:uFillTx/>
                  <a:latin typeface="Arial" panose="020B0604020202020204"/>
                  <a:ea typeface="+mn-ea"/>
                  <a:cs typeface="Arial" panose="020B0604020202020204" pitchFamily="34" charset="0"/>
                </a:rPr>
                <a:t>Ovviamente gratis!</a:t>
              </a:r>
            </a:p>
          </p:txBody>
        </p:sp>
      </p:grpSp>
      <p:grpSp>
        <p:nvGrpSpPr>
          <p:cNvPr id="13" name="Por">
            <a:extLst>
              <a:ext uri="{FF2B5EF4-FFF2-40B4-BE49-F238E27FC236}">
                <a16:creationId xmlns:a16="http://schemas.microsoft.com/office/drawing/2014/main" id="{5FB2F6F6-2E20-3F33-E96C-2457D2635E7C}"/>
              </a:ext>
            </a:extLst>
          </p:cNvPr>
          <p:cNvGrpSpPr/>
          <p:nvPr/>
        </p:nvGrpSpPr>
        <p:grpSpPr>
          <a:xfrm rot="20882324">
            <a:off x="4419326" y="2581460"/>
            <a:ext cx="4951233" cy="1329584"/>
            <a:chOff x="5039004" y="2176578"/>
            <a:chExt cx="4678528" cy="1256353"/>
          </a:xfrm>
        </p:grpSpPr>
        <p:pic>
          <p:nvPicPr>
            <p:cNvPr id="14" name="V POR">
              <a:extLst>
                <a:ext uri="{FF2B5EF4-FFF2-40B4-BE49-F238E27FC236}">
                  <a16:creationId xmlns:a16="http://schemas.microsoft.com/office/drawing/2014/main" id="{8042F300-01B3-9E8E-2525-06CCFE2E82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15" name="POR">
              <a:extLst>
                <a:ext uri="{FF2B5EF4-FFF2-40B4-BE49-F238E27FC236}">
                  <a16:creationId xmlns:a16="http://schemas.microsoft.com/office/drawing/2014/main" id="{38FC630E-7542-3890-72AE-2095E78E01FC}"/>
                </a:ext>
              </a:extLst>
            </p:cNvPr>
            <p:cNvSpPr txBox="1"/>
            <p:nvPr/>
          </p:nvSpPr>
          <p:spPr>
            <a:xfrm rot="454724">
              <a:off x="5039004" y="2487640"/>
              <a:ext cx="4678528" cy="945291"/>
            </a:xfrm>
            <a:prstGeom prst="rect">
              <a:avLst/>
            </a:prstGeom>
            <a:noFill/>
            <a:ln w="19050">
              <a:noFill/>
            </a:ln>
          </p:spPr>
          <p:txBody>
            <a:bodyPr wrap="squar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pt-BR" sz="1600" b="0" i="1" u="none" strike="noStrike" kern="1200" cap="none" spc="0" normalizeH="0" baseline="0" noProof="0">
                  <a:ln>
                    <a:noFill/>
                  </a:ln>
                  <a:solidFill>
                    <a:srgbClr val="4472C4">
                      <a:lumMod val="40000"/>
                      <a:lumOff val="60000"/>
                    </a:srgbClr>
                  </a:solidFill>
                  <a:effectLst/>
                  <a:uLnTx/>
                  <a:uFillTx/>
                  <a:latin typeface="Arial" panose="020B0604020202020204"/>
                  <a:ea typeface="+mn-ea"/>
                  <a:cs typeface="Arial" panose="020B0604020202020204" pitchFamily="34" charset="0"/>
                </a:rPr>
                <a:t>Gostou da minha apresentação?</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pt-BR" sz="1600" b="0" i="1" u="none" strike="noStrike" kern="1200" cap="none" spc="0" normalizeH="0" baseline="0" noProof="0">
                  <a:ln>
                    <a:noFill/>
                  </a:ln>
                  <a:solidFill>
                    <a:srgbClr val="4472C4">
                      <a:lumMod val="40000"/>
                      <a:lumOff val="60000"/>
                    </a:srgbClr>
                  </a:solidFill>
                  <a:effectLst/>
                  <a:uLnTx/>
                  <a:uFillTx/>
                  <a:latin typeface="Arial" panose="020B0604020202020204"/>
                  <a:ea typeface="+mn-ea"/>
                  <a:cs typeface="Arial" panose="020B0604020202020204" pitchFamily="34" charset="0"/>
                </a:rPr>
                <a:t>Me mande um e-mail. Vou te enviar outro.</a:t>
              </a:r>
              <a:endParaRPr kumimoji="0" lang="sk-SK" sz="1600" b="0" i="1" u="none" strike="noStrike" kern="1200" cap="none" spc="0" normalizeH="0" baseline="0" noProof="0">
                <a:ln>
                  <a:noFill/>
                </a:ln>
                <a:solidFill>
                  <a:srgbClr val="4472C4">
                    <a:lumMod val="40000"/>
                    <a:lumOff val="60000"/>
                  </a:srgbClr>
                </a:solidFill>
                <a:effectLst/>
                <a:uLnTx/>
                <a:uFillTx/>
                <a:latin typeface="Arial" panose="020B0604020202020204"/>
                <a:ea typeface="+mn-ea"/>
                <a:cs typeface="Arial" panose="020B0604020202020204" pitchFamily="34" charset="0"/>
              </a:endParaRP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srgbClr val="4472C4">
                      <a:lumMod val="40000"/>
                      <a:lumOff val="60000"/>
                    </a:srgbClr>
                  </a:solidFill>
                  <a:effectLst/>
                  <a:uLnTx/>
                  <a:uFillTx/>
                  <a:latin typeface="Arial" panose="020B0604020202020204"/>
                  <a:ea typeface="+mn-ea"/>
                  <a:cs typeface="Arial" panose="020B0604020202020204" pitchFamily="34" charset="0"/>
                </a:rPr>
                <a:t>Claro, grátis!</a:t>
              </a:r>
            </a:p>
          </p:txBody>
        </p:sp>
      </p:grpSp>
      <p:grpSp>
        <p:nvGrpSpPr>
          <p:cNvPr id="16" name="Slo">
            <a:extLst>
              <a:ext uri="{FF2B5EF4-FFF2-40B4-BE49-F238E27FC236}">
                <a16:creationId xmlns:a16="http://schemas.microsoft.com/office/drawing/2014/main" id="{578FCA51-175E-407A-CB09-F4C70790E971}"/>
              </a:ext>
            </a:extLst>
          </p:cNvPr>
          <p:cNvGrpSpPr/>
          <p:nvPr/>
        </p:nvGrpSpPr>
        <p:grpSpPr>
          <a:xfrm rot="21294176">
            <a:off x="-54899" y="2111556"/>
            <a:ext cx="3915111" cy="1313102"/>
            <a:chOff x="405264" y="1813149"/>
            <a:chExt cx="3699474" cy="1240778"/>
          </a:xfrm>
        </p:grpSpPr>
        <p:pic>
          <p:nvPicPr>
            <p:cNvPr id="17" name="V SLO">
              <a:extLst>
                <a:ext uri="{FF2B5EF4-FFF2-40B4-BE49-F238E27FC236}">
                  <a16:creationId xmlns:a16="http://schemas.microsoft.com/office/drawing/2014/main" id="{FB84958B-7D91-306B-2FDA-E8BDEEAD1B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18" name="SLO">
              <a:extLst>
                <a:ext uri="{FF2B5EF4-FFF2-40B4-BE49-F238E27FC236}">
                  <a16:creationId xmlns:a16="http://schemas.microsoft.com/office/drawing/2014/main" id="{459F330C-E8B7-2BC3-9354-2709B13EDD04}"/>
                </a:ext>
              </a:extLst>
            </p:cNvPr>
            <p:cNvSpPr txBox="1"/>
            <p:nvPr/>
          </p:nvSpPr>
          <p:spPr>
            <a:xfrm>
              <a:off x="405264" y="2108636"/>
              <a:ext cx="3699474" cy="945291"/>
            </a:xfrm>
            <a:prstGeom prst="rect">
              <a:avLst/>
            </a:prstGeom>
            <a:noFill/>
            <a:ln w="19050">
              <a:noFill/>
            </a:ln>
          </p:spPr>
          <p:txBody>
            <a:bodyPr wrap="squar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pt-BR" sz="1600" b="0" i="1" u="none" strike="noStrike" kern="1200" cap="none" spc="0" normalizeH="0" baseline="0" noProof="0">
                  <a:ln>
                    <a:noFill/>
                  </a:ln>
                  <a:solidFill>
                    <a:srgbClr val="FFC000">
                      <a:lumMod val="60000"/>
                      <a:lumOff val="40000"/>
                    </a:srgbClr>
                  </a:solidFill>
                  <a:effectLst/>
                  <a:uLnTx/>
                  <a:uFillTx/>
                  <a:latin typeface="Arial" panose="020B0604020202020204"/>
                  <a:ea typeface="+mn-ea"/>
                  <a:cs typeface="Arial" panose="020B0604020202020204" pitchFamily="34" charset="0"/>
                </a:rPr>
                <a:t>Páčila sa Vám moja preze</a:t>
              </a:r>
              <a:r>
                <a:rPr kumimoji="0" lang="sk-SK" sz="1600" b="0" i="1" u="none" strike="noStrike" kern="1200" cap="none" spc="0" normalizeH="0" baseline="0" noProof="0">
                  <a:ln>
                    <a:noFill/>
                  </a:ln>
                  <a:solidFill>
                    <a:srgbClr val="FFC000">
                      <a:lumMod val="60000"/>
                      <a:lumOff val="40000"/>
                    </a:srgbClr>
                  </a:solidFill>
                  <a:effectLst/>
                  <a:uLnTx/>
                  <a:uFillTx/>
                  <a:latin typeface="Arial" panose="020B0604020202020204"/>
                  <a:ea typeface="+mn-ea"/>
                  <a:cs typeface="Arial" panose="020B0604020202020204" pitchFamily="34" charset="0"/>
                </a:rPr>
                <a:t>n</a:t>
              </a:r>
              <a:r>
                <a:rPr kumimoji="0" lang="pt-BR" sz="1600" b="0" i="1" u="none" strike="noStrike" kern="1200" cap="none" spc="0" normalizeH="0" baseline="0" noProof="0">
                  <a:ln>
                    <a:noFill/>
                  </a:ln>
                  <a:solidFill>
                    <a:srgbClr val="FFC000">
                      <a:lumMod val="60000"/>
                      <a:lumOff val="40000"/>
                    </a:srgbClr>
                  </a:solidFill>
                  <a:effectLst/>
                  <a:uLnTx/>
                  <a:uFillTx/>
                  <a:latin typeface="Arial" panose="020B0604020202020204"/>
                  <a:ea typeface="+mn-ea"/>
                  <a:cs typeface="Arial" panose="020B0604020202020204" pitchFamily="34" charset="0"/>
                </a:rPr>
                <a:t>tácia?</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pt-BR" sz="1600" b="0" i="1" u="none" strike="noStrike" kern="1200" cap="none" spc="0" normalizeH="0" baseline="0" noProof="0">
                  <a:ln>
                    <a:noFill/>
                  </a:ln>
                  <a:solidFill>
                    <a:srgbClr val="FFC000">
                      <a:lumMod val="60000"/>
                      <a:lumOff val="40000"/>
                    </a:srgbClr>
                  </a:solidFill>
                  <a:effectLst/>
                  <a:uLnTx/>
                  <a:uFillTx/>
                  <a:latin typeface="Arial" panose="020B0604020202020204"/>
                  <a:ea typeface="+mn-ea"/>
                  <a:cs typeface="Arial" panose="020B0604020202020204" pitchFamily="34" charset="0"/>
                </a:rPr>
                <a:t>Napíšte mi. Pošlem Vám ďalšiu.</a:t>
              </a:r>
              <a:endParaRPr kumimoji="0" lang="sk-SK" sz="1600" b="0" i="1" u="none" strike="noStrike" kern="1200" cap="none" spc="0" normalizeH="0" baseline="0" noProof="0">
                <a:ln>
                  <a:noFill/>
                </a:ln>
                <a:solidFill>
                  <a:srgbClr val="FFC000">
                    <a:lumMod val="60000"/>
                    <a:lumOff val="40000"/>
                  </a:srgbClr>
                </a:solidFill>
                <a:effectLst/>
                <a:uLnTx/>
                <a:uFillTx/>
                <a:latin typeface="Arial" panose="020B0604020202020204"/>
                <a:ea typeface="+mn-ea"/>
                <a:cs typeface="Arial" panose="020B0604020202020204" pitchFamily="34" charset="0"/>
              </a:endParaRP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srgbClr val="FFC000">
                      <a:lumMod val="60000"/>
                      <a:lumOff val="40000"/>
                    </a:srgbClr>
                  </a:solidFill>
                  <a:effectLst/>
                  <a:uLnTx/>
                  <a:uFillTx/>
                  <a:latin typeface="Arial" panose="020B0604020202020204"/>
                  <a:ea typeface="+mn-ea"/>
                  <a:cs typeface="Arial" panose="020B0604020202020204" pitchFamily="34" charset="0"/>
                </a:rPr>
                <a:t>Samozrejme zadarmo!</a:t>
              </a:r>
            </a:p>
          </p:txBody>
        </p:sp>
      </p:grpSp>
      <p:grpSp>
        <p:nvGrpSpPr>
          <p:cNvPr id="19" name="Maď">
            <a:extLst>
              <a:ext uri="{FF2B5EF4-FFF2-40B4-BE49-F238E27FC236}">
                <a16:creationId xmlns:a16="http://schemas.microsoft.com/office/drawing/2014/main" id="{241F8991-808C-B1DF-F774-741C47C7B074}"/>
              </a:ext>
            </a:extLst>
          </p:cNvPr>
          <p:cNvGrpSpPr/>
          <p:nvPr/>
        </p:nvGrpSpPr>
        <p:grpSpPr>
          <a:xfrm rot="21085978">
            <a:off x="8372154" y="1258111"/>
            <a:ext cx="3928436" cy="1385666"/>
            <a:chOff x="7695659" y="1392562"/>
            <a:chExt cx="3712065" cy="1309346"/>
          </a:xfrm>
        </p:grpSpPr>
        <p:pic>
          <p:nvPicPr>
            <p:cNvPr id="20" name="V MAĎ">
              <a:extLst>
                <a:ext uri="{FF2B5EF4-FFF2-40B4-BE49-F238E27FC236}">
                  <a16:creationId xmlns:a16="http://schemas.microsoft.com/office/drawing/2014/main" id="{A96700B4-38A9-EC2E-CC2C-1EFE530C0B5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1" name="MAĎ">
              <a:extLst>
                <a:ext uri="{FF2B5EF4-FFF2-40B4-BE49-F238E27FC236}">
                  <a16:creationId xmlns:a16="http://schemas.microsoft.com/office/drawing/2014/main" id="{F7C3AF93-0DBB-66E6-6380-1D9523D83D97}"/>
                </a:ext>
              </a:extLst>
            </p:cNvPr>
            <p:cNvSpPr txBox="1"/>
            <p:nvPr/>
          </p:nvSpPr>
          <p:spPr>
            <a:xfrm>
              <a:off x="7695659" y="1756617"/>
              <a:ext cx="3712065" cy="945291"/>
            </a:xfrm>
            <a:prstGeom prst="rect">
              <a:avLst/>
            </a:prstGeom>
            <a:noFill/>
            <a:ln w="19050">
              <a:noFill/>
            </a:ln>
          </p:spPr>
          <p:txBody>
            <a:bodyPr wrap="squar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pt-BR" sz="1600" b="0" i="1" u="none" strike="noStrike" kern="1200" cap="none" spc="0" normalizeH="0" baseline="0" noProof="0">
                  <a:ln>
                    <a:noFill/>
                  </a:ln>
                  <a:solidFill>
                    <a:srgbClr val="70AD47">
                      <a:lumMod val="60000"/>
                      <a:lumOff val="40000"/>
                    </a:srgbClr>
                  </a:solidFill>
                  <a:effectLst/>
                  <a:uLnTx/>
                  <a:uFillTx/>
                  <a:latin typeface="Arial" panose="020B0604020202020204"/>
                  <a:ea typeface="+mn-ea"/>
                  <a:cs typeface="Arial" panose="020B0604020202020204" pitchFamily="34" charset="0"/>
                </a:rPr>
                <a:t>Tetszett a PPS-diaporámám?</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pt-BR" sz="1600" b="0" i="1" u="none" strike="noStrike" kern="1200" cap="none" spc="0" normalizeH="0" baseline="0" noProof="0">
                  <a:ln>
                    <a:noFill/>
                  </a:ln>
                  <a:solidFill>
                    <a:srgbClr val="70AD47">
                      <a:lumMod val="60000"/>
                      <a:lumOff val="40000"/>
                    </a:srgbClr>
                  </a:solidFill>
                  <a:effectLst/>
                  <a:uLnTx/>
                  <a:uFillTx/>
                  <a:latin typeface="Arial" panose="020B0604020202020204"/>
                  <a:ea typeface="+mn-ea"/>
                  <a:cs typeface="Arial" panose="020B0604020202020204" pitchFamily="34" charset="0"/>
                </a:rPr>
                <a:t>Jelentkezz. Küldök egy uj PPS-t.</a:t>
              </a:r>
              <a:endParaRPr kumimoji="0" lang="sk-SK" sz="1600" b="0" i="1" u="none" strike="noStrike" kern="1200" cap="none" spc="0" normalizeH="0" baseline="0" noProof="0">
                <a:ln>
                  <a:noFill/>
                </a:ln>
                <a:solidFill>
                  <a:srgbClr val="70AD47">
                    <a:lumMod val="60000"/>
                    <a:lumOff val="40000"/>
                  </a:srgbClr>
                </a:solidFill>
                <a:effectLst/>
                <a:uLnTx/>
                <a:uFillTx/>
                <a:latin typeface="Arial" panose="020B0604020202020204"/>
                <a:ea typeface="+mn-ea"/>
                <a:cs typeface="Arial" panose="020B0604020202020204" pitchFamily="34" charset="0"/>
              </a:endParaRP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srgbClr val="70AD47">
                      <a:lumMod val="60000"/>
                      <a:lumOff val="40000"/>
                    </a:srgbClr>
                  </a:solidFill>
                  <a:effectLst/>
                  <a:uLnTx/>
                  <a:uFillTx/>
                  <a:latin typeface="Arial" panose="020B0604020202020204"/>
                  <a:ea typeface="+mn-ea"/>
                  <a:cs typeface="Arial" panose="020B0604020202020204" pitchFamily="34" charset="0"/>
                </a:rPr>
                <a:t>Természetesen ingyen!</a:t>
              </a:r>
            </a:p>
          </p:txBody>
        </p:sp>
      </p:grpSp>
      <p:grpSp>
        <p:nvGrpSpPr>
          <p:cNvPr id="22" name="Špa">
            <a:extLst>
              <a:ext uri="{FF2B5EF4-FFF2-40B4-BE49-F238E27FC236}">
                <a16:creationId xmlns:a16="http://schemas.microsoft.com/office/drawing/2014/main" id="{19EFB3DF-673C-CCFE-800C-957B7188C03A}"/>
              </a:ext>
            </a:extLst>
          </p:cNvPr>
          <p:cNvGrpSpPr/>
          <p:nvPr/>
        </p:nvGrpSpPr>
        <p:grpSpPr>
          <a:xfrm rot="238799">
            <a:off x="3043413" y="1081456"/>
            <a:ext cx="4340282" cy="1318838"/>
            <a:chOff x="2391241" y="950340"/>
            <a:chExt cx="4101227" cy="1246198"/>
          </a:xfrm>
        </p:grpSpPr>
        <p:pic>
          <p:nvPicPr>
            <p:cNvPr id="23" name="V ŠPA">
              <a:extLst>
                <a:ext uri="{FF2B5EF4-FFF2-40B4-BE49-F238E27FC236}">
                  <a16:creationId xmlns:a16="http://schemas.microsoft.com/office/drawing/2014/main" id="{5889FDD5-765F-05CE-607F-3EB9C90D428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24" name="ŠPA">
              <a:extLst>
                <a:ext uri="{FF2B5EF4-FFF2-40B4-BE49-F238E27FC236}">
                  <a16:creationId xmlns:a16="http://schemas.microsoft.com/office/drawing/2014/main" id="{DBCB9F51-817A-499A-84E1-F2CEA87814D3}"/>
                </a:ext>
              </a:extLst>
            </p:cNvPr>
            <p:cNvSpPr txBox="1"/>
            <p:nvPr/>
          </p:nvSpPr>
          <p:spPr>
            <a:xfrm rot="236416">
              <a:off x="2391241" y="1251247"/>
              <a:ext cx="4101227" cy="945291"/>
            </a:xfrm>
            <a:prstGeom prst="rect">
              <a:avLst/>
            </a:prstGeom>
            <a:noFill/>
            <a:ln w="19050">
              <a:noFill/>
            </a:ln>
          </p:spPr>
          <p:txBody>
            <a:bodyPr wrap="squar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es-ES" sz="1600" b="0" i="1" u="none" strike="noStrike" kern="1200" cap="none" spc="0" normalizeH="0" baseline="0" noProof="0">
                  <a:ln>
                    <a:noFill/>
                  </a:ln>
                  <a:solidFill>
                    <a:srgbClr val="FF0000"/>
                  </a:solidFill>
                  <a:effectLst/>
                  <a:uLnTx/>
                  <a:uFillTx/>
                  <a:latin typeface="Arial" panose="020B0604020202020204"/>
                  <a:ea typeface="+mn-ea"/>
                  <a:cs typeface="Arial" panose="020B0604020202020204" pitchFamily="34" charset="0"/>
                </a:rPr>
                <a:t>¿Te gustó mi presentación?</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es-ES" sz="1600" b="0" i="1" u="none" strike="noStrike" kern="1200" cap="none" spc="0" normalizeH="0" baseline="0" noProof="0">
                  <a:ln>
                    <a:noFill/>
                  </a:ln>
                  <a:solidFill>
                    <a:srgbClr val="FF0000"/>
                  </a:solidFill>
                  <a:effectLst/>
                  <a:uLnTx/>
                  <a:uFillTx/>
                  <a:latin typeface="Arial" panose="020B0604020202020204"/>
                  <a:ea typeface="+mn-ea"/>
                  <a:cs typeface="Arial" panose="020B0604020202020204" pitchFamily="34" charset="0"/>
                </a:rPr>
                <a:t>Envíeme un e-mail. Te enviaré otro</a:t>
              </a:r>
              <a:r>
                <a:rPr kumimoji="0" lang="sk-SK" sz="1600" b="0" i="1" u="none" strike="noStrike" kern="1200" cap="none" spc="0" normalizeH="0" baseline="0" noProof="0">
                  <a:ln>
                    <a:noFill/>
                  </a:ln>
                  <a:solidFill>
                    <a:srgbClr val="FF0000"/>
                  </a:solidFill>
                  <a:effectLst/>
                  <a:uLnTx/>
                  <a:uFillTx/>
                  <a:latin typeface="Arial" panose="020B0604020202020204"/>
                  <a:ea typeface="+mn-ea"/>
                  <a:cs typeface="Arial" panose="020B0604020202020204" pitchFamily="34" charset="0"/>
                </a:rPr>
                <a:t>.</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srgbClr val="FF0000"/>
                  </a:solidFill>
                  <a:effectLst/>
                  <a:uLnTx/>
                  <a:uFillTx/>
                  <a:latin typeface="Arial" panose="020B0604020202020204"/>
                  <a:ea typeface="+mn-ea"/>
                  <a:cs typeface="Arial" panose="020B0604020202020204" pitchFamily="34" charset="0"/>
                </a:rPr>
                <a:t>¡Gratis por supuesto!</a:t>
              </a:r>
            </a:p>
          </p:txBody>
        </p:sp>
      </p:grpSp>
      <p:grpSp>
        <p:nvGrpSpPr>
          <p:cNvPr id="25" name="Ang">
            <a:extLst>
              <a:ext uri="{FF2B5EF4-FFF2-40B4-BE49-F238E27FC236}">
                <a16:creationId xmlns:a16="http://schemas.microsoft.com/office/drawing/2014/main" id="{4679ACC2-39CE-311F-8694-52FB9FB72EF5}"/>
              </a:ext>
            </a:extLst>
          </p:cNvPr>
          <p:cNvGrpSpPr/>
          <p:nvPr/>
        </p:nvGrpSpPr>
        <p:grpSpPr>
          <a:xfrm rot="20980548">
            <a:off x="5721936" y="280196"/>
            <a:ext cx="4486960" cy="1320998"/>
            <a:chOff x="5897150" y="212263"/>
            <a:chExt cx="4239827" cy="1248239"/>
          </a:xfrm>
        </p:grpSpPr>
        <p:pic>
          <p:nvPicPr>
            <p:cNvPr id="26" name="V ANG">
              <a:extLst>
                <a:ext uri="{FF2B5EF4-FFF2-40B4-BE49-F238E27FC236}">
                  <a16:creationId xmlns:a16="http://schemas.microsoft.com/office/drawing/2014/main" id="{E64D572A-E905-DC61-6EF7-E24388F43D3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7" name="ANG">
              <a:extLst>
                <a:ext uri="{FF2B5EF4-FFF2-40B4-BE49-F238E27FC236}">
                  <a16:creationId xmlns:a16="http://schemas.microsoft.com/office/drawing/2014/main" id="{75CC393E-4A18-4909-B400-7D532A812B46}"/>
                </a:ext>
              </a:extLst>
            </p:cNvPr>
            <p:cNvSpPr txBox="1"/>
            <p:nvPr/>
          </p:nvSpPr>
          <p:spPr>
            <a:xfrm rot="603264">
              <a:off x="5897150" y="515211"/>
              <a:ext cx="4239827" cy="945291"/>
            </a:xfrm>
            <a:prstGeom prst="rect">
              <a:avLst/>
            </a:prstGeom>
            <a:noFill/>
            <a:ln w="19050">
              <a:noFill/>
            </a:ln>
          </p:spPr>
          <p:txBody>
            <a:bodyPr wrap="squar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a:ln>
                    <a:noFill/>
                  </a:ln>
                  <a:solidFill>
                    <a:prstClr val="white"/>
                  </a:solidFill>
                  <a:effectLst/>
                  <a:uLnTx/>
                  <a:uFillTx/>
                  <a:latin typeface="Arial" panose="020B0604020202020204"/>
                  <a:ea typeface="+mn-ea"/>
                  <a:cs typeface="Arial" panose="020B0604020202020204" pitchFamily="34" charset="0"/>
                </a:rPr>
                <a:t>Did you like my presentation?</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a:ln>
                    <a:noFill/>
                  </a:ln>
                  <a:solidFill>
                    <a:prstClr val="white"/>
                  </a:solidFill>
                  <a:effectLst/>
                  <a:uLnTx/>
                  <a:uFillTx/>
                  <a:latin typeface="Arial" panose="020B0604020202020204"/>
                  <a:ea typeface="+mn-ea"/>
                  <a:cs typeface="Arial" panose="020B0604020202020204" pitchFamily="34" charset="0"/>
                </a:rPr>
                <a:t>Email me. I will send you another one.</a:t>
              </a:r>
              <a:endParaRPr kumimoji="0" lang="sk-SK" sz="1600" b="0" i="1" u="none" strike="noStrike" kern="1200" cap="none" spc="0" normalizeH="0" baseline="0" noProof="0">
                <a:ln>
                  <a:noFill/>
                </a:ln>
                <a:solidFill>
                  <a:prstClr val="white"/>
                </a:solidFill>
                <a:effectLst/>
                <a:uLnTx/>
                <a:uFillTx/>
                <a:latin typeface="Arial" panose="020B0604020202020204"/>
                <a:ea typeface="+mn-ea"/>
                <a:cs typeface="Arial" panose="020B0604020202020204" pitchFamily="34" charset="0"/>
              </a:endParaRP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prstClr val="white"/>
                  </a:solidFill>
                  <a:effectLst/>
                  <a:uLnTx/>
                  <a:uFillTx/>
                  <a:latin typeface="Arial" panose="020B0604020202020204"/>
                  <a:ea typeface="+mn-ea"/>
                  <a:cs typeface="Arial" panose="020B0604020202020204" pitchFamily="34" charset="0"/>
                </a:rPr>
                <a:t>Free of charge!</a:t>
              </a:r>
            </a:p>
          </p:txBody>
        </p:sp>
      </p:grpSp>
      <p:grpSp>
        <p:nvGrpSpPr>
          <p:cNvPr id="28" name="Rum">
            <a:extLst>
              <a:ext uri="{FF2B5EF4-FFF2-40B4-BE49-F238E27FC236}">
                <a16:creationId xmlns:a16="http://schemas.microsoft.com/office/drawing/2014/main" id="{026A79FF-1119-4B0D-4AC6-73103B1F41A3}"/>
              </a:ext>
            </a:extLst>
          </p:cNvPr>
          <p:cNvGrpSpPr/>
          <p:nvPr/>
        </p:nvGrpSpPr>
        <p:grpSpPr>
          <a:xfrm rot="21192499">
            <a:off x="533729" y="367490"/>
            <a:ext cx="4121152" cy="1352838"/>
            <a:chOff x="670593" y="254048"/>
            <a:chExt cx="3894166" cy="1102614"/>
          </a:xfrm>
        </p:grpSpPr>
        <p:pic>
          <p:nvPicPr>
            <p:cNvPr id="29" name="V RUM">
              <a:extLst>
                <a:ext uri="{FF2B5EF4-FFF2-40B4-BE49-F238E27FC236}">
                  <a16:creationId xmlns:a16="http://schemas.microsoft.com/office/drawing/2014/main" id="{F6CCD32B-DF59-9DCA-1032-537BEE2FFE4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30" name="RUM">
              <a:extLst>
                <a:ext uri="{FF2B5EF4-FFF2-40B4-BE49-F238E27FC236}">
                  <a16:creationId xmlns:a16="http://schemas.microsoft.com/office/drawing/2014/main" id="{A8C66601-754D-AE3C-F374-2F67552B6EAB}"/>
                </a:ext>
              </a:extLst>
            </p:cNvPr>
            <p:cNvSpPr txBox="1"/>
            <p:nvPr/>
          </p:nvSpPr>
          <p:spPr>
            <a:xfrm rot="21327367">
              <a:off x="670593" y="541305"/>
              <a:ext cx="3894166" cy="815357"/>
            </a:xfrm>
            <a:prstGeom prst="rect">
              <a:avLst/>
            </a:prstGeom>
            <a:noFill/>
            <a:ln w="19050">
              <a:noFill/>
            </a:ln>
          </p:spPr>
          <p:txBody>
            <a:bodyPr wrap="none" lIns="143998" tIns="115198" rIns="143998" bIns="143998" rtlCol="0">
              <a:spAutoFit/>
            </a:bodyPr>
            <a:lstStyle/>
            <a:p>
              <a:pPr marL="0" marR="0" lvl="0" indent="0" algn="ctr" defTabSz="365752" rtl="0" eaLnBrk="1" fontAlgn="auto" latinLnBrk="0" hangingPunct="1">
                <a:lnSpc>
                  <a:spcPct val="100000"/>
                </a:lnSpc>
                <a:spcBef>
                  <a:spcPts val="0"/>
                </a:spcBef>
                <a:spcAft>
                  <a:spcPts val="0"/>
                </a:spcAft>
                <a:buClrTx/>
                <a:buSzTx/>
                <a:buFontTx/>
                <a:buNone/>
                <a:tabLst/>
                <a:defRPr/>
              </a:pPr>
              <a:r>
                <a:rPr kumimoji="0" lang="it-IT" sz="1600" b="0" i="1" u="none" strike="noStrike" kern="1200" cap="none" spc="0" normalizeH="0" baseline="0" noProof="0">
                  <a:ln>
                    <a:noFill/>
                  </a:ln>
                  <a:solidFill>
                    <a:srgbClr val="FFFF00"/>
                  </a:solidFill>
                  <a:effectLst/>
                  <a:uLnTx/>
                  <a:uFillTx/>
                  <a:latin typeface="Arial" panose="020B0604020202020204"/>
                  <a:ea typeface="+mn-ea"/>
                  <a:cs typeface="Arial" panose="020B0604020202020204" pitchFamily="34" charset="0"/>
                </a:rPr>
                <a:t>Ți-a plăcut prezentarea mea?</a:t>
              </a: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it-IT" sz="1600" b="0" i="1" u="none" strike="noStrike" kern="1200" cap="none" spc="0" normalizeH="0" baseline="0" noProof="0">
                  <a:ln>
                    <a:noFill/>
                  </a:ln>
                  <a:solidFill>
                    <a:srgbClr val="FFFF00"/>
                  </a:solidFill>
                  <a:effectLst/>
                  <a:uLnTx/>
                  <a:uFillTx/>
                  <a:latin typeface="Arial" panose="020B0604020202020204"/>
                  <a:ea typeface="+mn-ea"/>
                  <a:cs typeface="Arial" panose="020B0604020202020204" pitchFamily="34" charset="0"/>
                </a:rPr>
                <a:t>Trimite-mi un email. Iti voi trimite inca una.</a:t>
              </a:r>
              <a:endParaRPr kumimoji="0" lang="sk-SK" sz="1600" b="0" i="1" u="none" strike="noStrike" kern="1200" cap="none" spc="0" normalizeH="0" baseline="0" noProof="0">
                <a:ln>
                  <a:noFill/>
                </a:ln>
                <a:solidFill>
                  <a:srgbClr val="FFFF00"/>
                </a:solidFill>
                <a:effectLst/>
                <a:uLnTx/>
                <a:uFillTx/>
                <a:latin typeface="Arial" panose="020B0604020202020204"/>
                <a:ea typeface="+mn-ea"/>
                <a:cs typeface="Arial" panose="020B0604020202020204" pitchFamily="34" charset="0"/>
              </a:endParaRPr>
            </a:p>
            <a:p>
              <a:pPr marL="0" marR="0" lvl="0" indent="0" algn="ctr" defTabSz="365752"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srgbClr val="FFFF00"/>
                  </a:solidFill>
                  <a:effectLst/>
                  <a:uLnTx/>
                  <a:uFillTx/>
                  <a:latin typeface="Arial" panose="020B0604020202020204"/>
                  <a:ea typeface="+mn-ea"/>
                  <a:cs typeface="Arial" panose="020B0604020202020204" pitchFamily="34" charset="0"/>
                </a:rPr>
                <a:t>Gratuit desigur!</a:t>
              </a:r>
            </a:p>
          </p:txBody>
        </p:sp>
      </p:grpSp>
      <p:pic>
        <p:nvPicPr>
          <p:cNvPr id="39" name="Obrázok 38">
            <a:extLst>
              <a:ext uri="{FF2B5EF4-FFF2-40B4-BE49-F238E27FC236}">
                <a16:creationId xmlns:a16="http://schemas.microsoft.com/office/drawing/2014/main" id="{B1A6C2F8-EA23-CCF1-8165-57FF577E10EC}"/>
              </a:ext>
            </a:extLst>
          </p:cNvPr>
          <p:cNvPicPr>
            <a:picLocks/>
          </p:cNvPicPr>
          <p:nvPr/>
        </p:nvPicPr>
        <p:blipFill>
          <a:blip r:embed="rId12">
            <a:extLst>
              <a:ext uri="{28A0092B-C50C-407E-A947-70E740481C1C}">
                <a14:useLocalDpi xmlns:a14="http://schemas.microsoft.com/office/drawing/2010/main" val="0"/>
              </a:ext>
            </a:extLst>
          </a:blip>
          <a:srcRect/>
          <a:stretch/>
        </p:blipFill>
        <p:spPr>
          <a:xfrm>
            <a:off x="72427" y="71999"/>
            <a:ext cx="12049200" cy="6714000"/>
          </a:xfrm>
          <a:prstGeom prst="rect">
            <a:avLst/>
          </a:prstGeom>
        </p:spPr>
      </p:pic>
    </p:spTree>
    <p:extLst>
      <p:ext uri="{BB962C8B-B14F-4D97-AF65-F5344CB8AC3E}">
        <p14:creationId xmlns:p14="http://schemas.microsoft.com/office/powerpoint/2010/main" val="20478100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anim calcmode="lin" valueType="num">
                                      <p:cBhvr>
                                        <p:cTn id="9" dur="1000" fill="hold"/>
                                        <p:tgtEl>
                                          <p:spTgt spid="28"/>
                                        </p:tgtEl>
                                        <p:attrNameLst>
                                          <p:attrName>style.rotation</p:attrName>
                                        </p:attrNameLst>
                                      </p:cBhvr>
                                      <p:tavLst>
                                        <p:tav tm="0">
                                          <p:val>
                                            <p:fltVal val="90"/>
                                          </p:val>
                                        </p:tav>
                                        <p:tav tm="100000">
                                          <p:val>
                                            <p:fltVal val="0"/>
                                          </p:val>
                                        </p:tav>
                                      </p:tavLst>
                                    </p:anim>
                                    <p:animEffect transition="in" filter="fade">
                                      <p:cBhvr>
                                        <p:cTn id="10" dur="1000"/>
                                        <p:tgtEl>
                                          <p:spTgt spid="28"/>
                                        </p:tgtEl>
                                      </p:cBhvr>
                                    </p:animEffect>
                                  </p:childTnLst>
                                </p:cTn>
                              </p:par>
                              <p:par>
                                <p:cTn id="11" presetID="31" presetClass="entr" presetSubtype="0" fill="hold" nodeType="withEffect">
                                  <p:stCondLst>
                                    <p:cond delay="250"/>
                                  </p:stCondLst>
                                  <p:childTnLst>
                                    <p:set>
                                      <p:cBhvr>
                                        <p:cTn id="12" dur="1" fill="hold">
                                          <p:stCondLst>
                                            <p:cond delay="0"/>
                                          </p:stCondLst>
                                        </p:cTn>
                                        <p:tgtEl>
                                          <p:spTgt spid="25"/>
                                        </p:tgtEl>
                                        <p:attrNameLst>
                                          <p:attrName>style.visibility</p:attrName>
                                        </p:attrNameLst>
                                      </p:cBhvr>
                                      <p:to>
                                        <p:strVal val="visible"/>
                                      </p:to>
                                    </p:set>
                                    <p:anim calcmode="lin" valueType="num">
                                      <p:cBhvr>
                                        <p:cTn id="13" dur="1000" fill="hold"/>
                                        <p:tgtEl>
                                          <p:spTgt spid="25"/>
                                        </p:tgtEl>
                                        <p:attrNameLst>
                                          <p:attrName>ppt_w</p:attrName>
                                        </p:attrNameLst>
                                      </p:cBhvr>
                                      <p:tavLst>
                                        <p:tav tm="0">
                                          <p:val>
                                            <p:fltVal val="0"/>
                                          </p:val>
                                        </p:tav>
                                        <p:tav tm="100000">
                                          <p:val>
                                            <p:strVal val="#ppt_w"/>
                                          </p:val>
                                        </p:tav>
                                      </p:tavLst>
                                    </p:anim>
                                    <p:anim calcmode="lin" valueType="num">
                                      <p:cBhvr>
                                        <p:cTn id="14" dur="1000" fill="hold"/>
                                        <p:tgtEl>
                                          <p:spTgt spid="25"/>
                                        </p:tgtEl>
                                        <p:attrNameLst>
                                          <p:attrName>ppt_h</p:attrName>
                                        </p:attrNameLst>
                                      </p:cBhvr>
                                      <p:tavLst>
                                        <p:tav tm="0">
                                          <p:val>
                                            <p:fltVal val="0"/>
                                          </p:val>
                                        </p:tav>
                                        <p:tav tm="100000">
                                          <p:val>
                                            <p:strVal val="#ppt_h"/>
                                          </p:val>
                                        </p:tav>
                                      </p:tavLst>
                                    </p:anim>
                                    <p:anim calcmode="lin" valueType="num">
                                      <p:cBhvr>
                                        <p:cTn id="15" dur="1000" fill="hold"/>
                                        <p:tgtEl>
                                          <p:spTgt spid="25"/>
                                        </p:tgtEl>
                                        <p:attrNameLst>
                                          <p:attrName>style.rotation</p:attrName>
                                        </p:attrNameLst>
                                      </p:cBhvr>
                                      <p:tavLst>
                                        <p:tav tm="0">
                                          <p:val>
                                            <p:fltVal val="90"/>
                                          </p:val>
                                        </p:tav>
                                        <p:tav tm="100000">
                                          <p:val>
                                            <p:fltVal val="0"/>
                                          </p:val>
                                        </p:tav>
                                      </p:tavLst>
                                    </p:anim>
                                    <p:animEffect transition="in" filter="fade">
                                      <p:cBhvr>
                                        <p:cTn id="16" dur="1000"/>
                                        <p:tgtEl>
                                          <p:spTgt spid="25"/>
                                        </p:tgtEl>
                                      </p:cBhvr>
                                    </p:animEffect>
                                  </p:childTnLst>
                                </p:cTn>
                              </p:par>
                              <p:par>
                                <p:cTn id="17" presetID="31" presetClass="entr" presetSubtype="0" fill="hold" nodeType="withEffect">
                                  <p:stCondLst>
                                    <p:cond delay="5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1000" fill="hold"/>
                                        <p:tgtEl>
                                          <p:spTgt spid="22"/>
                                        </p:tgtEl>
                                        <p:attrNameLst>
                                          <p:attrName>ppt_w</p:attrName>
                                        </p:attrNameLst>
                                      </p:cBhvr>
                                      <p:tavLst>
                                        <p:tav tm="0">
                                          <p:val>
                                            <p:fltVal val="0"/>
                                          </p:val>
                                        </p:tav>
                                        <p:tav tm="100000">
                                          <p:val>
                                            <p:strVal val="#ppt_w"/>
                                          </p:val>
                                        </p:tav>
                                      </p:tavLst>
                                    </p:anim>
                                    <p:anim calcmode="lin" valueType="num">
                                      <p:cBhvr>
                                        <p:cTn id="20" dur="1000" fill="hold"/>
                                        <p:tgtEl>
                                          <p:spTgt spid="22"/>
                                        </p:tgtEl>
                                        <p:attrNameLst>
                                          <p:attrName>ppt_h</p:attrName>
                                        </p:attrNameLst>
                                      </p:cBhvr>
                                      <p:tavLst>
                                        <p:tav tm="0">
                                          <p:val>
                                            <p:fltVal val="0"/>
                                          </p:val>
                                        </p:tav>
                                        <p:tav tm="100000">
                                          <p:val>
                                            <p:strVal val="#ppt_h"/>
                                          </p:val>
                                        </p:tav>
                                      </p:tavLst>
                                    </p:anim>
                                    <p:anim calcmode="lin" valueType="num">
                                      <p:cBhvr>
                                        <p:cTn id="21" dur="1000" fill="hold"/>
                                        <p:tgtEl>
                                          <p:spTgt spid="22"/>
                                        </p:tgtEl>
                                        <p:attrNameLst>
                                          <p:attrName>style.rotation</p:attrName>
                                        </p:attrNameLst>
                                      </p:cBhvr>
                                      <p:tavLst>
                                        <p:tav tm="0">
                                          <p:val>
                                            <p:fltVal val="90"/>
                                          </p:val>
                                        </p:tav>
                                        <p:tav tm="100000">
                                          <p:val>
                                            <p:fltVal val="0"/>
                                          </p:val>
                                        </p:tav>
                                      </p:tavLst>
                                    </p:anim>
                                    <p:animEffect transition="in" filter="fade">
                                      <p:cBhvr>
                                        <p:cTn id="22" dur="1000"/>
                                        <p:tgtEl>
                                          <p:spTgt spid="22"/>
                                        </p:tgtEl>
                                      </p:cBhvr>
                                    </p:animEffect>
                                  </p:childTnLst>
                                </p:cTn>
                              </p:par>
                              <p:par>
                                <p:cTn id="23" presetID="31" presetClass="entr" presetSubtype="0" fill="hold" nodeType="withEffect">
                                  <p:stCondLst>
                                    <p:cond delay="750"/>
                                  </p:stCondLst>
                                  <p:childTnLst>
                                    <p:set>
                                      <p:cBhvr>
                                        <p:cTn id="24" dur="1" fill="hold">
                                          <p:stCondLst>
                                            <p:cond delay="0"/>
                                          </p:stCondLst>
                                        </p:cTn>
                                        <p:tgtEl>
                                          <p:spTgt spid="19"/>
                                        </p:tgtEl>
                                        <p:attrNameLst>
                                          <p:attrName>style.visibility</p:attrName>
                                        </p:attrNameLst>
                                      </p:cBhvr>
                                      <p:to>
                                        <p:strVal val="visible"/>
                                      </p:to>
                                    </p:set>
                                    <p:anim calcmode="lin" valueType="num">
                                      <p:cBhvr>
                                        <p:cTn id="25" dur="1000" fill="hold"/>
                                        <p:tgtEl>
                                          <p:spTgt spid="19"/>
                                        </p:tgtEl>
                                        <p:attrNameLst>
                                          <p:attrName>ppt_w</p:attrName>
                                        </p:attrNameLst>
                                      </p:cBhvr>
                                      <p:tavLst>
                                        <p:tav tm="0">
                                          <p:val>
                                            <p:fltVal val="0"/>
                                          </p:val>
                                        </p:tav>
                                        <p:tav tm="100000">
                                          <p:val>
                                            <p:strVal val="#ppt_w"/>
                                          </p:val>
                                        </p:tav>
                                      </p:tavLst>
                                    </p:anim>
                                    <p:anim calcmode="lin" valueType="num">
                                      <p:cBhvr>
                                        <p:cTn id="26" dur="1000" fill="hold"/>
                                        <p:tgtEl>
                                          <p:spTgt spid="19"/>
                                        </p:tgtEl>
                                        <p:attrNameLst>
                                          <p:attrName>ppt_h</p:attrName>
                                        </p:attrNameLst>
                                      </p:cBhvr>
                                      <p:tavLst>
                                        <p:tav tm="0">
                                          <p:val>
                                            <p:fltVal val="0"/>
                                          </p:val>
                                        </p:tav>
                                        <p:tav tm="100000">
                                          <p:val>
                                            <p:strVal val="#ppt_h"/>
                                          </p:val>
                                        </p:tav>
                                      </p:tavLst>
                                    </p:anim>
                                    <p:anim calcmode="lin" valueType="num">
                                      <p:cBhvr>
                                        <p:cTn id="27" dur="1000" fill="hold"/>
                                        <p:tgtEl>
                                          <p:spTgt spid="19"/>
                                        </p:tgtEl>
                                        <p:attrNameLst>
                                          <p:attrName>style.rotation</p:attrName>
                                        </p:attrNameLst>
                                      </p:cBhvr>
                                      <p:tavLst>
                                        <p:tav tm="0">
                                          <p:val>
                                            <p:fltVal val="90"/>
                                          </p:val>
                                        </p:tav>
                                        <p:tav tm="100000">
                                          <p:val>
                                            <p:fltVal val="0"/>
                                          </p:val>
                                        </p:tav>
                                      </p:tavLst>
                                    </p:anim>
                                    <p:animEffect transition="in" filter="fade">
                                      <p:cBhvr>
                                        <p:cTn id="28" dur="1000"/>
                                        <p:tgtEl>
                                          <p:spTgt spid="19"/>
                                        </p:tgtEl>
                                      </p:cBhvr>
                                    </p:animEffect>
                                  </p:childTnLst>
                                </p:cTn>
                              </p:par>
                              <p:par>
                                <p:cTn id="29" presetID="31" presetClass="entr" presetSubtype="0" fill="hold" nodeType="withEffect">
                                  <p:stCondLst>
                                    <p:cond delay="10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1000" fill="hold"/>
                                        <p:tgtEl>
                                          <p:spTgt spid="16"/>
                                        </p:tgtEl>
                                        <p:attrNameLst>
                                          <p:attrName>ppt_w</p:attrName>
                                        </p:attrNameLst>
                                      </p:cBhvr>
                                      <p:tavLst>
                                        <p:tav tm="0">
                                          <p:val>
                                            <p:fltVal val="0"/>
                                          </p:val>
                                        </p:tav>
                                        <p:tav tm="100000">
                                          <p:val>
                                            <p:strVal val="#ppt_w"/>
                                          </p:val>
                                        </p:tav>
                                      </p:tavLst>
                                    </p:anim>
                                    <p:anim calcmode="lin" valueType="num">
                                      <p:cBhvr>
                                        <p:cTn id="32" dur="1000" fill="hold"/>
                                        <p:tgtEl>
                                          <p:spTgt spid="16"/>
                                        </p:tgtEl>
                                        <p:attrNameLst>
                                          <p:attrName>ppt_h</p:attrName>
                                        </p:attrNameLst>
                                      </p:cBhvr>
                                      <p:tavLst>
                                        <p:tav tm="0">
                                          <p:val>
                                            <p:fltVal val="0"/>
                                          </p:val>
                                        </p:tav>
                                        <p:tav tm="100000">
                                          <p:val>
                                            <p:strVal val="#ppt_h"/>
                                          </p:val>
                                        </p:tav>
                                      </p:tavLst>
                                    </p:anim>
                                    <p:anim calcmode="lin" valueType="num">
                                      <p:cBhvr>
                                        <p:cTn id="33" dur="1000" fill="hold"/>
                                        <p:tgtEl>
                                          <p:spTgt spid="16"/>
                                        </p:tgtEl>
                                        <p:attrNameLst>
                                          <p:attrName>style.rotation</p:attrName>
                                        </p:attrNameLst>
                                      </p:cBhvr>
                                      <p:tavLst>
                                        <p:tav tm="0">
                                          <p:val>
                                            <p:fltVal val="90"/>
                                          </p:val>
                                        </p:tav>
                                        <p:tav tm="100000">
                                          <p:val>
                                            <p:fltVal val="0"/>
                                          </p:val>
                                        </p:tav>
                                      </p:tavLst>
                                    </p:anim>
                                    <p:animEffect transition="in" filter="fade">
                                      <p:cBhvr>
                                        <p:cTn id="34" dur="1000"/>
                                        <p:tgtEl>
                                          <p:spTgt spid="16"/>
                                        </p:tgtEl>
                                      </p:cBhvr>
                                    </p:animEffect>
                                  </p:childTnLst>
                                </p:cTn>
                              </p:par>
                              <p:par>
                                <p:cTn id="35" presetID="31" presetClass="entr" presetSubtype="0" fill="hold" nodeType="withEffect">
                                  <p:stCondLst>
                                    <p:cond delay="125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fltVal val="0"/>
                                          </p:val>
                                        </p:tav>
                                        <p:tav tm="100000">
                                          <p:val>
                                            <p:strVal val="#ppt_w"/>
                                          </p:val>
                                        </p:tav>
                                      </p:tavLst>
                                    </p:anim>
                                    <p:anim calcmode="lin" valueType="num">
                                      <p:cBhvr>
                                        <p:cTn id="38" dur="1000" fill="hold"/>
                                        <p:tgtEl>
                                          <p:spTgt spid="13"/>
                                        </p:tgtEl>
                                        <p:attrNameLst>
                                          <p:attrName>ppt_h</p:attrName>
                                        </p:attrNameLst>
                                      </p:cBhvr>
                                      <p:tavLst>
                                        <p:tav tm="0">
                                          <p:val>
                                            <p:fltVal val="0"/>
                                          </p:val>
                                        </p:tav>
                                        <p:tav tm="100000">
                                          <p:val>
                                            <p:strVal val="#ppt_h"/>
                                          </p:val>
                                        </p:tav>
                                      </p:tavLst>
                                    </p:anim>
                                    <p:anim calcmode="lin" valueType="num">
                                      <p:cBhvr>
                                        <p:cTn id="39" dur="1000" fill="hold"/>
                                        <p:tgtEl>
                                          <p:spTgt spid="13"/>
                                        </p:tgtEl>
                                        <p:attrNameLst>
                                          <p:attrName>style.rotation</p:attrName>
                                        </p:attrNameLst>
                                      </p:cBhvr>
                                      <p:tavLst>
                                        <p:tav tm="0">
                                          <p:val>
                                            <p:fltVal val="90"/>
                                          </p:val>
                                        </p:tav>
                                        <p:tav tm="100000">
                                          <p:val>
                                            <p:fltVal val="0"/>
                                          </p:val>
                                        </p:tav>
                                      </p:tavLst>
                                    </p:anim>
                                    <p:animEffect transition="in" filter="fade">
                                      <p:cBhvr>
                                        <p:cTn id="40" dur="1000"/>
                                        <p:tgtEl>
                                          <p:spTgt spid="13"/>
                                        </p:tgtEl>
                                      </p:cBhvr>
                                    </p:animEffect>
                                  </p:childTnLst>
                                </p:cTn>
                              </p:par>
                              <p:par>
                                <p:cTn id="41" presetID="31" presetClass="entr" presetSubtype="0" fill="hold" nodeType="withEffect">
                                  <p:stCondLst>
                                    <p:cond delay="15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fltVal val="0"/>
                                          </p:val>
                                        </p:tav>
                                        <p:tav tm="100000">
                                          <p:val>
                                            <p:strVal val="#ppt_w"/>
                                          </p:val>
                                        </p:tav>
                                      </p:tavLst>
                                    </p:anim>
                                    <p:anim calcmode="lin" valueType="num">
                                      <p:cBhvr>
                                        <p:cTn id="44" dur="1000" fill="hold"/>
                                        <p:tgtEl>
                                          <p:spTgt spid="10"/>
                                        </p:tgtEl>
                                        <p:attrNameLst>
                                          <p:attrName>ppt_h</p:attrName>
                                        </p:attrNameLst>
                                      </p:cBhvr>
                                      <p:tavLst>
                                        <p:tav tm="0">
                                          <p:val>
                                            <p:fltVal val="0"/>
                                          </p:val>
                                        </p:tav>
                                        <p:tav tm="100000">
                                          <p:val>
                                            <p:strVal val="#ppt_h"/>
                                          </p:val>
                                        </p:tav>
                                      </p:tavLst>
                                    </p:anim>
                                    <p:anim calcmode="lin" valueType="num">
                                      <p:cBhvr>
                                        <p:cTn id="45" dur="1000" fill="hold"/>
                                        <p:tgtEl>
                                          <p:spTgt spid="10"/>
                                        </p:tgtEl>
                                        <p:attrNameLst>
                                          <p:attrName>style.rotation</p:attrName>
                                        </p:attrNameLst>
                                      </p:cBhvr>
                                      <p:tavLst>
                                        <p:tav tm="0">
                                          <p:val>
                                            <p:fltVal val="90"/>
                                          </p:val>
                                        </p:tav>
                                        <p:tav tm="100000">
                                          <p:val>
                                            <p:fltVal val="0"/>
                                          </p:val>
                                        </p:tav>
                                      </p:tavLst>
                                    </p:anim>
                                    <p:animEffect transition="in" filter="fade">
                                      <p:cBhvr>
                                        <p:cTn id="46" dur="1000"/>
                                        <p:tgtEl>
                                          <p:spTgt spid="10"/>
                                        </p:tgtEl>
                                      </p:cBhvr>
                                    </p:animEffect>
                                  </p:childTnLst>
                                </p:cTn>
                              </p:par>
                              <p:par>
                                <p:cTn id="47" presetID="31" presetClass="entr" presetSubtype="0" fill="hold" nodeType="withEffect">
                                  <p:stCondLst>
                                    <p:cond delay="1750"/>
                                  </p:stCondLst>
                                  <p:childTnLst>
                                    <p:set>
                                      <p:cBhvr>
                                        <p:cTn id="48" dur="1" fill="hold">
                                          <p:stCondLst>
                                            <p:cond delay="0"/>
                                          </p:stCondLst>
                                        </p:cTn>
                                        <p:tgtEl>
                                          <p:spTgt spid="7"/>
                                        </p:tgtEl>
                                        <p:attrNameLst>
                                          <p:attrName>style.visibility</p:attrName>
                                        </p:attrNameLst>
                                      </p:cBhvr>
                                      <p:to>
                                        <p:strVal val="visible"/>
                                      </p:to>
                                    </p:set>
                                    <p:anim calcmode="lin" valueType="num">
                                      <p:cBhvr>
                                        <p:cTn id="49" dur="1000" fill="hold"/>
                                        <p:tgtEl>
                                          <p:spTgt spid="7"/>
                                        </p:tgtEl>
                                        <p:attrNameLst>
                                          <p:attrName>ppt_w</p:attrName>
                                        </p:attrNameLst>
                                      </p:cBhvr>
                                      <p:tavLst>
                                        <p:tav tm="0">
                                          <p:val>
                                            <p:fltVal val="0"/>
                                          </p:val>
                                        </p:tav>
                                        <p:tav tm="100000">
                                          <p:val>
                                            <p:strVal val="#ppt_w"/>
                                          </p:val>
                                        </p:tav>
                                      </p:tavLst>
                                    </p:anim>
                                    <p:anim calcmode="lin" valueType="num">
                                      <p:cBhvr>
                                        <p:cTn id="50" dur="1000" fill="hold"/>
                                        <p:tgtEl>
                                          <p:spTgt spid="7"/>
                                        </p:tgtEl>
                                        <p:attrNameLst>
                                          <p:attrName>ppt_h</p:attrName>
                                        </p:attrNameLst>
                                      </p:cBhvr>
                                      <p:tavLst>
                                        <p:tav tm="0">
                                          <p:val>
                                            <p:fltVal val="0"/>
                                          </p:val>
                                        </p:tav>
                                        <p:tav tm="100000">
                                          <p:val>
                                            <p:strVal val="#ppt_h"/>
                                          </p:val>
                                        </p:tav>
                                      </p:tavLst>
                                    </p:anim>
                                    <p:anim calcmode="lin" valueType="num">
                                      <p:cBhvr>
                                        <p:cTn id="51" dur="1000" fill="hold"/>
                                        <p:tgtEl>
                                          <p:spTgt spid="7"/>
                                        </p:tgtEl>
                                        <p:attrNameLst>
                                          <p:attrName>style.rotation</p:attrName>
                                        </p:attrNameLst>
                                      </p:cBhvr>
                                      <p:tavLst>
                                        <p:tav tm="0">
                                          <p:val>
                                            <p:fltVal val="90"/>
                                          </p:val>
                                        </p:tav>
                                        <p:tav tm="100000">
                                          <p:val>
                                            <p:fltVal val="0"/>
                                          </p:val>
                                        </p:tav>
                                      </p:tavLst>
                                    </p:anim>
                                    <p:animEffect transition="in" filter="fade">
                                      <p:cBhvr>
                                        <p:cTn id="52" dur="1000"/>
                                        <p:tgtEl>
                                          <p:spTgt spid="7"/>
                                        </p:tgtEl>
                                      </p:cBhvr>
                                    </p:animEffect>
                                  </p:childTnLst>
                                </p:cTn>
                              </p:par>
                              <p:par>
                                <p:cTn id="53" presetID="31" presetClass="entr" presetSubtype="0" fill="hold" nodeType="withEffect">
                                  <p:stCondLst>
                                    <p:cond delay="2000"/>
                                  </p:stCondLst>
                                  <p:childTnLst>
                                    <p:set>
                                      <p:cBhvr>
                                        <p:cTn id="54" dur="1" fill="hold">
                                          <p:stCondLst>
                                            <p:cond delay="0"/>
                                          </p:stCondLst>
                                        </p:cTn>
                                        <p:tgtEl>
                                          <p:spTgt spid="4"/>
                                        </p:tgtEl>
                                        <p:attrNameLst>
                                          <p:attrName>style.visibility</p:attrName>
                                        </p:attrNameLst>
                                      </p:cBhvr>
                                      <p:to>
                                        <p:strVal val="visible"/>
                                      </p:to>
                                    </p:set>
                                    <p:anim calcmode="lin" valueType="num">
                                      <p:cBhvr>
                                        <p:cTn id="55" dur="1000" fill="hold"/>
                                        <p:tgtEl>
                                          <p:spTgt spid="4"/>
                                        </p:tgtEl>
                                        <p:attrNameLst>
                                          <p:attrName>ppt_w</p:attrName>
                                        </p:attrNameLst>
                                      </p:cBhvr>
                                      <p:tavLst>
                                        <p:tav tm="0">
                                          <p:val>
                                            <p:fltVal val="0"/>
                                          </p:val>
                                        </p:tav>
                                        <p:tav tm="100000">
                                          <p:val>
                                            <p:strVal val="#ppt_w"/>
                                          </p:val>
                                        </p:tav>
                                      </p:tavLst>
                                    </p:anim>
                                    <p:anim calcmode="lin" valueType="num">
                                      <p:cBhvr>
                                        <p:cTn id="56" dur="1000" fill="hold"/>
                                        <p:tgtEl>
                                          <p:spTgt spid="4"/>
                                        </p:tgtEl>
                                        <p:attrNameLst>
                                          <p:attrName>ppt_h</p:attrName>
                                        </p:attrNameLst>
                                      </p:cBhvr>
                                      <p:tavLst>
                                        <p:tav tm="0">
                                          <p:val>
                                            <p:fltVal val="0"/>
                                          </p:val>
                                        </p:tav>
                                        <p:tav tm="100000">
                                          <p:val>
                                            <p:strVal val="#ppt_h"/>
                                          </p:val>
                                        </p:tav>
                                      </p:tavLst>
                                    </p:anim>
                                    <p:anim calcmode="lin" valueType="num">
                                      <p:cBhvr>
                                        <p:cTn id="57" dur="1000" fill="hold"/>
                                        <p:tgtEl>
                                          <p:spTgt spid="4"/>
                                        </p:tgtEl>
                                        <p:attrNameLst>
                                          <p:attrName>style.rotation</p:attrName>
                                        </p:attrNameLst>
                                      </p:cBhvr>
                                      <p:tavLst>
                                        <p:tav tm="0">
                                          <p:val>
                                            <p:fltVal val="90"/>
                                          </p:val>
                                        </p:tav>
                                        <p:tav tm="100000">
                                          <p:val>
                                            <p:fltVal val="0"/>
                                          </p:val>
                                        </p:tav>
                                      </p:tavLst>
                                    </p:anim>
                                    <p:animEffect transition="in" filter="fade">
                                      <p:cBhvr>
                                        <p:cTn id="58" dur="1000"/>
                                        <p:tgtEl>
                                          <p:spTgt spid="4"/>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2"/>
                                        </p:tgtEl>
                                        <p:attrNameLst>
                                          <p:attrName>style.visibility</p:attrName>
                                        </p:attrNameLst>
                                      </p:cBhvr>
                                      <p:to>
                                        <p:strVal val="visible"/>
                                      </p:to>
                                    </p:set>
                                    <p:animEffect transition="in" filter="barn(outVertical)">
                                      <p:cBhvr>
                                        <p:cTn id="62"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3181</TotalTime>
  <Words>957</Words>
  <Application>Microsoft Office PowerPoint</Application>
  <PresentationFormat>Širokouhlá</PresentationFormat>
  <Paragraphs>100</Paragraphs>
  <Slides>51</Slides>
  <Notes>0</Notes>
  <HiddenSlides>0</HiddenSlides>
  <MMClips>0</MMClips>
  <ScaleCrop>false</ScaleCrop>
  <HeadingPairs>
    <vt:vector size="6" baseType="variant">
      <vt:variant>
        <vt:lpstr>Použité písma</vt:lpstr>
      </vt:variant>
      <vt:variant>
        <vt:i4>9</vt:i4>
      </vt:variant>
      <vt:variant>
        <vt:lpstr>Motív</vt:lpstr>
      </vt:variant>
      <vt:variant>
        <vt:i4>3</vt:i4>
      </vt:variant>
      <vt:variant>
        <vt:lpstr>Nadpisy snímok</vt:lpstr>
      </vt:variant>
      <vt:variant>
        <vt:i4>51</vt:i4>
      </vt:variant>
    </vt:vector>
  </HeadingPairs>
  <TitlesOfParts>
    <vt:vector size="63" baseType="lpstr">
      <vt:lpstr>Tekton Pro</vt:lpstr>
      <vt:lpstr>Arial</vt:lpstr>
      <vt:lpstr>Wingdings</vt:lpstr>
      <vt:lpstr>Nadianne</vt:lpstr>
      <vt:lpstr>Kristen ITC</vt:lpstr>
      <vt:lpstr>Bravo Engraved</vt:lpstr>
      <vt:lpstr>Balloon XBd BT</vt:lpstr>
      <vt:lpstr>Barbedor T</vt:lpstr>
      <vt:lpstr>Contus T OT</vt:lpstr>
      <vt:lpstr>Motiv sady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PC</cp:lastModifiedBy>
  <cp:revision>332</cp:revision>
  <dcterms:created xsi:type="dcterms:W3CDTF">2024-05-02T14:29:15Z</dcterms:created>
  <dcterms:modified xsi:type="dcterms:W3CDTF">2025-04-13T12:12:53Z</dcterms:modified>
</cp:coreProperties>
</file>