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s/slide47.xml" ContentType="application/vnd.openxmlformats-officedocument.presentationml.slide+xml"/>
  <Override PartName="/ppt/slides/slide56.xml" ContentType="application/vnd.openxmlformats-officedocument.presentationml.slide+xml"/>
  <Override PartName="/ppt/slides/slide58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s/slide45.xml" ContentType="application/vnd.openxmlformats-officedocument.presentationml.slide+xml"/>
  <Override PartName="/ppt/slides/slide54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slides/slide5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50.xml" ContentType="application/vnd.openxmlformats-officedocument.presentationml.slide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4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s/slide57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slides/slide55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s/slide53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s/slide51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56" r:id="rId3"/>
    <p:sldId id="301" r:id="rId4"/>
    <p:sldId id="300" r:id="rId5"/>
    <p:sldId id="299" r:id="rId6"/>
    <p:sldId id="296" r:id="rId7"/>
    <p:sldId id="295" r:id="rId8"/>
    <p:sldId id="294" r:id="rId9"/>
    <p:sldId id="293" r:id="rId10"/>
    <p:sldId id="292" r:id="rId11"/>
    <p:sldId id="290" r:id="rId12"/>
    <p:sldId id="289" r:id="rId13"/>
    <p:sldId id="288" r:id="rId14"/>
    <p:sldId id="286" r:id="rId15"/>
    <p:sldId id="285" r:id="rId16"/>
    <p:sldId id="284" r:id="rId17"/>
    <p:sldId id="283" r:id="rId18"/>
    <p:sldId id="282" r:id="rId19"/>
    <p:sldId id="281" r:id="rId20"/>
    <p:sldId id="280" r:id="rId21"/>
    <p:sldId id="279" r:id="rId22"/>
    <p:sldId id="278" r:id="rId23"/>
    <p:sldId id="277" r:id="rId24"/>
    <p:sldId id="276" r:id="rId25"/>
    <p:sldId id="275" r:id="rId26"/>
    <p:sldId id="274" r:id="rId27"/>
    <p:sldId id="273" r:id="rId28"/>
    <p:sldId id="272" r:id="rId29"/>
    <p:sldId id="271" r:id="rId30"/>
    <p:sldId id="270" r:id="rId31"/>
    <p:sldId id="269" r:id="rId32"/>
    <p:sldId id="257" r:id="rId33"/>
    <p:sldId id="268" r:id="rId34"/>
    <p:sldId id="267" r:id="rId35"/>
    <p:sldId id="266" r:id="rId36"/>
    <p:sldId id="265" r:id="rId37"/>
    <p:sldId id="264" r:id="rId38"/>
    <p:sldId id="263" r:id="rId39"/>
    <p:sldId id="262" r:id="rId40"/>
    <p:sldId id="309" r:id="rId41"/>
    <p:sldId id="308" r:id="rId42"/>
    <p:sldId id="307" r:id="rId43"/>
    <p:sldId id="306" r:id="rId44"/>
    <p:sldId id="305" r:id="rId45"/>
    <p:sldId id="304" r:id="rId46"/>
    <p:sldId id="303" r:id="rId47"/>
    <p:sldId id="302" r:id="rId48"/>
    <p:sldId id="261" r:id="rId49"/>
    <p:sldId id="260" r:id="rId50"/>
    <p:sldId id="259" r:id="rId51"/>
    <p:sldId id="311" r:id="rId52"/>
    <p:sldId id="316" r:id="rId53"/>
    <p:sldId id="315" r:id="rId54"/>
    <p:sldId id="314" r:id="rId55"/>
    <p:sldId id="312" r:id="rId56"/>
    <p:sldId id="318" r:id="rId57"/>
    <p:sldId id="317" r:id="rId58"/>
    <p:sldId id="313" r:id="rId59"/>
    <p:sldId id="310" r:id="rId60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2ZTv8cvfZrAaruJrr9OdEg==" hashData="7hy0PEvPSM+0r47ddOWUfbkkJk0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540" y="-10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slide" Target="slides/slide48.xml"/><Relationship Id="rId55" Type="http://schemas.openxmlformats.org/officeDocument/2006/relationships/slide" Target="slides/slide53.xml"/><Relationship Id="rId63" Type="http://schemas.openxmlformats.org/officeDocument/2006/relationships/theme" Target="theme/theme1.xml"/><Relationship Id="rId7" Type="http://schemas.openxmlformats.org/officeDocument/2006/relationships/slide" Target="slides/slide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slide" Target="slides/slide39.xml"/><Relationship Id="rId54" Type="http://schemas.openxmlformats.org/officeDocument/2006/relationships/slide" Target="slides/slide52.xml"/><Relationship Id="rId62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slide" Target="slides/slide51.xml"/><Relationship Id="rId58" Type="http://schemas.openxmlformats.org/officeDocument/2006/relationships/slide" Target="slides/slide56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Relationship Id="rId57" Type="http://schemas.openxmlformats.org/officeDocument/2006/relationships/slide" Target="slides/slide55.xml"/><Relationship Id="rId61" Type="http://schemas.openxmlformats.org/officeDocument/2006/relationships/presProps" Target="presProp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slide" Target="slides/slide50.xml"/><Relationship Id="rId60" Type="http://schemas.openxmlformats.org/officeDocument/2006/relationships/slide" Target="slides/slide58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56" Type="http://schemas.openxmlformats.org/officeDocument/2006/relationships/slide" Target="slides/slide54.xml"/><Relationship Id="rId64" Type="http://schemas.openxmlformats.org/officeDocument/2006/relationships/tableStyles" Target="tableStyles.xml"/><Relationship Id="rId8" Type="http://schemas.openxmlformats.org/officeDocument/2006/relationships/slide" Target="slides/slide6.xml"/><Relationship Id="rId51" Type="http://schemas.openxmlformats.org/officeDocument/2006/relationships/slide" Target="slides/slide49.xml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59" Type="http://schemas.openxmlformats.org/officeDocument/2006/relationships/slide" Target="slides/slide57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803E33-AFCA-4672-8221-6944C9D6089F}" type="datetimeFigureOut">
              <a:rPr lang="es-ES" smtClean="0"/>
              <a:pPr/>
              <a:t>22/07/2013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A8C773-2FE0-4996-8AB4-5B266E0B3125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3000">
    <p:wheel spokes="8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803E33-AFCA-4672-8221-6944C9D6089F}" type="datetimeFigureOut">
              <a:rPr lang="es-ES" smtClean="0"/>
              <a:pPr/>
              <a:t>22/07/2013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A8C773-2FE0-4996-8AB4-5B266E0B3125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3000">
    <p:wheel spokes="8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803E33-AFCA-4672-8221-6944C9D6089F}" type="datetimeFigureOut">
              <a:rPr lang="es-ES" smtClean="0"/>
              <a:pPr/>
              <a:t>22/07/2013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A8C773-2FE0-4996-8AB4-5B266E0B3125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3000">
    <p:wheel spokes="8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803E33-AFCA-4672-8221-6944C9D6089F}" type="datetimeFigureOut">
              <a:rPr lang="es-ES" smtClean="0"/>
              <a:pPr/>
              <a:t>22/07/2013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A8C773-2FE0-4996-8AB4-5B266E0B3125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3000">
    <p:wheel spokes="8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803E33-AFCA-4672-8221-6944C9D6089F}" type="datetimeFigureOut">
              <a:rPr lang="es-ES" smtClean="0"/>
              <a:pPr/>
              <a:t>22/07/2013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A8C773-2FE0-4996-8AB4-5B266E0B3125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3000">
    <p:wheel spokes="8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803E33-AFCA-4672-8221-6944C9D6089F}" type="datetimeFigureOut">
              <a:rPr lang="es-ES" smtClean="0"/>
              <a:pPr/>
              <a:t>22/07/2013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A8C773-2FE0-4996-8AB4-5B266E0B3125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3000">
    <p:wheel spokes="8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803E33-AFCA-4672-8221-6944C9D6089F}" type="datetimeFigureOut">
              <a:rPr lang="es-ES" smtClean="0"/>
              <a:pPr/>
              <a:t>22/07/2013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A8C773-2FE0-4996-8AB4-5B266E0B3125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3000">
    <p:wheel spokes="8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803E33-AFCA-4672-8221-6944C9D6089F}" type="datetimeFigureOut">
              <a:rPr lang="es-ES" smtClean="0"/>
              <a:pPr/>
              <a:t>22/07/2013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A8C773-2FE0-4996-8AB4-5B266E0B3125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3000">
    <p:wheel spokes="8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803E33-AFCA-4672-8221-6944C9D6089F}" type="datetimeFigureOut">
              <a:rPr lang="es-ES" smtClean="0"/>
              <a:pPr/>
              <a:t>22/07/2013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A8C773-2FE0-4996-8AB4-5B266E0B3125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3000">
    <p:wheel spokes="8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803E33-AFCA-4672-8221-6944C9D6089F}" type="datetimeFigureOut">
              <a:rPr lang="es-ES" smtClean="0"/>
              <a:pPr/>
              <a:t>22/07/2013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A8C773-2FE0-4996-8AB4-5B266E0B3125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3000">
    <p:wheel spokes="8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803E33-AFCA-4672-8221-6944C9D6089F}" type="datetimeFigureOut">
              <a:rPr lang="es-ES" smtClean="0"/>
              <a:pPr/>
              <a:t>22/07/2013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A8C773-2FE0-4996-8AB4-5B266E0B3125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3000">
    <p:wheel spokes="8"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845CB28-5C2B-49F3-BCCB-C08E3DA786AD}" type="slidenum">
              <a:rPr lang="es-ES_tradnl">
                <a:solidFill>
                  <a:srgbClr val="000000"/>
                </a:solidFill>
              </a:rPr>
              <a:pPr/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</p:cSld>
  <p:clrMapOvr>
    <a:masterClrMapping/>
  </p:clrMapOvr>
  <p:transition advTm="3000">
    <p:wheel spokes="8"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B803E33-AFCA-4672-8221-6944C9D6089F}" type="datetimeFigureOut">
              <a:rPr lang="es-ES" smtClean="0"/>
              <a:pPr/>
              <a:t>22/07/2013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5A8C773-2FE0-4996-8AB4-5B266E0B3125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advTm="3000">
    <p:wheel spokes="8"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BB2FF447-7C1A-40E3-9A3E-5C069F868174}" type="slidenum">
              <a:rPr lang="es-ES_tradnl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ransition advTm="3000">
    <p:wheel spokes="8"/>
  </p:transition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gif"/><Relationship Id="rId3" Type="http://schemas.openxmlformats.org/officeDocument/2006/relationships/image" Target="../media/image1.jpeg"/><Relationship Id="rId7" Type="http://schemas.openxmlformats.org/officeDocument/2006/relationships/image" Target="../media/image5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gif"/><Relationship Id="rId5" Type="http://schemas.openxmlformats.org/officeDocument/2006/relationships/image" Target="../media/image3.gif"/><Relationship Id="rId4" Type="http://schemas.openxmlformats.org/officeDocument/2006/relationships/image" Target="../media/image2.gif"/><Relationship Id="rId9" Type="http://schemas.openxmlformats.org/officeDocument/2006/relationships/image" Target="../media/image7.gi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1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1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1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1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1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1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1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1.xml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1.xml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1.xml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1.xml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1.xml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1.xml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1.xml"/></Relationships>
</file>

<file path=ppt/slides/_rels/slide4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55.png"/><Relationship Id="rId1" Type="http://schemas.openxmlformats.org/officeDocument/2006/relationships/slideLayout" Target="../slideLayouts/slideLayout1.xml"/></Relationships>
</file>

<file path=ppt/slides/_rels/slide4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56.png"/><Relationship Id="rId1" Type="http://schemas.openxmlformats.org/officeDocument/2006/relationships/slideLayout" Target="../slideLayouts/slideLayout1.xml"/></Relationships>
</file>

<file path=ppt/slides/_rels/slide5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57.jpeg"/><Relationship Id="rId1" Type="http://schemas.openxmlformats.org/officeDocument/2006/relationships/slideLayout" Target="../slideLayouts/slideLayout2.xml"/></Relationships>
</file>

<file path=ppt/slides/_rels/slide51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58.jpeg"/><Relationship Id="rId1" Type="http://schemas.openxmlformats.org/officeDocument/2006/relationships/slideLayout" Target="../slideLayouts/slideLayout2.xml"/></Relationships>
</file>

<file path=ppt/slides/_rels/slide5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59.jpeg"/><Relationship Id="rId1" Type="http://schemas.openxmlformats.org/officeDocument/2006/relationships/slideLayout" Target="../slideLayouts/slideLayout2.xml"/></Relationships>
</file>

<file path=ppt/slides/_rels/slide5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60.jpeg"/><Relationship Id="rId1" Type="http://schemas.openxmlformats.org/officeDocument/2006/relationships/slideLayout" Target="../slideLayouts/slideLayout2.xml"/></Relationships>
</file>

<file path=ppt/slides/_rels/slide5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61.jpeg"/><Relationship Id="rId1" Type="http://schemas.openxmlformats.org/officeDocument/2006/relationships/slideLayout" Target="../slideLayouts/slideLayout2.xml"/></Relationships>
</file>

<file path=ppt/slides/_rels/slide5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62.jpeg"/><Relationship Id="rId1" Type="http://schemas.openxmlformats.org/officeDocument/2006/relationships/slideLayout" Target="../slideLayouts/slideLayout2.xml"/></Relationships>
</file>

<file path=ppt/slides/_rels/slide5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63.jpeg"/><Relationship Id="rId1" Type="http://schemas.openxmlformats.org/officeDocument/2006/relationships/slideLayout" Target="../slideLayouts/slideLayout2.xml"/></Relationships>
</file>

<file path=ppt/slides/_rels/slide5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64.jpeg"/><Relationship Id="rId1" Type="http://schemas.openxmlformats.org/officeDocument/2006/relationships/slideLayout" Target="../slideLayouts/slideLayout2.xml"/></Relationships>
</file>

<file path=ppt/slides/_rels/slide58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14.0" TargetMode="External"/><Relationship Id="rId13" Type="http://schemas.openxmlformats.org/officeDocument/2006/relationships/hyperlink" Target="http://www.mispps.com/index.php?board=34.0" TargetMode="External"/><Relationship Id="rId18" Type="http://schemas.openxmlformats.org/officeDocument/2006/relationships/hyperlink" Target="http://www.mispps.com/index.php?board=41.0" TargetMode="External"/><Relationship Id="rId26" Type="http://schemas.openxmlformats.org/officeDocument/2006/relationships/hyperlink" Target="http://www.mispps.com/index.php?board=11.0" TargetMode="External"/><Relationship Id="rId3" Type="http://schemas.openxmlformats.org/officeDocument/2006/relationships/image" Target="../media/image65.jpeg"/><Relationship Id="rId21" Type="http://schemas.openxmlformats.org/officeDocument/2006/relationships/hyperlink" Target="http://www.mispps.com/index.php?board=39.0" TargetMode="External"/><Relationship Id="rId7" Type="http://schemas.openxmlformats.org/officeDocument/2006/relationships/hyperlink" Target="http://www.mispps.com/index.php?board=13.0" TargetMode="External"/><Relationship Id="rId12" Type="http://schemas.openxmlformats.org/officeDocument/2006/relationships/hyperlink" Target="http://www.mispps.com/index.php?board=30.0" TargetMode="External"/><Relationship Id="rId17" Type="http://schemas.openxmlformats.org/officeDocument/2006/relationships/hyperlink" Target="http://www.mispps.com/index.php?board=28.0" TargetMode="External"/><Relationship Id="rId25" Type="http://schemas.openxmlformats.org/officeDocument/2006/relationships/hyperlink" Target="http://www.mispps.com/index.php?board=35.0" TargetMode="External"/><Relationship Id="rId2" Type="http://schemas.openxmlformats.org/officeDocument/2006/relationships/hyperlink" Target="http://www.mispps.com/lists/?p=subscribe&amp;id=2" TargetMode="External"/><Relationship Id="rId16" Type="http://schemas.openxmlformats.org/officeDocument/2006/relationships/hyperlink" Target="http://www.mispps.com/index.php?board=17.0" TargetMode="External"/><Relationship Id="rId20" Type="http://schemas.openxmlformats.org/officeDocument/2006/relationships/hyperlink" Target="http://www.mispps.com/index.php?board=9.0" TargetMode="External"/><Relationship Id="rId29" Type="http://schemas.openxmlformats.org/officeDocument/2006/relationships/hyperlink" Target="http://www.mispps.com/index.php?board=26.0" TargetMode="External"/><Relationship Id="rId1" Type="http://schemas.openxmlformats.org/officeDocument/2006/relationships/slideLayout" Target="../slideLayouts/slideLayout12.xml"/><Relationship Id="rId6" Type="http://schemas.openxmlformats.org/officeDocument/2006/relationships/hyperlink" Target="http://www.mispps.com/index.php?board=40.0" TargetMode="External"/><Relationship Id="rId11" Type="http://schemas.openxmlformats.org/officeDocument/2006/relationships/hyperlink" Target="http://www.mispps.com/index.php?board=61.0" TargetMode="External"/><Relationship Id="rId24" Type="http://schemas.openxmlformats.org/officeDocument/2006/relationships/hyperlink" Target="http://www.mispps.com/index.php?board=29.0" TargetMode="External"/><Relationship Id="rId5" Type="http://schemas.openxmlformats.org/officeDocument/2006/relationships/image" Target="../media/image66.png"/><Relationship Id="rId15" Type="http://schemas.openxmlformats.org/officeDocument/2006/relationships/hyperlink" Target="http://www.mispps.com/index.php?board=32.0" TargetMode="External"/><Relationship Id="rId23" Type="http://schemas.openxmlformats.org/officeDocument/2006/relationships/hyperlink" Target="http://www.mispps.com/index.php?board=60.0" TargetMode="External"/><Relationship Id="rId28" Type="http://schemas.openxmlformats.org/officeDocument/2006/relationships/hyperlink" Target="http://www.mispps.com/index.php?board=10.0" TargetMode="External"/><Relationship Id="rId10" Type="http://schemas.openxmlformats.org/officeDocument/2006/relationships/hyperlink" Target="http://www.mispps.com/index.php?board=19.0" TargetMode="External"/><Relationship Id="rId19" Type="http://schemas.openxmlformats.org/officeDocument/2006/relationships/hyperlink" Target="http://www.mispps.com/index.php?board=8.0" TargetMode="External"/><Relationship Id="rId4" Type="http://schemas.openxmlformats.org/officeDocument/2006/relationships/hyperlink" Target="http://www.mispps.com/" TargetMode="External"/><Relationship Id="rId9" Type="http://schemas.openxmlformats.org/officeDocument/2006/relationships/hyperlink" Target="http://www.mispps.com/index.php?board=38.0" TargetMode="External"/><Relationship Id="rId14" Type="http://schemas.openxmlformats.org/officeDocument/2006/relationships/hyperlink" Target="http://www.mispps.com/index.php?board=16.0" TargetMode="External"/><Relationship Id="rId22" Type="http://schemas.openxmlformats.org/officeDocument/2006/relationships/hyperlink" Target="http://www.mispps.com/index.php?board=18.0" TargetMode="External"/><Relationship Id="rId27" Type="http://schemas.openxmlformats.org/officeDocument/2006/relationships/hyperlink" Target="http://www.mispps.com/index.php?board=31.0" TargetMode="External"/><Relationship Id="rId30" Type="http://schemas.openxmlformats.org/officeDocument/2006/relationships/image" Target="../media/image67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0_5ae9a_92bdfb35_XL[1]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1028" name="Picture 4" descr="www.glitterjoy.com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83568" y="1988840"/>
            <a:ext cx="7553325" cy="885825"/>
          </a:xfrm>
          <a:prstGeom prst="rect">
            <a:avLst/>
          </a:prstGeom>
          <a:noFill/>
        </p:spPr>
      </p:pic>
      <p:pic>
        <p:nvPicPr>
          <p:cNvPr id="1030" name="Picture 6" descr="www.glitterjoy.com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475656" y="3789040"/>
            <a:ext cx="6343650" cy="885825"/>
          </a:xfrm>
          <a:prstGeom prst="rect">
            <a:avLst/>
          </a:prstGeom>
          <a:noFill/>
        </p:spPr>
      </p:pic>
      <p:pic>
        <p:nvPicPr>
          <p:cNvPr id="1032" name="Picture 8" descr="www.glitterjoy.com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1979712" y="404664"/>
            <a:ext cx="4981575" cy="504826"/>
          </a:xfrm>
          <a:prstGeom prst="rect">
            <a:avLst/>
          </a:prstGeom>
          <a:noFill/>
        </p:spPr>
      </p:pic>
      <p:pic>
        <p:nvPicPr>
          <p:cNvPr id="1034" name="Picture 10" descr="www.glitterjoy.com"/>
          <p:cNvPicPr>
            <a:picLocks noChangeAspect="1" noChangeArrowheads="1" noCrop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4644008" y="5733256"/>
            <a:ext cx="3819525" cy="504826"/>
          </a:xfrm>
          <a:prstGeom prst="rect">
            <a:avLst/>
          </a:prstGeom>
          <a:noFill/>
        </p:spPr>
      </p:pic>
      <p:pic>
        <p:nvPicPr>
          <p:cNvPr id="1035" name="Picture 11" descr="C:\Users\Usuario\Downloads\ZNECESARIO PARA PPS\q7xm4tdl[1].gif"/>
          <p:cNvPicPr>
            <a:picLocks noChangeAspect="1" noChangeArrowheads="1" noCrop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683568" y="5667375"/>
            <a:ext cx="714375" cy="1190625"/>
          </a:xfrm>
          <a:prstGeom prst="rect">
            <a:avLst/>
          </a:prstGeom>
          <a:noFill/>
        </p:spPr>
      </p:pic>
      <p:pic>
        <p:nvPicPr>
          <p:cNvPr id="3074" name="Picture 2" descr="C:\Users\Usuario\Downloads\46573811_1248169540_480783_lazarbar[1].gif"/>
          <p:cNvPicPr>
            <a:picLocks noChangeAspect="1" noChangeArrowheads="1" noCrop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0" y="-1"/>
            <a:ext cx="9144000" cy="45719"/>
          </a:xfrm>
          <a:prstGeom prst="rect">
            <a:avLst/>
          </a:prstGeom>
          <a:noFill/>
        </p:spPr>
      </p:pic>
      <p:pic>
        <p:nvPicPr>
          <p:cNvPr id="11" name="Picture 2" descr="C:\Users\Usuario\Downloads\46573811_1248169540_480783_lazarbar[1].gif"/>
          <p:cNvPicPr>
            <a:picLocks noChangeAspect="1" noChangeArrowheads="1" noCrop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0" y="6812281"/>
            <a:ext cx="9144000" cy="45719"/>
          </a:xfrm>
          <a:prstGeom prst="rect">
            <a:avLst/>
          </a:prstGeom>
          <a:noFill/>
        </p:spPr>
      </p:pic>
      <p:pic>
        <p:nvPicPr>
          <p:cNvPr id="3075" name="Picture 3" descr="C:\Users\Usuario\Downloads\46573811_1248169540_480783_lazarbar[1].gif"/>
          <p:cNvPicPr>
            <a:picLocks noChangeAspect="1" noChangeArrowheads="1" noCrop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 rot="16200000">
            <a:off x="-3406140" y="3406140"/>
            <a:ext cx="6858000" cy="45719"/>
          </a:xfrm>
          <a:prstGeom prst="rect">
            <a:avLst/>
          </a:prstGeom>
          <a:noFill/>
        </p:spPr>
      </p:pic>
      <p:pic>
        <p:nvPicPr>
          <p:cNvPr id="14" name="Picture 3" descr="C:\Users\Usuario\Downloads\46573811_1248169540_480783_lazarbar[1].gif"/>
          <p:cNvPicPr>
            <a:picLocks noChangeAspect="1" noChangeArrowheads="1" noCrop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 rot="16200000">
            <a:off x="5692140" y="3406141"/>
            <a:ext cx="6858000" cy="45719"/>
          </a:xfrm>
          <a:prstGeom prst="rect">
            <a:avLst/>
          </a:prstGeom>
          <a:noFill/>
        </p:spPr>
      </p:pic>
    </p:spTree>
  </p:cSld>
  <p:clrMapOvr>
    <a:masterClrMapping/>
  </p:clrMapOvr>
  <p:transition advTm="8000">
    <p:wheel spokes="8"/>
    <p:sndAc>
      <p:stSnd>
        <p:snd r:embed="rId2" name="hallelujah - alexandra burke.wav"/>
      </p:stSnd>
    </p:sndAc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5ae82_76e96393_XL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23528" y="188640"/>
            <a:ext cx="8508437" cy="6381328"/>
          </a:xfrm>
          <a:prstGeom prst="rect">
            <a:avLst/>
          </a:prstGeom>
        </p:spPr>
      </p:pic>
      <p:pic>
        <p:nvPicPr>
          <p:cNvPr id="6" name="Picture 4" descr="C:\Users\Usuario\Downloads\zzCUADROS GUAPOS\www.tvn.hu_d02e6df067949d0d6c939522f8c2e0e7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wheel spokes="8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80817226_1868538_1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95536" y="332656"/>
            <a:ext cx="8316416" cy="6237312"/>
          </a:xfrm>
          <a:prstGeom prst="rect">
            <a:avLst/>
          </a:prstGeom>
        </p:spPr>
      </p:pic>
      <p:pic>
        <p:nvPicPr>
          <p:cNvPr id="7" name="Picture 4" descr="C:\Users\Usuario\Downloads\zzCUADROS GUAPOS\www.tvn.hu_d02e6df067949d0d6c939522f8c2e0e7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wheel spokes="8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8b543_9f0951d_XL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39552" y="404664"/>
            <a:ext cx="7932373" cy="5949280"/>
          </a:xfrm>
          <a:prstGeom prst="rect">
            <a:avLst/>
          </a:prstGeom>
        </p:spPr>
      </p:pic>
      <p:pic>
        <p:nvPicPr>
          <p:cNvPr id="5" name="Picture 4" descr="C:\Users\Usuario\Downloads\zzCUADROS GUAPOS\www.tvn.hu_d02e6df067949d0d6c939522f8c2e0e7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wheel spokes="8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2 Imagen" descr="0_a52fa_80961fa6_orig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67544" y="404664"/>
            <a:ext cx="8124395" cy="6093296"/>
          </a:xfrm>
          <a:prstGeom prst="rect">
            <a:avLst/>
          </a:prstGeom>
        </p:spPr>
      </p:pic>
      <p:pic>
        <p:nvPicPr>
          <p:cNvPr id="6" name="Picture 4" descr="C:\Users\Usuario\Downloads\zzCUADROS GUAPOS\www.tvn.hu_d02e6df067949d0d6c939522f8c2e0e7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wheel spokes="8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bd1d6_a46726a9_XL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611560" y="476672"/>
            <a:ext cx="8124395" cy="6093296"/>
          </a:xfrm>
          <a:prstGeom prst="rect">
            <a:avLst/>
          </a:prstGeom>
        </p:spPr>
      </p:pic>
      <p:pic>
        <p:nvPicPr>
          <p:cNvPr id="2052" name="Picture 4" descr="C:\Users\Usuario\Downloads\zzCUADROS GUAPOS\www.tvn.hu_d02e6df067949d0d6c939522f8c2e0e7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wheel spokes="8"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33ca00ce3b02407974f21bbe47648147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4" name="Picture 4" descr="C:\Users\Usuario\Downloads\zzCUADROS GUAPOS\www.tvn.hu_d02e6df067949d0d6c939522f8c2e0e7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wheel spokes="8"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32128d17f229[1]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611560" y="404664"/>
            <a:ext cx="7932373" cy="5949280"/>
          </a:xfrm>
          <a:prstGeom prst="rect">
            <a:avLst/>
          </a:prstGeom>
        </p:spPr>
      </p:pic>
      <p:pic>
        <p:nvPicPr>
          <p:cNvPr id="4" name="Picture 4" descr="C:\Users\Usuario\Downloads\zzCUADROS GUAPOS\www.tvn.hu_d02e6df067949d0d6c939522f8c2e0e7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wheel spokes="8"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92752396_10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683568" y="476672"/>
            <a:ext cx="7740352" cy="5805264"/>
          </a:xfrm>
          <a:prstGeom prst="rect">
            <a:avLst/>
          </a:prstGeom>
        </p:spPr>
      </p:pic>
      <p:pic>
        <p:nvPicPr>
          <p:cNvPr id="6" name="Picture 4" descr="C:\Users\Usuario\Downloads\zzCUADROS GUAPOS\www.tvn.hu_d02e6df067949d0d6c939522f8c2e0e7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wheel spokes="8"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5037973_large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827584" y="548680"/>
            <a:ext cx="7548331" cy="5661248"/>
          </a:xfrm>
          <a:prstGeom prst="rect">
            <a:avLst/>
          </a:prstGeom>
        </p:spPr>
      </p:pic>
      <p:pic>
        <p:nvPicPr>
          <p:cNvPr id="4" name="Picture 4" descr="C:\Users\Usuario\Downloads\zzCUADROS GUAPOS\www.tvn.hu_d02e6df067949d0d6c939522f8c2e0e7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wheel spokes="8"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92665612_4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67544" y="332656"/>
            <a:ext cx="8220405" cy="6165304"/>
          </a:xfrm>
          <a:prstGeom prst="rect">
            <a:avLst/>
          </a:prstGeom>
        </p:spPr>
      </p:pic>
      <p:pic>
        <p:nvPicPr>
          <p:cNvPr id="4" name="Picture 4" descr="C:\Users\Usuario\Downloads\zzCUADROS GUAPOS\www.tvn.hu_d02e6df067949d0d6c939522f8c2e0e7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wheel spokes="8"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95294013_large_D12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683568" y="548680"/>
            <a:ext cx="7776864" cy="5661248"/>
          </a:xfrm>
          <a:prstGeom prst="rect">
            <a:avLst/>
          </a:prstGeom>
        </p:spPr>
      </p:pic>
      <p:pic>
        <p:nvPicPr>
          <p:cNvPr id="4" name="Picture 4" descr="C:\Users\Usuario\Downloads\zzCUADROS GUAPOS\www.tvn.hu_d02e6df067949d0d6c939522f8c2e0e7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wheel spokes="8"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99683680_3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95536" y="260648"/>
            <a:ext cx="8412427" cy="6309320"/>
          </a:xfrm>
          <a:prstGeom prst="rect">
            <a:avLst/>
          </a:prstGeom>
        </p:spPr>
      </p:pic>
      <p:pic>
        <p:nvPicPr>
          <p:cNvPr id="4" name="Picture 4" descr="C:\Users\Usuario\Downloads\zzCUADROS GUAPOS\www.tvn.hu_d02e6df067949d0d6c939522f8c2e0e7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wheel spokes="8"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99683682_large_4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683568" y="476672"/>
            <a:ext cx="7740352" cy="5805264"/>
          </a:xfrm>
          <a:prstGeom prst="rect">
            <a:avLst/>
          </a:prstGeom>
        </p:spPr>
      </p:pic>
      <p:pic>
        <p:nvPicPr>
          <p:cNvPr id="4" name="Picture 4" descr="C:\Users\Usuario\Downloads\zzCUADROS GUAPOS\www.tvn.hu_d02e6df067949d0d6c939522f8c2e0e7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wheel spokes="8"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99811788_large_3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67544" y="404664"/>
            <a:ext cx="8028384" cy="6021288"/>
          </a:xfrm>
          <a:prstGeom prst="rect">
            <a:avLst/>
          </a:prstGeom>
        </p:spPr>
      </p:pic>
      <p:pic>
        <p:nvPicPr>
          <p:cNvPr id="4" name="Picture 4" descr="C:\Users\Usuario\Downloads\zzCUADROS GUAPOS\www.tvn.hu_d02e6df067949d0d6c939522f8c2e0e7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wheel spokes="8"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99907555_3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683568" y="404664"/>
            <a:ext cx="7932373" cy="5949280"/>
          </a:xfrm>
          <a:prstGeom prst="rect">
            <a:avLst/>
          </a:prstGeom>
        </p:spPr>
      </p:pic>
      <p:pic>
        <p:nvPicPr>
          <p:cNvPr id="4" name="Picture 4" descr="C:\Users\Usuario\Downloads\zzCUADROS GUAPOS\www.tvn.hu_d02e6df067949d0d6c939522f8c2e0e7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wheel spokes="8"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77556494_large_2795685_147573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611560" y="476672"/>
            <a:ext cx="8028384" cy="6021288"/>
          </a:xfrm>
          <a:prstGeom prst="rect">
            <a:avLst/>
          </a:prstGeom>
        </p:spPr>
      </p:pic>
      <p:pic>
        <p:nvPicPr>
          <p:cNvPr id="6" name="Picture 4" descr="C:\Users\Usuario\Downloads\zzCUADROS GUAPOS\www.tvn.hu_d02e6df067949d0d6c939522f8c2e0e7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wheel spokes="8"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4 Imagen" descr="80817233_1868538_7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827584" y="620688"/>
            <a:ext cx="7776864" cy="5472608"/>
          </a:xfrm>
          <a:prstGeom prst="rect">
            <a:avLst/>
          </a:prstGeom>
        </p:spPr>
      </p:pic>
      <p:pic>
        <p:nvPicPr>
          <p:cNvPr id="6" name="Picture 4" descr="C:\Users\Usuario\Downloads\zzCUADROS GUAPOS\www.tvn.hu_d02e6df067949d0d6c939522f8c2e0e7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wheel spokes="8"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00101473_large_3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23528" y="332656"/>
            <a:ext cx="8316416" cy="6237312"/>
          </a:xfrm>
          <a:prstGeom prst="rect">
            <a:avLst/>
          </a:prstGeom>
        </p:spPr>
      </p:pic>
      <p:pic>
        <p:nvPicPr>
          <p:cNvPr id="4" name="Picture 4" descr="C:\Users\Usuario\Downloads\zzCUADROS GUAPOS\www.tvn.hu_d02e6df067949d0d6c939522f8c2e0e7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wheel spokes="8"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00313036_12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611560" y="404664"/>
            <a:ext cx="7956376" cy="5967282"/>
          </a:xfrm>
          <a:prstGeom prst="rect">
            <a:avLst/>
          </a:prstGeom>
        </p:spPr>
      </p:pic>
      <p:pic>
        <p:nvPicPr>
          <p:cNvPr id="4" name="Picture 4" descr="C:\Users\Usuario\Downloads\zzCUADROS GUAPOS\www.tvn.hu_d02e6df067949d0d6c939522f8c2e0e7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wheel spokes="8"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0_8345f_ca06e4f1_XXL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611560" y="476672"/>
            <a:ext cx="8028384" cy="6021288"/>
          </a:xfrm>
          <a:prstGeom prst="rect">
            <a:avLst/>
          </a:prstGeom>
        </p:spPr>
      </p:pic>
      <p:pic>
        <p:nvPicPr>
          <p:cNvPr id="5" name="Picture 4" descr="C:\Users\Usuario\Downloads\zzCUADROS GUAPOS\www.tvn.hu_d02e6df067949d0d6c939522f8c2e0e7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wheel spokes="8"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2107-990x660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611560" y="404664"/>
            <a:ext cx="7836363" cy="5877272"/>
          </a:xfrm>
          <a:prstGeom prst="rect">
            <a:avLst/>
          </a:prstGeom>
        </p:spPr>
      </p:pic>
      <p:pic>
        <p:nvPicPr>
          <p:cNvPr id="5" name="Picture 4" descr="C:\Users\Usuario\Downloads\zzCUADROS GUAPOS\www.tvn.hu_d02e6df067949d0d6c939522f8c2e0e7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wheel spokes="8"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alexander_kunz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39552" y="404664"/>
            <a:ext cx="7932373" cy="5949280"/>
          </a:xfrm>
          <a:prstGeom prst="rect">
            <a:avLst/>
          </a:prstGeom>
        </p:spPr>
      </p:pic>
      <p:pic>
        <p:nvPicPr>
          <p:cNvPr id="5" name="Picture 4" descr="C:\Users\Usuario\Downloads\zzCUADROS GUAPOS\www.tvn.hu_d02e6df067949d0d6c939522f8c2e0e7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wheel spokes="8"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dingbat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39552" y="476672"/>
            <a:ext cx="7932373" cy="5949280"/>
          </a:xfrm>
          <a:prstGeom prst="rect">
            <a:avLst/>
          </a:prstGeom>
        </p:spPr>
      </p:pic>
      <p:pic>
        <p:nvPicPr>
          <p:cNvPr id="5" name="Picture 4" descr="C:\Users\Usuario\Downloads\zzCUADROS GUAPOS\www.tvn.hu_d02e6df067949d0d6c939522f8c2e0e7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wheel spokes="8"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00412881_1__4_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683568" y="476672"/>
            <a:ext cx="7740352" cy="5805264"/>
          </a:xfrm>
          <a:prstGeom prst="rect">
            <a:avLst/>
          </a:prstGeom>
        </p:spPr>
      </p:pic>
      <p:pic>
        <p:nvPicPr>
          <p:cNvPr id="4" name="Picture 4" descr="C:\Users\Usuario\Downloads\zzCUADROS GUAPOS\www.tvn.hu_d02e6df067949d0d6c939522f8c2e0e7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wheel spokes="8"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skott_prokop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611560" y="476672"/>
            <a:ext cx="7932373" cy="5949280"/>
          </a:xfrm>
          <a:prstGeom prst="rect">
            <a:avLst/>
          </a:prstGeom>
        </p:spPr>
      </p:pic>
      <p:pic>
        <p:nvPicPr>
          <p:cNvPr id="5" name="Picture 4" descr="C:\Users\Usuario\Downloads\zzCUADROS GUAPOS\www.tvn.hu_d02e6df067949d0d6c939522f8c2e0e7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wheel spokes="8"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00655813_large_1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683568" y="404664"/>
            <a:ext cx="7932373" cy="5949280"/>
          </a:xfrm>
          <a:prstGeom prst="rect">
            <a:avLst/>
          </a:prstGeom>
        </p:spPr>
      </p:pic>
      <p:pic>
        <p:nvPicPr>
          <p:cNvPr id="4" name="Picture 4" descr="C:\Users\Usuario\Downloads\zzCUADROS GUAPOS\www.tvn.hu_d02e6df067949d0d6c939522f8c2e0e7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wheel spokes="8"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4 Imagen" descr="0_83443_85b5f559_XXL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755576" y="476672"/>
            <a:ext cx="7644341" cy="5733256"/>
          </a:xfrm>
          <a:prstGeom prst="rect">
            <a:avLst/>
          </a:prstGeom>
        </p:spPr>
      </p:pic>
      <p:pic>
        <p:nvPicPr>
          <p:cNvPr id="6" name="Picture 4" descr="C:\Users\Usuario\Downloads\zzCUADROS GUAPOS\www.tvn.hu_d02e6df067949d0d6c939522f8c2e0e7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wheel spokes="8"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00974197_large_1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755576" y="404664"/>
            <a:ext cx="7740352" cy="5805264"/>
          </a:xfrm>
          <a:prstGeom prst="rect">
            <a:avLst/>
          </a:prstGeom>
        </p:spPr>
      </p:pic>
      <p:pic>
        <p:nvPicPr>
          <p:cNvPr id="4" name="Picture 4" descr="C:\Users\Usuario\Downloads\zzCUADROS GUAPOS\www.tvn.hu_d02e6df067949d0d6c939522f8c2e0e7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wheel spokes="8"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00974198_large_2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611560" y="404664"/>
            <a:ext cx="8028384" cy="6021288"/>
          </a:xfrm>
          <a:prstGeom prst="rect">
            <a:avLst/>
          </a:prstGeom>
        </p:spPr>
      </p:pic>
      <p:pic>
        <p:nvPicPr>
          <p:cNvPr id="4" name="Picture 4" descr="C:\Users\Usuario\Downloads\zzCUADROS GUAPOS\www.tvn.hu_d02e6df067949d0d6c939522f8c2e0e7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wheel spokes="8"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00974199_large_3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827584" y="548680"/>
            <a:ext cx="7741528" cy="5803993"/>
          </a:xfrm>
          <a:prstGeom prst="rect">
            <a:avLst/>
          </a:prstGeom>
        </p:spPr>
      </p:pic>
      <p:pic>
        <p:nvPicPr>
          <p:cNvPr id="4" name="Picture 4" descr="C:\Users\Usuario\Downloads\zzCUADROS GUAPOS\www.tvn.hu_d02e6df067949d0d6c939522f8c2e0e7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wheel spokes="8"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01212580_1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683568" y="476672"/>
            <a:ext cx="7740352" cy="5805264"/>
          </a:xfrm>
          <a:prstGeom prst="rect">
            <a:avLst/>
          </a:prstGeom>
        </p:spPr>
      </p:pic>
      <p:pic>
        <p:nvPicPr>
          <p:cNvPr id="4" name="Picture 4" descr="C:\Users\Usuario\Downloads\zzCUADROS GUAPOS\www.tvn.hu_d02e6df067949d0d6c939522f8c2e0e7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wheel spokes="8"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01634926_2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755577" y="665312"/>
            <a:ext cx="7488832" cy="5616624"/>
          </a:xfrm>
          <a:prstGeom prst="rect">
            <a:avLst/>
          </a:prstGeom>
        </p:spPr>
      </p:pic>
      <p:pic>
        <p:nvPicPr>
          <p:cNvPr id="4" name="Picture 4" descr="C:\Users\Usuario\Downloads\zzCUADROS GUAPOS\www.tvn.hu_d02e6df067949d0d6c939522f8c2e0e7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wheel spokes="8"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01635126_large_6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971600" y="620688"/>
            <a:ext cx="7164288" cy="5760640"/>
          </a:xfrm>
          <a:prstGeom prst="rect">
            <a:avLst/>
          </a:prstGeom>
        </p:spPr>
      </p:pic>
      <p:pic>
        <p:nvPicPr>
          <p:cNvPr id="4" name="Picture 4" descr="C:\Users\Usuario\Downloads\zzCUADROS GUAPOS\www.tvn.hu_d02e6df067949d0d6c939522f8c2e0e7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wheel spokes="8"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01644316_1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971600" y="620688"/>
            <a:ext cx="7356309" cy="5517232"/>
          </a:xfrm>
          <a:prstGeom prst="rect">
            <a:avLst/>
          </a:prstGeom>
        </p:spPr>
      </p:pic>
      <p:pic>
        <p:nvPicPr>
          <p:cNvPr id="4" name="Picture 4" descr="C:\Users\Usuario\Downloads\zzCUADROS GUAPOS\www.tvn.hu_d02e6df067949d0d6c939522f8c2e0e7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wheel spokes="8"/>
  </p:transition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77696400_2dc274aae1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827584" y="476672"/>
            <a:ext cx="7452320" cy="5589240"/>
          </a:xfrm>
          <a:prstGeom prst="rect">
            <a:avLst/>
          </a:prstGeom>
        </p:spPr>
      </p:pic>
      <p:pic>
        <p:nvPicPr>
          <p:cNvPr id="5" name="Picture 4" descr="C:\Users\Usuario\Downloads\zzCUADROS GUAPOS\www.tvn.hu_d02e6df067949d0d6c939522f8c2e0e7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wheel spokes="8"/>
  </p:transition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01708988_large_0c2dc879e895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971600" y="647310"/>
            <a:ext cx="7416824" cy="5562618"/>
          </a:xfrm>
          <a:prstGeom prst="rect">
            <a:avLst/>
          </a:prstGeom>
        </p:spPr>
      </p:pic>
      <p:pic>
        <p:nvPicPr>
          <p:cNvPr id="4" name="Picture 4" descr="C:\Users\Usuario\Downloads\zzCUADROS GUAPOS\www.tvn.hu_d02e6df067949d0d6c939522f8c2e0e7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wheel spokes="8"/>
  </p:transition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69922761_0_6badd_54c4f4df_XL1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23528" y="260648"/>
            <a:ext cx="8412427" cy="6309320"/>
          </a:xfrm>
          <a:prstGeom prst="rect">
            <a:avLst/>
          </a:prstGeom>
        </p:spPr>
      </p:pic>
      <p:pic>
        <p:nvPicPr>
          <p:cNvPr id="6" name="Picture 4" descr="C:\Users\Usuario\Downloads\zzCUADROS GUAPOS\www.tvn.hu_d02e6df067949d0d6c939522f8c2e0e7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wheel spokes="8"/>
  </p:transition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0_6c4c2_fa27702c_XL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827584" y="620688"/>
            <a:ext cx="7644341" cy="5733256"/>
          </a:xfrm>
          <a:prstGeom prst="rect">
            <a:avLst/>
          </a:prstGeom>
        </p:spPr>
      </p:pic>
      <p:pic>
        <p:nvPicPr>
          <p:cNvPr id="5" name="Picture 4" descr="C:\Users\Usuario\Downloads\zzCUADROS GUAPOS\www.tvn.hu_d02e6df067949d0d6c939522f8c2e0e7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wheel spokes="8"/>
  </p:transition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02191569_33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899592" y="692696"/>
            <a:ext cx="7452320" cy="5589240"/>
          </a:xfrm>
          <a:prstGeom prst="rect">
            <a:avLst/>
          </a:prstGeom>
        </p:spPr>
      </p:pic>
      <p:pic>
        <p:nvPicPr>
          <p:cNvPr id="4" name="Picture 4" descr="C:\Users\Usuario\Downloads\zzCUADROS GUAPOS\www.tvn.hu_d02e6df067949d0d6c939522f8c2e0e7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wheel spokes="8"/>
  </p:transition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ae6a0829ab0e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971600" y="620688"/>
            <a:ext cx="7308304" cy="5481228"/>
          </a:xfrm>
          <a:prstGeom prst="rect">
            <a:avLst/>
          </a:prstGeom>
        </p:spPr>
      </p:pic>
      <p:pic>
        <p:nvPicPr>
          <p:cNvPr id="4" name="Picture 4" descr="C:\Users\Usuario\Downloads\zzCUADROS GUAPOS\www.tvn.hu_d02e6df067949d0d6c939522f8c2e0e7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wheel spokes="8"/>
  </p:transition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69956741_0_66acf_717a64ed_XL1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899592" y="692696"/>
            <a:ext cx="7272808" cy="5454606"/>
          </a:xfrm>
          <a:prstGeom prst="rect">
            <a:avLst/>
          </a:prstGeom>
        </p:spPr>
      </p:pic>
      <p:pic>
        <p:nvPicPr>
          <p:cNvPr id="5" name="Picture 4" descr="C:\Users\Usuario\Downloads\zzCUADROS GUAPOS\www.tvn.hu_d02e6df067949d0d6c939522f8c2e0e7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wheel spokes="8"/>
  </p:transition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Composition_plant01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827584" y="692696"/>
            <a:ext cx="7344816" cy="5508612"/>
          </a:xfrm>
          <a:prstGeom prst="rect">
            <a:avLst/>
          </a:prstGeom>
        </p:spPr>
      </p:pic>
      <p:pic>
        <p:nvPicPr>
          <p:cNvPr id="4" name="Picture 4" descr="C:\Users\Usuario\Downloads\zzCUADROS GUAPOS\www.tvn.hu_d02e6df067949d0d6c939522f8c2e0e7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wheel spokes="8"/>
  </p:transition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f3b119b4527et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899592" y="620688"/>
            <a:ext cx="7344816" cy="5508612"/>
          </a:xfrm>
          <a:prstGeom prst="rect">
            <a:avLst/>
          </a:prstGeom>
        </p:spPr>
      </p:pic>
      <p:pic>
        <p:nvPicPr>
          <p:cNvPr id="4" name="Picture 4" descr="C:\Users\Usuario\Downloads\zzCUADROS GUAPOS\www.tvn.hu_d02e6df067949d0d6c939522f8c2e0e7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wheel spokes="8"/>
  </p:transition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l2t4jieoqk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971600" y="836712"/>
            <a:ext cx="7164288" cy="5373216"/>
          </a:xfrm>
          <a:prstGeom prst="rect">
            <a:avLst/>
          </a:prstGeom>
        </p:spPr>
      </p:pic>
      <p:pic>
        <p:nvPicPr>
          <p:cNvPr id="4" name="Picture 4" descr="C:\Users\Usuario\Downloads\zzCUADROS GUAPOS\www.tvn.hu_d02e6df067949d0d6c939522f8c2e0e7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wheel spokes="8"/>
  </p:transition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0_6c4fd_8d7cde62_XL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827584" y="692696"/>
            <a:ext cx="7356309" cy="5517232"/>
          </a:xfrm>
          <a:prstGeom prst="rect">
            <a:avLst/>
          </a:prstGeom>
        </p:spPr>
      </p:pic>
      <p:pic>
        <p:nvPicPr>
          <p:cNvPr id="5" name="Picture 4" descr="C:\Users\Usuario\Downloads\zzCUADROS GUAPOS\www.tvn.hu_d02e6df067949d0d6c939522f8c2e0e7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wheel spokes="8"/>
  </p:transition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original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971600" y="620688"/>
            <a:ext cx="7356309" cy="5517232"/>
          </a:xfrm>
          <a:prstGeom prst="rect">
            <a:avLst/>
          </a:prstGeom>
        </p:spPr>
      </p:pic>
      <p:pic>
        <p:nvPicPr>
          <p:cNvPr id="4" name="Picture 4" descr="C:\Users\Usuario\Downloads\zzCUADROS GUAPOS\www.tvn.hu_d02e6df067949d0d6c939522f8c2e0e7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wheel spokes="8"/>
  </p:transition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untitled.png2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043608" y="665312"/>
            <a:ext cx="7200800" cy="5400600"/>
          </a:xfrm>
          <a:prstGeom prst="rect">
            <a:avLst/>
          </a:prstGeom>
        </p:spPr>
      </p:pic>
      <p:pic>
        <p:nvPicPr>
          <p:cNvPr id="4" name="Picture 4" descr="C:\Users\Usuario\Downloads\zzCUADROS GUAPOS\www.tvn.hu_d02e6df067949d0d6c939522f8c2e0e7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wheel spokes="8"/>
  </p:transition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untitled.pngd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971600" y="620688"/>
            <a:ext cx="7452320" cy="5589240"/>
          </a:xfrm>
          <a:prstGeom prst="rect">
            <a:avLst/>
          </a:prstGeom>
        </p:spPr>
      </p:pic>
      <p:pic>
        <p:nvPicPr>
          <p:cNvPr id="4" name="Picture 4" descr="C:\Users\Usuario\Downloads\zzCUADROS GUAPOS\www.tvn.hu_d02e6df067949d0d6c939522f8c2e0e7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wheel spokes="8"/>
  </p:transition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91234876_large_2031587_original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827584" y="764704"/>
            <a:ext cx="7428317" cy="5301208"/>
          </a:xfrm>
          <a:prstGeom prst="rect">
            <a:avLst/>
          </a:prstGeom>
        </p:spPr>
      </p:pic>
      <p:pic>
        <p:nvPicPr>
          <p:cNvPr id="6" name="Picture 4" descr="C:\Users\Usuario\Downloads\zzCUADROS GUAPOS\www.tvn.hu_d02e6df067949d0d6c939522f8c2e0e7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wheel spokes="8"/>
  </p:transition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91234877_large_2031587_original22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827584" y="476672"/>
            <a:ext cx="7644341" cy="5733256"/>
          </a:xfrm>
          <a:prstGeom prst="rect">
            <a:avLst/>
          </a:prstGeom>
        </p:spPr>
      </p:pic>
      <p:pic>
        <p:nvPicPr>
          <p:cNvPr id="4" name="Picture 4" descr="C:\Users\Usuario\Downloads\zzCUADROS GUAPOS\www.tvn.hu_d02e6df067949d0d6c939522f8c2e0e7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wheel spokes="8"/>
  </p:transition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92460639_7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043608" y="692696"/>
            <a:ext cx="7164288" cy="5373216"/>
          </a:xfrm>
          <a:prstGeom prst="rect">
            <a:avLst/>
          </a:prstGeom>
        </p:spPr>
      </p:pic>
      <p:pic>
        <p:nvPicPr>
          <p:cNvPr id="4" name="Picture 4" descr="C:\Users\Usuario\Downloads\zzCUADROS GUAPOS\www.tvn.hu_d02e6df067949d0d6c939522f8c2e0e7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wheel spokes="8"/>
  </p:transition>
  <p:timing>
    <p:tnLst>
      <p:par>
        <p:cTn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92460642_10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971600" y="692696"/>
            <a:ext cx="7164288" cy="5373216"/>
          </a:xfrm>
          <a:prstGeom prst="rect">
            <a:avLst/>
          </a:prstGeom>
        </p:spPr>
      </p:pic>
      <p:pic>
        <p:nvPicPr>
          <p:cNvPr id="4" name="Picture 4" descr="C:\Users\Usuario\Downloads\zzCUADROS GUAPOS\www.tvn.hu_d02e6df067949d0d6c939522f8c2e0e7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wheel spokes="8"/>
  </p:transition>
  <p:timing>
    <p:tnLst>
      <p:par>
        <p:cTn id="1" dur="indefinite" restart="never" nodeType="tmRoot"/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92460648_15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971600" y="764704"/>
            <a:ext cx="7164288" cy="5373216"/>
          </a:xfrm>
          <a:prstGeom prst="rect">
            <a:avLst/>
          </a:prstGeom>
        </p:spPr>
      </p:pic>
      <p:pic>
        <p:nvPicPr>
          <p:cNvPr id="4" name="Picture 4" descr="C:\Users\Usuario\Downloads\zzCUADROS GUAPOS\www.tvn.hu_d02e6df067949d0d6c939522f8c2e0e7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wheel spokes="8"/>
  </p:transition>
  <p:timing>
    <p:tnLst>
      <p:par>
        <p:cTn id="1" dur="indefinite" restart="never" nodeType="tmRoot"/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96271812_YArkaya_krasota_mira23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043608" y="692696"/>
            <a:ext cx="7356309" cy="5517232"/>
          </a:xfrm>
          <a:prstGeom prst="rect">
            <a:avLst/>
          </a:prstGeom>
        </p:spPr>
      </p:pic>
      <p:pic>
        <p:nvPicPr>
          <p:cNvPr id="4" name="Picture 4" descr="C:\Users\Usuario\Downloads\zzCUADROS GUAPOS\www.tvn.hu_d02e6df067949d0d6c939522f8c2e0e7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wheel spokes="8"/>
  </p:transition>
  <p:timing>
    <p:tnLst>
      <p:par>
        <p:cTn id="1" dur="indefinite" restart="never" nodeType="tmRoot"/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95027551_large_8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899592" y="692696"/>
            <a:ext cx="7260299" cy="5445224"/>
          </a:xfrm>
          <a:prstGeom prst="rect">
            <a:avLst/>
          </a:prstGeom>
        </p:spPr>
      </p:pic>
      <p:pic>
        <p:nvPicPr>
          <p:cNvPr id="4" name="Picture 4" descr="C:\Users\Usuario\Downloads\zzCUADROS GUAPOS\www.tvn.hu_d02e6df067949d0d6c939522f8c2e0e7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wheel spokes="8"/>
  </p:transition>
  <p:timing>
    <p:tnLst>
      <p:par>
        <p:cTn id="1" dur="indefinite" restart="never" nodeType="tmRoot"/>
      </p:par>
    </p:tn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95027543_large_1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899592" y="548680"/>
            <a:ext cx="7452320" cy="5589240"/>
          </a:xfrm>
          <a:prstGeom prst="rect">
            <a:avLst/>
          </a:prstGeom>
        </p:spPr>
      </p:pic>
      <p:pic>
        <p:nvPicPr>
          <p:cNvPr id="4" name="Picture 4" descr="C:\Users\Usuario\Downloads\zzCUADROS GUAPOS\www.tvn.hu_d02e6df067949d0d6c939522f8c2e0e7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wheel spokes="8"/>
  </p:transition>
  <p:timing>
    <p:tnLst>
      <p:par>
        <p:cTn id="1" dur="indefinite" restart="never" nodeType="tmRoot"/>
      </p:par>
    </p:tn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pic>
        <p:nvPicPr>
          <p:cNvPr id="11274" name="Picture 10" descr="boletin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667000" y="57912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54864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sz="1200" b="1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pic>
        <p:nvPicPr>
          <p:cNvPr id="11277" name="Picture 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971800" y="4572000"/>
            <a:ext cx="2540000" cy="1130300"/>
          </a:xfrm>
          <a:prstGeom prst="rect">
            <a:avLst/>
          </a:prstGeom>
          <a:noFill/>
        </p:spPr>
      </p:pic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graphicFrame>
        <p:nvGraphicFramePr>
          <p:cNvPr id="11701" name="Group 437"/>
          <p:cNvGraphicFramePr>
            <a:graphicFrameLocks noGrp="1"/>
          </p:cNvGraphicFramePr>
          <p:nvPr/>
        </p:nvGraphicFramePr>
        <p:xfrm>
          <a:off x="5029200" y="3352800"/>
          <a:ext cx="3200400" cy="1536383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6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7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8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9846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9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0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1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2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3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4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64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5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6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7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650" name="Text Box 386"/>
          <p:cNvSpPr txBox="1">
            <a:spLocks noChangeArrowheads="1"/>
          </p:cNvSpPr>
          <p:nvPr/>
        </p:nvSpPr>
        <p:spPr bwMode="auto">
          <a:xfrm>
            <a:off x="9144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Propia Creación</a:t>
            </a:r>
          </a:p>
        </p:txBody>
      </p:sp>
      <p:sp>
        <p:nvSpPr>
          <p:cNvPr id="11651" name="Text Box 387"/>
          <p:cNvSpPr txBox="1">
            <a:spLocks noChangeArrowheads="1"/>
          </p:cNvSpPr>
          <p:nvPr/>
        </p:nvSpPr>
        <p:spPr bwMode="auto">
          <a:xfrm>
            <a:off x="50292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De la Red</a:t>
            </a:r>
          </a:p>
        </p:txBody>
      </p:sp>
      <p:graphicFrame>
        <p:nvGraphicFramePr>
          <p:cNvPr id="11698" name="Group 434"/>
          <p:cNvGraphicFramePr>
            <a:graphicFrameLocks noGrp="1"/>
          </p:cNvGraphicFramePr>
          <p:nvPr/>
        </p:nvGraphicFramePr>
        <p:xfrm>
          <a:off x="914400" y="3352800"/>
          <a:ext cx="3200400" cy="1517904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18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9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0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1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2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3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4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5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6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7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8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9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pic>
        <p:nvPicPr>
          <p:cNvPr id="11677" name="Picture 4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30" cstate="print"/>
          <a:srcRect/>
          <a:stretch>
            <a:fillRect/>
          </a:stretch>
        </p:blipFill>
        <p:spPr bwMode="auto">
          <a:xfrm>
            <a:off x="609600" y="6858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15240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</p:spTree>
  </p:cSld>
  <p:clrMapOvr>
    <a:masterClrMapping/>
  </p:clrMapOvr>
  <p:transition advTm="55000">
    <p:wheel spokes="8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102</TotalTime>
  <Words>60</Words>
  <Application>Microsoft Office PowerPoint</Application>
  <PresentationFormat>Presentación en pantalla (4:3)</PresentationFormat>
  <Paragraphs>28</Paragraphs>
  <Slides>58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58</vt:i4>
      </vt:variant>
    </vt:vector>
  </HeadingPairs>
  <TitlesOfParts>
    <vt:vector size="60" baseType="lpstr">
      <vt:lpstr>Tema de Office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  <vt:lpstr>Diapositiva 33</vt:lpstr>
      <vt:lpstr>Diapositiva 34</vt:lpstr>
      <vt:lpstr>Diapositiva 35</vt:lpstr>
      <vt:lpstr>Diapositiva 36</vt:lpstr>
      <vt:lpstr>Diapositiva 37</vt:lpstr>
      <vt:lpstr>Diapositiva 38</vt:lpstr>
      <vt:lpstr>Diapositiva 39</vt:lpstr>
      <vt:lpstr>Diapositiva 40</vt:lpstr>
      <vt:lpstr>Diapositiva 41</vt:lpstr>
      <vt:lpstr>Diapositiva 42</vt:lpstr>
      <vt:lpstr>Diapositiva 43</vt:lpstr>
      <vt:lpstr>Diapositiva 44</vt:lpstr>
      <vt:lpstr>Diapositiva 45</vt:lpstr>
      <vt:lpstr>Diapositiva 46</vt:lpstr>
      <vt:lpstr>Diapositiva 47</vt:lpstr>
      <vt:lpstr>Diapositiva 48</vt:lpstr>
      <vt:lpstr>Diapositiva 49</vt:lpstr>
      <vt:lpstr>Diapositiva 50</vt:lpstr>
      <vt:lpstr>Diapositiva 51</vt:lpstr>
      <vt:lpstr>Diapositiva 52</vt:lpstr>
      <vt:lpstr>Diapositiva 53</vt:lpstr>
      <vt:lpstr>Diapositiva 54</vt:lpstr>
      <vt:lpstr>Diapositiva 55</vt:lpstr>
      <vt:lpstr>Diapositiva 56</vt:lpstr>
      <vt:lpstr>Diapositiva 57</vt:lpstr>
      <vt:lpstr>Diapositiva 58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Usuario</dc:creator>
  <cp:lastModifiedBy>Usuario</cp:lastModifiedBy>
  <cp:revision>14</cp:revision>
  <dcterms:created xsi:type="dcterms:W3CDTF">2013-07-14T21:15:16Z</dcterms:created>
  <dcterms:modified xsi:type="dcterms:W3CDTF">2013-07-22T13:38:39Z</dcterms:modified>
</cp:coreProperties>
</file>