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57"/>
  </p:notesMasterIdLst>
  <p:sldIdLst>
    <p:sldId id="316" r:id="rId2"/>
    <p:sldId id="393" r:id="rId3"/>
    <p:sldId id="318" r:id="rId4"/>
    <p:sldId id="348" r:id="rId5"/>
    <p:sldId id="347" r:id="rId6"/>
    <p:sldId id="351" r:id="rId7"/>
    <p:sldId id="370" r:id="rId8"/>
    <p:sldId id="376" r:id="rId9"/>
    <p:sldId id="384" r:id="rId10"/>
    <p:sldId id="343" r:id="rId11"/>
    <p:sldId id="350" r:id="rId12"/>
    <p:sldId id="355" r:id="rId13"/>
    <p:sldId id="367" r:id="rId14"/>
    <p:sldId id="346" r:id="rId15"/>
    <p:sldId id="342" r:id="rId16"/>
    <p:sldId id="392" r:id="rId17"/>
    <p:sldId id="349" r:id="rId18"/>
    <p:sldId id="353" r:id="rId19"/>
    <p:sldId id="341" r:id="rId20"/>
    <p:sldId id="354" r:id="rId21"/>
    <p:sldId id="356" r:id="rId22"/>
    <p:sldId id="357" r:id="rId23"/>
    <p:sldId id="352" r:id="rId24"/>
    <p:sldId id="358" r:id="rId25"/>
    <p:sldId id="340" r:id="rId26"/>
    <p:sldId id="360" r:id="rId27"/>
    <p:sldId id="361" r:id="rId28"/>
    <p:sldId id="364" r:id="rId29"/>
    <p:sldId id="365" r:id="rId30"/>
    <p:sldId id="366" r:id="rId31"/>
    <p:sldId id="369" r:id="rId32"/>
    <p:sldId id="371" r:id="rId33"/>
    <p:sldId id="372" r:id="rId34"/>
    <p:sldId id="377" r:id="rId35"/>
    <p:sldId id="373" r:id="rId36"/>
    <p:sldId id="374" r:id="rId37"/>
    <p:sldId id="375" r:id="rId38"/>
    <p:sldId id="359" r:id="rId39"/>
    <p:sldId id="378" r:id="rId40"/>
    <p:sldId id="362" r:id="rId41"/>
    <p:sldId id="380" r:id="rId42"/>
    <p:sldId id="388" r:id="rId43"/>
    <p:sldId id="381" r:id="rId44"/>
    <p:sldId id="379" r:id="rId45"/>
    <p:sldId id="382" r:id="rId46"/>
    <p:sldId id="383" r:id="rId47"/>
    <p:sldId id="385" r:id="rId48"/>
    <p:sldId id="391" r:id="rId49"/>
    <p:sldId id="387" r:id="rId50"/>
    <p:sldId id="363" r:id="rId51"/>
    <p:sldId id="389" r:id="rId52"/>
    <p:sldId id="386" r:id="rId53"/>
    <p:sldId id="390" r:id="rId54"/>
    <p:sldId id="338" r:id="rId55"/>
    <p:sldId id="315" r:id="rId5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82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C5DA28-CBB0-4AA0-A461-109B3E06243E}" type="datetimeFigureOut">
              <a:rPr lang="es-ES" smtClean="0"/>
              <a:pPr/>
              <a:t>02/05/2013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F1D4527-2566-4ECD-B319-DEE789B79CA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F1D4527-2566-4ECD-B319-DEE789B79CA0}" type="slidenum">
              <a:rPr lang="es-ES" smtClean="0"/>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Click="0"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Click="0"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Click="0"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Click="0"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Click="0"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Click="0"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Click="0"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Click="0"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Click="0"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Click="0"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Click="0"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Click="0"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animales-sonrien-11.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500034" y="428604"/>
            <a:ext cx="6286544" cy="1754308"/>
          </a:xfrm>
          <a:prstGeom prst="rect">
            <a:avLst/>
          </a:prstGeom>
          <a:noFill/>
        </p:spPr>
        <p:txBody>
          <a:bodyPr wrap="square" lIns="91422" tIns="45711" rIns="91422" bIns="45711">
            <a:spAutoFit/>
          </a:bodyPr>
          <a:lstStyle/>
          <a:p>
            <a:pPr algn="ct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¿SONRIEN LOS ANIMALES?</a:t>
            </a:r>
            <a:endParaRPr lang="es-ES" sz="54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642910" y="5286388"/>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6" name="15 CuadroTexto"/>
          <p:cNvSpPr txBox="1"/>
          <p:nvPr/>
        </p:nvSpPr>
        <p:spPr>
          <a:xfrm>
            <a:off x="285720" y="6000768"/>
            <a:ext cx="2286016" cy="523220"/>
          </a:xfrm>
          <a:prstGeom prst="rect">
            <a:avLst/>
          </a:prstGeom>
          <a:solidFill>
            <a:srgbClr val="FFFF00"/>
          </a:solidFill>
          <a:ln>
            <a:solidFill>
              <a:srgbClr val="00B0F0"/>
            </a:solidFill>
          </a:ln>
        </p:spPr>
        <p:txBody>
          <a:bodyPr wrap="square" rtlCol="0">
            <a:spAutoFit/>
          </a:bodyPr>
          <a:lstStyle/>
          <a:p>
            <a:pPr algn="ctr"/>
            <a:r>
              <a:rPr lang="es-ES" sz="1400" dirty="0" smtClean="0">
                <a:solidFill>
                  <a:srgbClr val="FF0000"/>
                </a:solidFill>
              </a:rPr>
              <a:t>JINETES EN EL CIELO</a:t>
            </a:r>
          </a:p>
          <a:p>
            <a:pPr algn="ctr"/>
            <a:r>
              <a:rPr lang="es-ES" sz="1400" dirty="0" smtClean="0">
                <a:solidFill>
                  <a:srgbClr val="FF0000"/>
                </a:solidFill>
              </a:rPr>
              <a:t>BESAME MUCHO</a:t>
            </a:r>
            <a:endParaRPr lang="es-ES" sz="1400" dirty="0">
              <a:solidFill>
                <a:srgbClr val="FF0000"/>
              </a:solidFill>
            </a:endParaRPr>
          </a:p>
        </p:txBody>
      </p:sp>
    </p:spTree>
  </p:cSld>
  <p:clrMapOvr>
    <a:masterClrMapping/>
  </p:clrMapOvr>
  <p:transition advClick="0" advTm="5000">
    <p:sndAc>
      <p:stSnd loop="1">
        <p:snd r:embed="rId2" name="the shadows - riders in the sk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4000" cy="6911163"/>
          </a:xfrm>
          <a:prstGeom prst="rect">
            <a:avLst/>
          </a:prstGeom>
          <a:noFill/>
          <a:ln w="9525">
            <a:noFill/>
            <a:miter lim="800000"/>
            <a:headEnd/>
            <a:tailEnd/>
          </a:ln>
          <a:effectLst/>
        </p:spPr>
      </p:pic>
    </p:spTree>
  </p:cSld>
  <p:clrMapOvr>
    <a:masterClrMapping/>
  </p:clrMapOvr>
  <p:transition advClick="0" advTm="5000"/>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357158" y="642918"/>
            <a:ext cx="8358246" cy="5857916"/>
          </a:xfrm>
          <a:prstGeom prst="rect">
            <a:avLst/>
          </a:prstGeom>
          <a:noFill/>
          <a:ln w="9525">
            <a:noFill/>
            <a:miter lim="800000"/>
            <a:headEnd/>
            <a:tailEnd/>
          </a:ln>
        </p:spPr>
      </p:pic>
      <p:sp>
        <p:nvSpPr>
          <p:cNvPr id="35844" name="Rectangle 4"/>
          <p:cNvSpPr>
            <a:spLocks noChangeArrowheads="1"/>
          </p:cNvSpPr>
          <p:nvPr/>
        </p:nvSpPr>
        <p:spPr bwMode="auto">
          <a:xfrm>
            <a:off x="642910" y="928670"/>
            <a:ext cx="7786742" cy="535785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5" name="4 Rectángulo"/>
          <p:cNvSpPr/>
          <p:nvPr/>
        </p:nvSpPr>
        <p:spPr>
          <a:xfrm>
            <a:off x="1000100" y="1428736"/>
            <a:ext cx="7215238" cy="4708981"/>
          </a:xfrm>
          <a:prstGeom prst="rect">
            <a:avLst/>
          </a:prstGeom>
        </p:spPr>
        <p:txBody>
          <a:bodyPr wrap="square">
            <a:spAutoFit/>
          </a:bodyPr>
          <a:lstStyle/>
          <a:p>
            <a:pPr algn="ctr"/>
            <a:r>
              <a:rPr lang="es-ES" sz="2000" dirty="0" smtClean="0"/>
              <a:t>De acuerdo con el profesor Nicholas Dodman, quien preside el equipo que investiga la conducta animal en la Escuela de Veterinaria Cummings de la Escuela de Medicina </a:t>
            </a:r>
            <a:r>
              <a:rPr lang="es-ES" sz="2000" dirty="0" err="1" smtClean="0"/>
              <a:t>Tufts</a:t>
            </a:r>
            <a:r>
              <a:rPr lang="es-ES" sz="2000" dirty="0" smtClean="0"/>
              <a:t>, y  </a:t>
            </a:r>
            <a:r>
              <a:rPr lang="es-ES" sz="2000" i="1" dirty="0" err="1" smtClean="0"/>
              <a:t>Dogs</a:t>
            </a:r>
            <a:r>
              <a:rPr lang="es-ES" sz="2000" i="1" dirty="0" smtClean="0"/>
              <a:t> 101</a:t>
            </a:r>
            <a:r>
              <a:rPr lang="es-ES" sz="2000" dirty="0" smtClean="0"/>
              <a:t> y </a:t>
            </a:r>
            <a:r>
              <a:rPr lang="es-ES" sz="2000" i="1" dirty="0" err="1" smtClean="0"/>
              <a:t>Cats</a:t>
            </a:r>
            <a:r>
              <a:rPr lang="es-ES" sz="2000" i="1" dirty="0" smtClean="0"/>
              <a:t> 101</a:t>
            </a:r>
            <a:r>
              <a:rPr lang="es-ES" sz="2000" dirty="0" smtClean="0"/>
              <a:t> de Animal </a:t>
            </a:r>
            <a:r>
              <a:rPr lang="es-ES" sz="2000" dirty="0" err="1" smtClean="0"/>
              <a:t>Planet</a:t>
            </a:r>
            <a:r>
              <a:rPr lang="es-ES" sz="2000" dirty="0" smtClean="0"/>
              <a:t>, hasta hace muy poco los científicos habían subestimado la gama de emociones de los animales. Dodman afirma que en la actualidad los científicos comprenden con claridad que los mamíferos experimentan emociones primarias como el miedo, la tristeza, la ira y la felicidad, y hasta emociones secundarias como los celos y la vergüenza – y también son capaces de comunicar esas emociones. Dodman dice que los perros hasta tienen sentido del humor y se ríen con una especie de chiflido. El científico describe un estudio que examina como la grabación de este sonido logra calmar a los perros recluidos en un refugios para animales.</a:t>
            </a:r>
            <a:endParaRPr lang="es-ES" sz="2000" dirty="0"/>
          </a:p>
        </p:txBody>
      </p:sp>
      <p:pic>
        <p:nvPicPr>
          <p:cNvPr id="6"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4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1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animales-sonrien-14.jpg"/>
          <p:cNvPicPr>
            <a:picLocks noChangeAspect="1" noChangeArrowheads="1"/>
          </p:cNvPicPr>
          <p:nvPr/>
        </p:nvPicPr>
        <p:blipFill>
          <a:blip r:embed="rId2"/>
          <a:srcRect/>
          <a:stretch>
            <a:fillRect/>
          </a:stretch>
        </p:blipFill>
        <p:spPr bwMode="auto">
          <a:xfrm>
            <a:off x="-1" y="0"/>
            <a:ext cx="9157439"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astor_174513.jpg"/>
          <p:cNvPicPr>
            <a:picLocks noChangeAspect="1" noChangeArrowheads="1"/>
          </p:cNvPicPr>
          <p:nvPr/>
        </p:nvPicPr>
        <p:blipFill>
          <a:blip r:embed="rId2"/>
          <a:srcRect/>
          <a:stretch>
            <a:fillRect/>
          </a:stretch>
        </p:blipFill>
        <p:spPr bwMode="auto">
          <a:xfrm>
            <a:off x="4429124" y="-107436"/>
            <a:ext cx="4714876" cy="6965436"/>
          </a:xfrm>
          <a:prstGeom prst="rect">
            <a:avLst/>
          </a:prstGeom>
          <a:noFill/>
          <a:ln w="9525">
            <a:noFill/>
            <a:miter lim="800000"/>
            <a:headEnd/>
            <a:tailEnd/>
          </a:ln>
        </p:spPr>
      </p:pic>
      <p:pic>
        <p:nvPicPr>
          <p:cNvPr id="3" name="Picture 2" descr="C:\Documents and Settings\Dell\Escritorio\pastor_174513.jpg"/>
          <p:cNvPicPr>
            <a:picLocks noChangeAspect="1" noChangeArrowheads="1"/>
          </p:cNvPicPr>
          <p:nvPr/>
        </p:nvPicPr>
        <p:blipFill>
          <a:blip r:embed="rId2"/>
          <a:srcRect/>
          <a:stretch>
            <a:fillRect/>
          </a:stretch>
        </p:blipFill>
        <p:spPr bwMode="auto">
          <a:xfrm flipH="1">
            <a:off x="0" y="-107436"/>
            <a:ext cx="4581524" cy="6965436"/>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12290" name="Picture 2" descr="C:\Documents and Settings\Dell\Escritorio\animales-sonrien-12.jpg"/>
          <p:cNvPicPr>
            <a:picLocks noChangeAspect="1" noChangeArrowheads="1"/>
          </p:cNvPicPr>
          <p:nvPr/>
        </p:nvPicPr>
        <p:blipFill>
          <a:blip r:embed="rId2"/>
          <a:srcRect/>
          <a:stretch>
            <a:fillRect/>
          </a:stretch>
        </p:blipFill>
        <p:spPr bwMode="auto">
          <a:xfrm flipH="1">
            <a:off x="3500430" y="-214338"/>
            <a:ext cx="5643570" cy="7324601"/>
          </a:xfrm>
          <a:prstGeom prst="rect">
            <a:avLst/>
          </a:prstGeom>
          <a:noFill/>
          <a:ln w="9525">
            <a:noFill/>
            <a:miter lim="800000"/>
            <a:headEnd/>
            <a:tailEnd/>
          </a:ln>
        </p:spPr>
      </p:pic>
      <p:sp>
        <p:nvSpPr>
          <p:cNvPr id="3" name="Rectangle 4"/>
          <p:cNvSpPr>
            <a:spLocks noChangeArrowheads="1"/>
          </p:cNvSpPr>
          <p:nvPr/>
        </p:nvSpPr>
        <p:spPr bwMode="auto">
          <a:xfrm>
            <a:off x="428596" y="428604"/>
            <a:ext cx="2643206" cy="571504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pic>
        <p:nvPicPr>
          <p:cNvPr id="4" name="Picture 4" descr="12"/>
          <p:cNvPicPr>
            <a:picLocks noChangeAspect="1" noChangeArrowheads="1"/>
          </p:cNvPicPr>
          <p:nvPr/>
        </p:nvPicPr>
        <p:blipFill>
          <a:blip r:embed="rId3"/>
          <a:srcRect/>
          <a:stretch>
            <a:fillRect/>
          </a:stretch>
        </p:blipFill>
        <p:spPr bwMode="auto">
          <a:xfrm rot="16200000">
            <a:off x="-1268056" y="1768069"/>
            <a:ext cx="6000794" cy="2893239"/>
          </a:xfrm>
          <a:prstGeom prst="rect">
            <a:avLst/>
          </a:prstGeom>
          <a:noFill/>
          <a:ln w="9525">
            <a:noFill/>
            <a:miter lim="800000"/>
            <a:headEnd/>
            <a:tailEnd/>
          </a:ln>
        </p:spPr>
      </p:pic>
      <p:sp>
        <p:nvSpPr>
          <p:cNvPr id="5" name="4 Rectángulo"/>
          <p:cNvSpPr/>
          <p:nvPr/>
        </p:nvSpPr>
        <p:spPr>
          <a:xfrm>
            <a:off x="714348" y="1000108"/>
            <a:ext cx="2000264" cy="5016758"/>
          </a:xfrm>
          <a:prstGeom prst="rect">
            <a:avLst/>
          </a:prstGeom>
        </p:spPr>
        <p:txBody>
          <a:bodyPr wrap="square">
            <a:spAutoFit/>
          </a:bodyPr>
          <a:lstStyle/>
          <a:p>
            <a:pPr algn="ctr"/>
            <a:r>
              <a:rPr lang="es-ES" sz="2000" dirty="0" smtClean="0"/>
              <a:t>Quizás Nicholas llamó ‘reflejo condicionado’ a ese aire de felicidad en la cara de tu perro, pero ahora la ciencia parece haber descubierto algo que los amantes de los animales siempre han sabido.</a:t>
            </a:r>
            <a:endParaRPr lang="es-ES" sz="2000" dirty="0"/>
          </a:p>
        </p:txBody>
      </p:sp>
      <p:pic>
        <p:nvPicPr>
          <p:cNvPr id="6" name="Picture 4" descr="pc12"/>
          <p:cNvPicPr>
            <a:picLocks noChangeAspect="1" noChangeArrowheads="1" noCrop="1"/>
          </p:cNvPicPr>
          <p:nvPr/>
        </p:nvPicPr>
        <p:blipFill>
          <a:blip r:embed="rId4"/>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anim calcmode="lin" valueType="num">
                                      <p:cBhvr>
                                        <p:cTn id="18" dur="5000" fill="hold"/>
                                        <p:tgtEl>
                                          <p:spTgt spid="4"/>
                                        </p:tgtEl>
                                        <p:attrNameLst>
                                          <p:attrName>style.rotation</p:attrName>
                                        </p:attrNameLst>
                                      </p:cBhvr>
                                      <p:tavLst>
                                        <p:tav tm="0">
                                          <p:val>
                                            <p:fltVal val="90"/>
                                          </p:val>
                                        </p:tav>
                                        <p:tav tm="100000">
                                          <p:val>
                                            <p:fltVal val="0"/>
                                          </p:val>
                                        </p:tav>
                                      </p:tavLst>
                                    </p:anim>
                                    <p:animEffect transition="in" filter="fade">
                                      <p:cBhvr>
                                        <p:cTn id="19" dur="5000"/>
                                        <p:tgtEl>
                                          <p:spTgt spid="4"/>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descr="Imag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9938" name="Picture 3" descr="Image"/>
          <p:cNvPicPr>
            <a:picLocks noChangeAspect="1" noChangeArrowheads="1"/>
          </p:cNvPicPr>
          <p:nvPr/>
        </p:nvPicPr>
        <p:blipFill>
          <a:blip r:embed="rId2"/>
          <a:srcRect/>
          <a:stretch>
            <a:fillRect/>
          </a:stretch>
        </p:blipFill>
        <p:spPr bwMode="auto">
          <a:xfrm>
            <a:off x="1571604" y="-1"/>
            <a:ext cx="5572164" cy="7264235"/>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descr="Image"/>
          <p:cNvPicPr>
            <a:picLocks noChangeAspect="1" noChangeArrowheads="1"/>
          </p:cNvPicPr>
          <p:nvPr/>
        </p:nvPicPr>
        <p:blipFill>
          <a:blip r:embed="rId2"/>
          <a:srcRect/>
          <a:stretch>
            <a:fillRect/>
          </a:stretch>
        </p:blipFill>
        <p:spPr bwMode="auto">
          <a:xfrm>
            <a:off x="-928726" y="0"/>
            <a:ext cx="10278816"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1071538" y="1142984"/>
            <a:ext cx="7000924" cy="485778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6146" name="1 Rectángulo"/>
          <p:cNvSpPr>
            <a:spLocks noChangeArrowheads="1"/>
          </p:cNvSpPr>
          <p:nvPr/>
        </p:nvSpPr>
        <p:spPr bwMode="auto">
          <a:xfrm>
            <a:off x="1571604" y="1571612"/>
            <a:ext cx="5786462" cy="4093428"/>
          </a:xfrm>
          <a:prstGeom prst="rect">
            <a:avLst/>
          </a:prstGeom>
          <a:noFill/>
          <a:ln w="9525">
            <a:noFill/>
            <a:miter lim="800000"/>
            <a:headEnd/>
            <a:tailEnd/>
          </a:ln>
        </p:spPr>
        <p:txBody>
          <a:bodyPr wrap="square">
            <a:spAutoFit/>
          </a:bodyPr>
          <a:lstStyle/>
          <a:p>
            <a:pPr algn="ctr"/>
            <a:r>
              <a:rPr lang="es-ES" sz="2000" dirty="0"/>
              <a:t>Los gatos tienen la boca curva por naturaleza, como el gato en la foto, por lo que Dodman asegura que es algo confuso definir si realmente están sonriendo, pero son emocionalmente sensibles, domesticables y afectuosos. Entre otras mascotas, Dodman disfruta compartiendo su casa con las ratas, quienes dice son “muy afectivas e inteligentes”.  Dodman aclara que quizás tu mascota no entienda el detalle exacto de que has tenido un mal día, pero probablemente sientas que es lo suficientemente empático como para acurrucarse a tu lado y escuchar</a:t>
            </a:r>
          </a:p>
        </p:txBody>
      </p:sp>
      <p:pic>
        <p:nvPicPr>
          <p:cNvPr id="4" name="Picture 4" descr="12"/>
          <p:cNvPicPr>
            <a:picLocks noChangeAspect="1" noChangeArrowheads="1"/>
          </p:cNvPicPr>
          <p:nvPr/>
        </p:nvPicPr>
        <p:blipFill>
          <a:blip r:embed="rId2"/>
          <a:srcRect/>
          <a:stretch>
            <a:fillRect/>
          </a:stretch>
        </p:blipFill>
        <p:spPr bwMode="auto">
          <a:xfrm>
            <a:off x="785786" y="928670"/>
            <a:ext cx="7358114" cy="5286412"/>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anim calcmode="lin" valueType="num">
                                      <p:cBhvr>
                                        <p:cTn id="18" dur="5000" fill="hold"/>
                                        <p:tgtEl>
                                          <p:spTgt spid="4"/>
                                        </p:tgtEl>
                                        <p:attrNameLst>
                                          <p:attrName>style.rotation</p:attrName>
                                        </p:attrNameLst>
                                      </p:cBhvr>
                                      <p:tavLst>
                                        <p:tav tm="0">
                                          <p:val>
                                            <p:fltVal val="90"/>
                                          </p:val>
                                        </p:tav>
                                        <p:tav tm="100000">
                                          <p:val>
                                            <p:fltVal val="0"/>
                                          </p:val>
                                        </p:tav>
                                      </p:tavLst>
                                    </p:anim>
                                    <p:animEffect transition="in" filter="fade">
                                      <p:cBhvr>
                                        <p:cTn id="19" dur="5000"/>
                                        <p:tgtEl>
                                          <p:spTgt spid="4"/>
                                        </p:tgtEl>
                                      </p:cBhvr>
                                    </p:animEffect>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animales-sonrien-13.jpg"/>
          <p:cNvPicPr>
            <a:picLocks noChangeAspect="1" noChangeArrowheads="1"/>
          </p:cNvPicPr>
          <p:nvPr/>
        </p:nvPicPr>
        <p:blipFill>
          <a:blip r:embed="rId2"/>
          <a:srcRect/>
          <a:stretch>
            <a:fillRect/>
          </a:stretch>
        </p:blipFill>
        <p:spPr bwMode="auto">
          <a:xfrm>
            <a:off x="-214347" y="0"/>
            <a:ext cx="9358347"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animales-sonrien-02.jpg"/>
          <p:cNvPicPr>
            <a:picLocks noChangeAspect="1" noChangeArrowheads="1"/>
          </p:cNvPicPr>
          <p:nvPr/>
        </p:nvPicPr>
        <p:blipFill>
          <a:blip r:embed="rId2"/>
          <a:srcRect/>
          <a:stretch>
            <a:fillRect/>
          </a:stretch>
        </p:blipFill>
        <p:spPr bwMode="auto">
          <a:xfrm>
            <a:off x="0" y="0"/>
            <a:ext cx="9144000" cy="7460334"/>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0722" name="Picture 3" descr="Image"/>
          <p:cNvPicPr>
            <a:picLocks noChangeAspect="1" noChangeArrowheads="1"/>
          </p:cNvPicPr>
          <p:nvPr/>
        </p:nvPicPr>
        <p:blipFill>
          <a:blip r:embed="rId2"/>
          <a:srcRect/>
          <a:stretch>
            <a:fillRect/>
          </a:stretch>
        </p:blipFill>
        <p:spPr bwMode="auto">
          <a:xfrm>
            <a:off x="1500166" y="0"/>
            <a:ext cx="5715040" cy="7027383"/>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642910" y="714356"/>
            <a:ext cx="7786742" cy="535785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21506" name="1 Rectángulo"/>
          <p:cNvSpPr>
            <a:spLocks noChangeArrowheads="1"/>
          </p:cNvSpPr>
          <p:nvPr/>
        </p:nvSpPr>
        <p:spPr bwMode="auto">
          <a:xfrm>
            <a:off x="1214414" y="1285860"/>
            <a:ext cx="6715172" cy="4093428"/>
          </a:xfrm>
          <a:prstGeom prst="rect">
            <a:avLst/>
          </a:prstGeom>
          <a:noFill/>
          <a:ln w="9525">
            <a:noFill/>
            <a:miter lim="800000"/>
            <a:headEnd/>
            <a:tailEnd/>
          </a:ln>
        </p:spPr>
        <p:txBody>
          <a:bodyPr wrap="square">
            <a:spAutoFit/>
          </a:bodyPr>
          <a:lstStyle/>
          <a:p>
            <a:pPr algn="ctr"/>
            <a:r>
              <a:rPr lang="es-ES" sz="2000" dirty="0"/>
              <a:t>Bekoff  cree que nuestra creciente aceptación de los animales como seres sensibles basadas en investigaciones científicas necesita motivar legislaciones que provean una mayor protección a los animales usados en los laboratorios, los circos y la industria del entretenimiento. Por ejemplo, un estudio del 2011 sobre los chimpancés y  los trastornos del humor concluyó que “los chimpancés mostraron conductas similares al estrés postraumático y  la depresión  (en los humanos) en su principal criterio de diagnóstico, revelando la importancia de las consideraciones éticas sobre el uso de chimpancés en la experimentación científica y otras condiciones de cautiverio”.</a:t>
            </a:r>
          </a:p>
        </p:txBody>
      </p:sp>
      <p:pic>
        <p:nvPicPr>
          <p:cNvPr id="4" name="Picture 4" descr="12"/>
          <p:cNvPicPr>
            <a:picLocks noChangeAspect="1" noChangeArrowheads="1"/>
          </p:cNvPicPr>
          <p:nvPr/>
        </p:nvPicPr>
        <p:blipFill>
          <a:blip r:embed="rId2"/>
          <a:srcRect/>
          <a:stretch>
            <a:fillRect/>
          </a:stretch>
        </p:blipFill>
        <p:spPr bwMode="auto">
          <a:xfrm>
            <a:off x="428596" y="428604"/>
            <a:ext cx="8358246" cy="5857916"/>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anim calcmode="lin" valueType="num">
                                      <p:cBhvr>
                                        <p:cTn id="18" dur="5000" fill="hold"/>
                                        <p:tgtEl>
                                          <p:spTgt spid="4"/>
                                        </p:tgtEl>
                                        <p:attrNameLst>
                                          <p:attrName>style.rotation</p:attrName>
                                        </p:attrNameLst>
                                      </p:cBhvr>
                                      <p:tavLst>
                                        <p:tav tm="0">
                                          <p:val>
                                            <p:fltVal val="90"/>
                                          </p:val>
                                        </p:tav>
                                        <p:tav tm="100000">
                                          <p:val>
                                            <p:fltVal val="0"/>
                                          </p:val>
                                        </p:tav>
                                      </p:tavLst>
                                    </p:anim>
                                    <p:animEffect transition="in" filter="fade">
                                      <p:cBhvr>
                                        <p:cTn id="19" dur="5000"/>
                                        <p:tgtEl>
                                          <p:spTgt spid="4"/>
                                        </p:tgtEl>
                                      </p:cBhvr>
                                    </p:animEffect>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5122" name="Picture 3" descr="Image"/>
          <p:cNvPicPr>
            <a:picLocks noChangeAspect="1" noChangeArrowheads="1"/>
          </p:cNvPicPr>
          <p:nvPr/>
        </p:nvPicPr>
        <p:blipFill>
          <a:blip r:embed="rId2"/>
          <a:srcRect/>
          <a:stretch>
            <a:fillRect/>
          </a:stretch>
        </p:blipFill>
        <p:spPr bwMode="auto">
          <a:xfrm>
            <a:off x="4643438" y="-406746"/>
            <a:ext cx="4857752" cy="7264746"/>
          </a:xfrm>
          <a:prstGeom prst="rect">
            <a:avLst/>
          </a:prstGeom>
          <a:noFill/>
          <a:ln w="9525">
            <a:noFill/>
            <a:miter lim="800000"/>
            <a:headEnd/>
            <a:tailEnd/>
          </a:ln>
        </p:spPr>
      </p:pic>
      <p:pic>
        <p:nvPicPr>
          <p:cNvPr id="3" name="Picture 3" descr="Image"/>
          <p:cNvPicPr>
            <a:picLocks noChangeAspect="1" noChangeArrowheads="1"/>
          </p:cNvPicPr>
          <p:nvPr/>
        </p:nvPicPr>
        <p:blipFill>
          <a:blip r:embed="rId3"/>
          <a:srcRect/>
          <a:stretch>
            <a:fillRect/>
          </a:stretch>
        </p:blipFill>
        <p:spPr bwMode="auto">
          <a:xfrm>
            <a:off x="0" y="0"/>
            <a:ext cx="4643438" cy="6858000"/>
          </a:xfrm>
          <a:prstGeom prst="rect">
            <a:avLst/>
          </a:prstGeom>
          <a:noFill/>
          <a:ln w="9525">
            <a:noFill/>
            <a:miter lim="800000"/>
            <a:headEnd/>
            <a:tailEnd/>
          </a:ln>
        </p:spPr>
      </p:pic>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400" decel="100000"/>
                                        <p:tgtEl>
                                          <p:spTgt spid="3"/>
                                        </p:tgtEl>
                                      </p:cBhvr>
                                    </p:animEffect>
                                    <p:anim calcmode="lin" valueType="num">
                                      <p:cBhvr>
                                        <p:cTn id="8" dur="2400" decel="100000" fill="hold"/>
                                        <p:tgtEl>
                                          <p:spTgt spid="3"/>
                                        </p:tgtEl>
                                        <p:attrNameLst>
                                          <p:attrName>style.rotation</p:attrName>
                                        </p:attrNameLst>
                                      </p:cBhvr>
                                      <p:tavLst>
                                        <p:tav tm="0">
                                          <p:val>
                                            <p:fltVal val="-90"/>
                                          </p:val>
                                        </p:tav>
                                        <p:tav tm="100000">
                                          <p:val>
                                            <p:fltVal val="0"/>
                                          </p:val>
                                        </p:tav>
                                      </p:tavLst>
                                    </p:anim>
                                    <p:anim calcmode="lin" valueType="num">
                                      <p:cBhvr>
                                        <p:cTn id="9" dur="2400" decel="100000" fill="hold"/>
                                        <p:tgtEl>
                                          <p:spTgt spid="3"/>
                                        </p:tgtEl>
                                        <p:attrNameLst>
                                          <p:attrName>ppt_x</p:attrName>
                                        </p:attrNameLst>
                                      </p:cBhvr>
                                      <p:tavLst>
                                        <p:tav tm="0">
                                          <p:val>
                                            <p:strVal val="#ppt_x+0.4"/>
                                          </p:val>
                                        </p:tav>
                                        <p:tav tm="100000">
                                          <p:val>
                                            <p:strVal val="#ppt_x-0.05"/>
                                          </p:val>
                                        </p:tav>
                                      </p:tavLst>
                                    </p:anim>
                                    <p:anim calcmode="lin" valueType="num">
                                      <p:cBhvr>
                                        <p:cTn id="10" dur="2400" decel="100000" fill="hold"/>
                                        <p:tgtEl>
                                          <p:spTgt spid="3"/>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par>
                                <p:cTn id="13" presetID="3" presetClass="entr" presetSubtype="5" fill="hold" nodeType="with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blinds(vertical)">
                                      <p:cBhvr>
                                        <p:cTn id="15" dur="5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6322" name="Picture 3" descr="Image"/>
          <p:cNvPicPr>
            <a:picLocks noChangeAspect="1" noChangeArrowheads="1"/>
          </p:cNvPicPr>
          <p:nvPr/>
        </p:nvPicPr>
        <p:blipFill>
          <a:blip r:embed="rId2"/>
          <a:srcRect/>
          <a:stretch>
            <a:fillRect/>
          </a:stretch>
        </p:blipFill>
        <p:spPr bwMode="auto">
          <a:xfrm>
            <a:off x="2000232" y="-475240"/>
            <a:ext cx="5286412" cy="7333240"/>
          </a:xfrm>
          <a:prstGeom prst="rect">
            <a:avLst/>
          </a:prstGeom>
          <a:noFill/>
          <a:ln w="9525">
            <a:noFill/>
            <a:miter lim="800000"/>
            <a:headEnd/>
            <a:tailEnd/>
          </a:ln>
        </p:spPr>
      </p:pic>
      <p:sp>
        <p:nvSpPr>
          <p:cNvPr id="8" name="7 Almacenamiento de acceso directo"/>
          <p:cNvSpPr/>
          <p:nvPr/>
        </p:nvSpPr>
        <p:spPr>
          <a:xfrm>
            <a:off x="7572396" y="2214554"/>
            <a:ext cx="71438" cy="45719"/>
          </a:xfrm>
          <a:prstGeom prst="flowChartMagneticDru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Picture 3" descr="Image"/>
          <p:cNvPicPr>
            <a:picLocks noChangeAspect="1" noChangeArrowheads="1"/>
          </p:cNvPicPr>
          <p:nvPr/>
        </p:nvPicPr>
        <p:blipFill>
          <a:blip r:embed="rId3" cstate="print"/>
          <a:srcRect/>
          <a:stretch>
            <a:fillRect/>
          </a:stretch>
        </p:blipFill>
        <p:spPr bwMode="auto">
          <a:xfrm rot="1313480">
            <a:off x="585340" y="734856"/>
            <a:ext cx="1156342" cy="1447630"/>
          </a:xfrm>
          <a:prstGeom prst="ellipse">
            <a:avLst/>
          </a:prstGeom>
          <a:noFill/>
          <a:ln w="9525">
            <a:noFill/>
            <a:miter lim="800000"/>
            <a:headEnd/>
            <a:tailEnd/>
          </a:ln>
        </p:spPr>
      </p:pic>
      <p:pic>
        <p:nvPicPr>
          <p:cNvPr id="6" name="Picture 3" descr="Image"/>
          <p:cNvPicPr>
            <a:picLocks noChangeAspect="1" noChangeArrowheads="1"/>
          </p:cNvPicPr>
          <p:nvPr/>
        </p:nvPicPr>
        <p:blipFill>
          <a:blip r:embed="rId3" cstate="print"/>
          <a:srcRect/>
          <a:stretch>
            <a:fillRect/>
          </a:stretch>
        </p:blipFill>
        <p:spPr bwMode="auto">
          <a:xfrm rot="1313480">
            <a:off x="7759477" y="3520940"/>
            <a:ext cx="1156342" cy="1447630"/>
          </a:xfrm>
          <a:prstGeom prst="ellipse">
            <a:avLst/>
          </a:prstGeom>
          <a:noFill/>
          <a:ln w="9525">
            <a:noFill/>
            <a:miter lim="800000"/>
            <a:headEnd/>
            <a:tailEnd/>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5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animales-sonrien-15.jpg"/>
          <p:cNvPicPr>
            <a:picLocks noChangeAspect="1" noChangeArrowheads="1"/>
          </p:cNvPicPr>
          <p:nvPr/>
        </p:nvPicPr>
        <p:blipFill>
          <a:blip r:embed="rId2"/>
          <a:srcRect/>
          <a:stretch>
            <a:fillRect/>
          </a:stretch>
        </p:blipFill>
        <p:spPr bwMode="auto">
          <a:xfrm>
            <a:off x="0" y="0"/>
            <a:ext cx="9144000" cy="7006224"/>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animales-sonrien-03.jpg"/>
          <p:cNvPicPr>
            <a:picLocks noChangeAspect="1" noChangeArrowheads="1"/>
          </p:cNvPicPr>
          <p:nvPr/>
        </p:nvPicPr>
        <p:blipFill>
          <a:blip r:embed="rId2"/>
          <a:srcRect/>
          <a:stretch>
            <a:fillRect/>
          </a:stretch>
        </p:blipFill>
        <p:spPr bwMode="auto">
          <a:xfrm>
            <a:off x="0" y="0"/>
            <a:ext cx="9751748"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descr="Image"/>
          <p:cNvPicPr>
            <a:picLocks noChangeAspect="1" noChangeArrowheads="1"/>
          </p:cNvPicPr>
          <p:nvPr/>
        </p:nvPicPr>
        <p:blipFill>
          <a:blip r:embed="rId2"/>
          <a:srcRect/>
          <a:stretch>
            <a:fillRect/>
          </a:stretch>
        </p:blipFill>
        <p:spPr bwMode="auto">
          <a:xfrm>
            <a:off x="0" y="0"/>
            <a:ext cx="9144000" cy="7155699"/>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15362" name="Picture 2" descr="C:\Documents and Settings\Dell\Escritorio\animales-sonrien-04.jpg"/>
          <p:cNvPicPr>
            <a:picLocks noChangeAspect="1" noChangeArrowheads="1"/>
          </p:cNvPicPr>
          <p:nvPr/>
        </p:nvPicPr>
        <p:blipFill>
          <a:blip r:embed="rId2"/>
          <a:srcRect/>
          <a:stretch>
            <a:fillRect/>
          </a:stretch>
        </p:blipFill>
        <p:spPr bwMode="auto">
          <a:xfrm>
            <a:off x="1428728" y="-571552"/>
            <a:ext cx="6286544" cy="7429552"/>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sonrisa animal.jpg"/>
          <p:cNvPicPr>
            <a:picLocks noChangeAspect="1" noChangeArrowheads="1"/>
          </p:cNvPicPr>
          <p:nvPr/>
        </p:nvPicPr>
        <p:blipFill>
          <a:blip r:embed="rId2"/>
          <a:srcRect/>
          <a:stretch>
            <a:fillRect/>
          </a:stretch>
        </p:blipFill>
        <p:spPr bwMode="auto">
          <a:xfrm>
            <a:off x="-1457325" y="-1019175"/>
            <a:ext cx="11430000" cy="79248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Image"/>
          <p:cNvPicPr>
            <a:picLocks noChangeAspect="1" noChangeArrowheads="1"/>
          </p:cNvPicPr>
          <p:nvPr/>
        </p:nvPicPr>
        <p:blipFill>
          <a:blip r:embed="rId2"/>
          <a:srcRect/>
          <a:stretch>
            <a:fillRect/>
          </a:stretch>
        </p:blipFill>
        <p:spPr bwMode="auto">
          <a:xfrm>
            <a:off x="-1" y="0"/>
            <a:ext cx="9722243"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animales-sonrien-11.jpg"/>
          <p:cNvPicPr>
            <a:picLocks noChangeAspect="1" noChangeArrowheads="1"/>
          </p:cNvPicPr>
          <p:nvPr/>
        </p:nvPicPr>
        <p:blipFill>
          <a:blip r:embed="rId2"/>
          <a:srcRect/>
          <a:stretch>
            <a:fillRect/>
          </a:stretch>
        </p:blipFill>
        <p:spPr bwMode="auto">
          <a:xfrm>
            <a:off x="0" y="0"/>
            <a:ext cx="9144000" cy="7881936"/>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Image"/>
          <p:cNvPicPr>
            <a:picLocks noChangeAspect="1" noChangeArrowheads="1"/>
          </p:cNvPicPr>
          <p:nvPr/>
        </p:nvPicPr>
        <p:blipFill>
          <a:blip r:embed="rId2"/>
          <a:srcRect/>
          <a:stretch>
            <a:fillRect/>
          </a:stretch>
        </p:blipFill>
        <p:spPr bwMode="auto">
          <a:xfrm>
            <a:off x="-108298" y="0"/>
            <a:ext cx="9252298"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Image"/>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sndAc>
      <p:stSnd loop="1">
        <p:snd r:embed="rId2" name="frank sinatra - besame mucho117.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3554" name="Picture 3" descr="Image"/>
          <p:cNvPicPr>
            <a:picLocks noChangeAspect="1" noChangeArrowheads="1"/>
          </p:cNvPicPr>
          <p:nvPr/>
        </p:nvPicPr>
        <p:blipFill>
          <a:blip r:embed="rId2"/>
          <a:srcRect/>
          <a:stretch>
            <a:fillRect/>
          </a:stretch>
        </p:blipFill>
        <p:spPr bwMode="auto">
          <a:xfrm>
            <a:off x="1214414" y="0"/>
            <a:ext cx="6858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Image"/>
          <p:cNvPicPr>
            <a:picLocks noChangeAspect="1" noChangeArrowheads="1"/>
          </p:cNvPicPr>
          <p:nvPr/>
        </p:nvPicPr>
        <p:blipFill>
          <a:blip r:embed="rId2"/>
          <a:srcRect/>
          <a:stretch>
            <a:fillRect/>
          </a:stretch>
        </p:blipFill>
        <p:spPr bwMode="auto">
          <a:xfrm>
            <a:off x="0" y="0"/>
            <a:ext cx="952935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Imag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Image"/>
          <p:cNvPicPr>
            <a:picLocks noChangeAspect="1" noChangeArrowheads="1"/>
          </p:cNvPicPr>
          <p:nvPr/>
        </p:nvPicPr>
        <p:blipFill>
          <a:blip r:embed="rId2"/>
          <a:srcRect/>
          <a:stretch>
            <a:fillRect/>
          </a:stretch>
        </p:blipFill>
        <p:spPr bwMode="auto">
          <a:xfrm>
            <a:off x="0" y="0"/>
            <a:ext cx="9252298" cy="7215214"/>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9698" name="Picture 3" descr="Image"/>
          <p:cNvPicPr>
            <a:picLocks noChangeAspect="1" noChangeArrowheads="1"/>
          </p:cNvPicPr>
          <p:nvPr/>
        </p:nvPicPr>
        <p:blipFill>
          <a:blip r:embed="rId2"/>
          <a:srcRect/>
          <a:stretch>
            <a:fillRect/>
          </a:stretch>
        </p:blipFill>
        <p:spPr bwMode="auto">
          <a:xfrm>
            <a:off x="1571604" y="-785842"/>
            <a:ext cx="6072230" cy="9135863"/>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2770" name="Picture 3" descr="Image"/>
          <p:cNvPicPr>
            <a:picLocks noChangeAspect="1" noChangeArrowheads="1"/>
          </p:cNvPicPr>
          <p:nvPr/>
        </p:nvPicPr>
        <p:blipFill>
          <a:blip r:embed="rId2"/>
          <a:srcRect/>
          <a:stretch>
            <a:fillRect/>
          </a:stretch>
        </p:blipFill>
        <p:spPr bwMode="auto">
          <a:xfrm>
            <a:off x="1714480" y="-235729"/>
            <a:ext cx="5357850" cy="7093729"/>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4818" name="Picture 3" descr="Image"/>
          <p:cNvPicPr>
            <a:picLocks noChangeAspect="1" noChangeArrowheads="1"/>
          </p:cNvPicPr>
          <p:nvPr/>
        </p:nvPicPr>
        <p:blipFill>
          <a:blip r:embed="rId2"/>
          <a:srcRect/>
          <a:stretch>
            <a:fillRect/>
          </a:stretch>
        </p:blipFill>
        <p:spPr bwMode="auto">
          <a:xfrm>
            <a:off x="1428728" y="0"/>
            <a:ext cx="6143668" cy="7074797"/>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Image"/>
          <p:cNvPicPr>
            <a:picLocks noChangeAspect="1" noChangeArrowheads="1"/>
          </p:cNvPicPr>
          <p:nvPr/>
        </p:nvPicPr>
        <p:blipFill>
          <a:blip r:embed="rId2"/>
          <a:srcRect/>
          <a:stretch>
            <a:fillRect/>
          </a:stretch>
        </p:blipFill>
        <p:spPr bwMode="auto">
          <a:xfrm>
            <a:off x="0" y="0"/>
            <a:ext cx="9315206"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40962" name="Picture 3" descr="Image"/>
          <p:cNvPicPr>
            <a:picLocks noChangeAspect="1" noChangeArrowheads="1"/>
          </p:cNvPicPr>
          <p:nvPr/>
        </p:nvPicPr>
        <p:blipFill>
          <a:blip r:embed="rId2"/>
          <a:srcRect/>
          <a:stretch>
            <a:fillRect/>
          </a:stretch>
        </p:blipFill>
        <p:spPr bwMode="auto">
          <a:xfrm>
            <a:off x="1857356" y="-1247952"/>
            <a:ext cx="5143536" cy="8105952"/>
          </a:xfrm>
          <a:prstGeom prst="rect">
            <a:avLst/>
          </a:prstGeom>
          <a:noFill/>
          <a:ln w="9525">
            <a:noFill/>
            <a:miter lim="800000"/>
            <a:headEnd/>
            <a:tailEnd/>
          </a:ln>
        </p:spPr>
      </p:pic>
      <p:sp>
        <p:nvSpPr>
          <p:cNvPr id="3" name="2 Rectángulo"/>
          <p:cNvSpPr>
            <a:spLocks noChangeArrowheads="1"/>
          </p:cNvSpPr>
          <p:nvPr/>
        </p:nvSpPr>
        <p:spPr bwMode="auto">
          <a:xfrm>
            <a:off x="0" y="0"/>
            <a:ext cx="9144000" cy="6858000"/>
          </a:xfrm>
          <a:prstGeom prst="rect">
            <a:avLst/>
          </a:prstGeom>
          <a:solidFill>
            <a:srgbClr val="FF99FF">
              <a:alpha val="74901"/>
            </a:srgbClr>
          </a:solidFill>
          <a:ln w="25400" algn="ctr">
            <a:solidFill>
              <a:srgbClr val="385D8A"/>
            </a:solidFill>
            <a:miter lim="800000"/>
            <a:headEnd/>
            <a:tailEnd/>
          </a:ln>
        </p:spPr>
        <p:txBody>
          <a:bodyPr anchor="ctr"/>
          <a:lstStyle/>
          <a:p>
            <a:pPr algn="ctr">
              <a:defRPr/>
            </a:pPr>
            <a:endParaRPr lang="es-ES">
              <a:solidFill>
                <a:schemeClr val="lt1"/>
              </a:solidFill>
              <a:latin typeface="+mn-lt"/>
              <a:cs typeface="+mn-cs"/>
            </a:endParaRPr>
          </a:p>
        </p:txBody>
      </p:sp>
      <p:sp>
        <p:nvSpPr>
          <p:cNvPr id="4" name="3 Y"/>
          <p:cNvSpPr>
            <a:spLocks noChangeArrowheads="1"/>
          </p:cNvSpPr>
          <p:nvPr/>
        </p:nvSpPr>
        <p:spPr bwMode="auto">
          <a:xfrm>
            <a:off x="1643042" y="-3143296"/>
            <a:ext cx="9144000" cy="6858000"/>
          </a:xfrm>
          <a:prstGeom prst="flowChartSummingJunction">
            <a:avLst/>
          </a:prstGeom>
          <a:solidFill>
            <a:srgbClr val="FFFF66">
              <a:alpha val="74901"/>
            </a:srgbClr>
          </a:solidFill>
          <a:ln w="25400" algn="ctr">
            <a:noFill/>
            <a:round/>
            <a:headEnd/>
            <a:tailEnd/>
          </a:ln>
        </p:spPr>
        <p:txBody>
          <a:bodyPr anchor="ctr"/>
          <a:lstStyle/>
          <a:p>
            <a:pPr algn="ctr">
              <a:defRPr/>
            </a:pPr>
            <a:endParaRPr lang="es-ES">
              <a:solidFill>
                <a:schemeClr val="lt1"/>
              </a:solidFill>
              <a:latin typeface="+mn-lt"/>
              <a:cs typeface="+mn-cs"/>
            </a:endParaRPr>
          </a:p>
        </p:txBody>
      </p:sp>
    </p:spTree>
  </p:cSld>
  <p:clrMapOvr>
    <a:masterClrMapping/>
  </p:clrMapOvr>
  <p:transition advClick="0"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Image"/>
          <p:cNvPicPr>
            <a:picLocks noChangeAspect="1" noChangeArrowheads="1"/>
          </p:cNvPicPr>
          <p:nvPr/>
        </p:nvPicPr>
        <p:blipFill>
          <a:blip r:embed="rId2"/>
          <a:srcRect/>
          <a:stretch>
            <a:fillRect/>
          </a:stretch>
        </p:blipFill>
        <p:spPr bwMode="auto">
          <a:xfrm>
            <a:off x="0" y="0"/>
            <a:ext cx="9359884"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7890" name="Picture 3" descr="Image"/>
          <p:cNvPicPr>
            <a:picLocks noChangeAspect="1" noChangeArrowheads="1"/>
          </p:cNvPicPr>
          <p:nvPr/>
        </p:nvPicPr>
        <p:blipFill>
          <a:blip r:embed="rId2"/>
          <a:srcRect/>
          <a:stretch>
            <a:fillRect/>
          </a:stretch>
        </p:blipFill>
        <p:spPr bwMode="auto">
          <a:xfrm>
            <a:off x="2071670" y="-216215"/>
            <a:ext cx="4929222" cy="7074215"/>
          </a:xfrm>
          <a:prstGeom prst="rect">
            <a:avLst/>
          </a:prstGeom>
          <a:noFill/>
          <a:ln w="9525">
            <a:noFill/>
            <a:miter lim="800000"/>
            <a:headEnd/>
            <a:tailEnd/>
          </a:ln>
        </p:spPr>
      </p:pic>
      <p:pic>
        <p:nvPicPr>
          <p:cNvPr id="3" name="Picture 3" descr="Image"/>
          <p:cNvPicPr>
            <a:picLocks noChangeAspect="1" noChangeArrowheads="1"/>
          </p:cNvPicPr>
          <p:nvPr/>
        </p:nvPicPr>
        <p:blipFill>
          <a:blip r:embed="rId2"/>
          <a:srcRect/>
          <a:stretch>
            <a:fillRect/>
          </a:stretch>
        </p:blipFill>
        <p:spPr bwMode="auto">
          <a:xfrm>
            <a:off x="2071670" y="-216215"/>
            <a:ext cx="4929222" cy="7074215"/>
          </a:xfrm>
          <a:prstGeom prst="rect">
            <a:avLst/>
          </a:prstGeom>
          <a:noFill/>
          <a:ln w="9525">
            <a:noFill/>
            <a:miter lim="800000"/>
            <a:headEnd/>
            <a:tailEnd/>
          </a:ln>
        </p:spPr>
      </p:pic>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strips(downLeft)">
                                      <p:cBhvr>
                                        <p:cTn id="7" dur="5000"/>
                                        <p:tgtEl>
                                          <p:spTgt spid="37890"/>
                                        </p:tgtEl>
                                      </p:cBhvr>
                                    </p:animEffec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descr="Image"/>
          <p:cNvPicPr>
            <a:picLocks noChangeAspect="1" noChangeArrowheads="1"/>
          </p:cNvPicPr>
          <p:nvPr/>
        </p:nvPicPr>
        <p:blipFill>
          <a:blip r:embed="rId2"/>
          <a:srcRect/>
          <a:stretch>
            <a:fillRect/>
          </a:stretch>
        </p:blipFill>
        <p:spPr bwMode="auto">
          <a:xfrm>
            <a:off x="-193492" y="0"/>
            <a:ext cx="9337492" cy="7215214"/>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Image"/>
          <p:cNvPicPr>
            <a:picLocks noChangeAspect="1" noChangeArrowheads="1"/>
          </p:cNvPicPr>
          <p:nvPr/>
        </p:nvPicPr>
        <p:blipFill>
          <a:blip r:embed="rId2"/>
          <a:srcRect/>
          <a:stretch>
            <a:fillRect/>
          </a:stretch>
        </p:blipFill>
        <p:spPr bwMode="auto">
          <a:xfrm>
            <a:off x="0" y="0"/>
            <a:ext cx="9315206" cy="6858000"/>
          </a:xfrm>
          <a:prstGeom prst="rect">
            <a:avLst/>
          </a:prstGeom>
          <a:noFill/>
          <a:ln w="9525">
            <a:noFill/>
            <a:miter lim="800000"/>
            <a:headEnd/>
            <a:tailEnd/>
          </a:ln>
        </p:spPr>
      </p:pic>
      <p:sp>
        <p:nvSpPr>
          <p:cNvPr id="3" name="2 Y"/>
          <p:cNvSpPr>
            <a:spLocks noChangeArrowheads="1"/>
          </p:cNvSpPr>
          <p:nvPr/>
        </p:nvSpPr>
        <p:spPr bwMode="auto">
          <a:xfrm>
            <a:off x="-571536" y="-357214"/>
            <a:ext cx="9144000" cy="6858000"/>
          </a:xfrm>
          <a:prstGeom prst="flowChartSummingJunction">
            <a:avLst/>
          </a:prstGeom>
          <a:solidFill>
            <a:srgbClr val="FFFF66">
              <a:alpha val="74901"/>
            </a:srgbClr>
          </a:solidFill>
          <a:ln w="25400" algn="ctr">
            <a:noFill/>
            <a:round/>
            <a:headEnd/>
            <a:tailEnd/>
          </a:ln>
        </p:spPr>
        <p:txBody>
          <a:bodyPr anchor="ctr"/>
          <a:lstStyle/>
          <a:p>
            <a:pPr algn="ctr">
              <a:defRPr/>
            </a:pPr>
            <a:endParaRPr lang="es-ES">
              <a:solidFill>
                <a:schemeClr val="lt1"/>
              </a:solidFill>
              <a:latin typeface="+mn-lt"/>
              <a:cs typeface="+mn-cs"/>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Image"/>
          <p:cNvPicPr>
            <a:picLocks noChangeAspect="1" noChangeArrowheads="1"/>
          </p:cNvPicPr>
          <p:nvPr/>
        </p:nvPicPr>
        <p:blipFill>
          <a:blip r:embed="rId2"/>
          <a:srcRect/>
          <a:stretch>
            <a:fillRect/>
          </a:stretch>
        </p:blipFill>
        <p:spPr bwMode="auto">
          <a:xfrm>
            <a:off x="-1" y="0"/>
            <a:ext cx="9629109"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after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plus(out)">
                                      <p:cBhvr>
                                        <p:cTn id="7" dur="20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Image"/>
          <p:cNvPicPr>
            <a:picLocks noChangeAspect="1" noChangeArrowheads="1"/>
          </p:cNvPicPr>
          <p:nvPr/>
        </p:nvPicPr>
        <p:blipFill>
          <a:blip r:embed="rId2"/>
          <a:srcRect/>
          <a:stretch>
            <a:fillRect/>
          </a:stretch>
        </p:blipFill>
        <p:spPr bwMode="auto">
          <a:xfrm>
            <a:off x="0" y="0"/>
            <a:ext cx="10530132" cy="7572356"/>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44034" name="Picture 3" descr="Image"/>
          <p:cNvPicPr>
            <a:picLocks noChangeAspect="1" noChangeArrowheads="1"/>
          </p:cNvPicPr>
          <p:nvPr/>
        </p:nvPicPr>
        <p:blipFill>
          <a:blip r:embed="rId2"/>
          <a:srcRect/>
          <a:stretch>
            <a:fillRect/>
          </a:stretch>
        </p:blipFill>
        <p:spPr bwMode="auto">
          <a:xfrm>
            <a:off x="1500166" y="-642966"/>
            <a:ext cx="5643602" cy="8001056"/>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3" descr="Image"/>
          <p:cNvPicPr>
            <a:picLocks noChangeAspect="1" noChangeArrowheads="1"/>
          </p:cNvPicPr>
          <p:nvPr/>
        </p:nvPicPr>
        <p:blipFill>
          <a:blip r:embed="rId2"/>
          <a:srcRect/>
          <a:stretch>
            <a:fillRect/>
          </a:stretch>
        </p:blipFill>
        <p:spPr bwMode="auto">
          <a:xfrm>
            <a:off x="0" y="0"/>
            <a:ext cx="9315206"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3" descr="Image"/>
          <p:cNvPicPr>
            <a:picLocks noChangeAspect="1" noChangeArrowheads="1"/>
          </p:cNvPicPr>
          <p:nvPr/>
        </p:nvPicPr>
        <p:blipFill>
          <a:blip r:embed="rId2"/>
          <a:srcRect/>
          <a:stretch>
            <a:fillRect/>
          </a:stretch>
        </p:blipFill>
        <p:spPr bwMode="auto">
          <a:xfrm>
            <a:off x="0" y="0"/>
            <a:ext cx="9132392"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3" descr="Image"/>
          <p:cNvPicPr>
            <a:picLocks noChangeAspect="1" noChangeArrowheads="1"/>
          </p:cNvPicPr>
          <p:nvPr/>
        </p:nvPicPr>
        <p:blipFill>
          <a:blip r:embed="rId2"/>
          <a:srcRect/>
          <a:stretch>
            <a:fillRect/>
          </a:stretch>
        </p:blipFill>
        <p:spPr bwMode="auto">
          <a:xfrm>
            <a:off x="0" y="0"/>
            <a:ext cx="9144000" cy="7192987"/>
          </a:xfrm>
          <a:prstGeom prst="rect">
            <a:avLst/>
          </a:prstGeom>
          <a:noFill/>
          <a:ln w="9525">
            <a:noFill/>
            <a:miter lim="800000"/>
            <a:headEnd/>
            <a:tailEnd/>
          </a:ln>
        </p:spPr>
      </p:pic>
      <p:pic>
        <p:nvPicPr>
          <p:cNvPr id="3" name="Picture 3" descr="Image"/>
          <p:cNvPicPr>
            <a:picLocks noChangeAspect="1" noChangeArrowheads="1"/>
          </p:cNvPicPr>
          <p:nvPr/>
        </p:nvPicPr>
        <p:blipFill>
          <a:blip r:embed="rId2"/>
          <a:srcRect/>
          <a:stretch>
            <a:fillRect/>
          </a:stretch>
        </p:blipFill>
        <p:spPr bwMode="auto">
          <a:xfrm>
            <a:off x="0" y="0"/>
            <a:ext cx="9144000" cy="7192987"/>
          </a:xfrm>
          <a:prstGeom prst="rect">
            <a:avLst/>
          </a:prstGeom>
          <a:noFill/>
          <a:ln w="9525">
            <a:noFill/>
            <a:miter lim="800000"/>
            <a:headEnd/>
            <a:tailEnd/>
          </a:ln>
        </p:spPr>
      </p:pic>
      <p:pic>
        <p:nvPicPr>
          <p:cNvPr id="4" name="Picture 3" descr="Image"/>
          <p:cNvPicPr>
            <a:picLocks noChangeAspect="1" noChangeArrowheads="1"/>
          </p:cNvPicPr>
          <p:nvPr/>
        </p:nvPicPr>
        <p:blipFill>
          <a:blip r:embed="rId2"/>
          <a:srcRect/>
          <a:stretch>
            <a:fillRect/>
          </a:stretch>
        </p:blipFill>
        <p:spPr bwMode="auto">
          <a:xfrm>
            <a:off x="0" y="0"/>
            <a:ext cx="9144000" cy="7192987"/>
          </a:xfrm>
          <a:prstGeom prst="rect">
            <a:avLst/>
          </a:prstGeom>
          <a:noFill/>
          <a:ln w="9525">
            <a:noFill/>
            <a:miter lim="800000"/>
            <a:headEnd/>
            <a:tailEnd/>
          </a:ln>
        </p:spPr>
      </p:pic>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5" presetClass="exit" presetSubtype="10" fill="hold" nodeType="withEffect">
                                  <p:stCondLst>
                                    <p:cond delay="0"/>
                                  </p:stCondLst>
                                  <p:childTnLst>
                                    <p:animEffect transition="out" filter="checkerboard(across)">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descr="Image"/>
          <p:cNvPicPr>
            <a:picLocks noChangeAspect="1" noChangeArrowheads="1"/>
          </p:cNvPicPr>
          <p:nvPr/>
        </p:nvPicPr>
        <p:blipFill>
          <a:blip r:embed="rId2"/>
          <a:srcRect/>
          <a:stretch>
            <a:fillRect/>
          </a:stretch>
        </p:blipFill>
        <p:spPr bwMode="auto">
          <a:xfrm>
            <a:off x="-928726" y="0"/>
            <a:ext cx="10303407"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3" presetClass="emph" presetSubtype="0" fill="remove" nodeType="afterEffect">
                                  <p:stCondLst>
                                    <p:cond delay="0"/>
                                  </p:stCondLst>
                                  <p:childTnLst>
                                    <p:animClr clrSpc="rgb">
                                      <p:cBhvr override="childStyle">
                                        <p:cTn id="6" dur="1500" accel="50000" autoRev="1" fill="hold" tmFilter="0, 0; .33333, 1; 1, 1">
                                          <p:stCondLst>
                                            <p:cond delay="0"/>
                                          </p:stCondLst>
                                        </p:cTn>
                                        <p:tgtEl>
                                          <p:spTgt spid="46082"/>
                                        </p:tgtEl>
                                        <p:attrNameLst>
                                          <p:attrName>style.color</p:attrName>
                                        </p:attrNameLst>
                                      </p:cBhvr>
                                      <p:to>
                                        <a:schemeClr val="accent2"/>
                                      </p:to>
                                    </p:animClr>
                                    <p:animClr clrSpc="rgb">
                                      <p:cBhvr>
                                        <p:cTn id="7" dur="1500" accel="50000" autoRev="1" fill="hold" tmFilter="0, 0; .33333, 1; 1, 1">
                                          <p:stCondLst>
                                            <p:cond delay="0"/>
                                          </p:stCondLst>
                                        </p:cTn>
                                        <p:tgtEl>
                                          <p:spTgt spid="46082"/>
                                        </p:tgtEl>
                                        <p:attrNameLst>
                                          <p:attrName>fillcolor</p:attrName>
                                        </p:attrNameLst>
                                      </p:cBhvr>
                                      <p:to>
                                        <a:schemeClr val="accent2"/>
                                      </p:to>
                                    </p:animClr>
                                    <p:set>
                                      <p:cBhvr>
                                        <p:cTn id="8" dur="3000" fill="hold"/>
                                        <p:tgtEl>
                                          <p:spTgt spid="46082"/>
                                        </p:tgtEl>
                                        <p:attrNameLst>
                                          <p:attrName>fill.type</p:attrName>
                                        </p:attrNameLst>
                                      </p:cBhvr>
                                      <p:to>
                                        <p:strVal val="solid"/>
                                      </p:to>
                                    </p:set>
                                    <p:set>
                                      <p:cBhvr>
                                        <p:cTn id="9" dur="3000" fill="hold"/>
                                        <p:tgtEl>
                                          <p:spTgt spid="46082"/>
                                        </p:tgtEl>
                                        <p:attrNameLst>
                                          <p:attrName>fill.on</p:attrName>
                                        </p:attrNameLst>
                                      </p:cBhvr>
                                      <p:to>
                                        <p:strVal val="true"/>
                                      </p:to>
                                    </p:set>
                                    <p:animScale>
                                      <p:cBhvr>
                                        <p:cTn id="10" dur="1500" accel="50000" autoRev="1" fill="hold" tmFilter="0, 0; .33333, 1; 1, 1">
                                          <p:stCondLst>
                                            <p:cond delay="0"/>
                                          </p:stCondLst>
                                        </p:cTn>
                                        <p:tgtEl>
                                          <p:spTgt spid="46082"/>
                                        </p:tgtEl>
                                      </p:cBhvr>
                                      <p:from x="100000" y="100000"/>
                                      <p:to x="100000" y="14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Picture 3" descr="Image"/>
          <p:cNvPicPr>
            <a:picLocks noChangeAspect="1" noChangeArrowheads="1"/>
          </p:cNvPicPr>
          <p:nvPr/>
        </p:nvPicPr>
        <p:blipFill>
          <a:blip r:embed="rId2"/>
          <a:srcRect/>
          <a:stretch>
            <a:fillRect/>
          </a:stretch>
        </p:blipFill>
        <p:spPr bwMode="auto">
          <a:xfrm>
            <a:off x="1714480" y="-620465"/>
            <a:ext cx="5572164" cy="7478465"/>
          </a:xfrm>
          <a:prstGeom prst="rect">
            <a:avLst/>
          </a:prstGeom>
          <a:noFill/>
          <a:ln w="9525">
            <a:noFill/>
            <a:miter lim="800000"/>
            <a:headEnd/>
            <a:tailEnd/>
          </a:ln>
        </p:spPr>
      </p:pic>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afterEffect">
                                  <p:stCondLst>
                                    <p:cond delay="0"/>
                                  </p:stCondLst>
                                  <p:childTnLst>
                                    <p:animClr clrSpc="rgb">
                                      <p:cBhvr override="childStyle">
                                        <p:cTn id="6" dur="300" fill="hold"/>
                                        <p:tgtEl>
                                          <p:spTgt spid="2"/>
                                        </p:tgtEl>
                                        <p:attrNameLst>
                                          <p:attrName>style.color</p:attrName>
                                        </p:attrNameLst>
                                      </p:cBhvr>
                                      <p:to>
                                        <a:schemeClr val="accent2"/>
                                      </p:to>
                                    </p:animClr>
                                    <p:animClr clrSpc="rgb">
                                      <p:cBhvr>
                                        <p:cTn id="7" dur="300" fill="hold"/>
                                        <p:tgtEl>
                                          <p:spTgt spid="2"/>
                                        </p:tgtEl>
                                        <p:attrNameLst>
                                          <p:attrName>fillcolor</p:attrName>
                                        </p:attrNameLst>
                                      </p:cBhvr>
                                      <p:to>
                                        <a:schemeClr val="accent2"/>
                                      </p:to>
                                    </p:animClr>
                                    <p:set>
                                      <p:cBhvr>
                                        <p:cTn id="8" dur="300" fill="hold"/>
                                        <p:tgtEl>
                                          <p:spTgt spid="2"/>
                                        </p:tgtEl>
                                        <p:attrNameLst>
                                          <p:attrName>fill.type</p:attrName>
                                        </p:attrNameLst>
                                      </p:cBhvr>
                                      <p:to>
                                        <p:strVal val="solid"/>
                                      </p:to>
                                    </p:set>
                                    <p:set>
                                      <p:cBhvr>
                                        <p:cTn id="9" dur="300" fill="hold"/>
                                        <p:tgtEl>
                                          <p:spTgt spid="2"/>
                                        </p:tgtEl>
                                        <p:attrNameLst>
                                          <p:attrName>fill.on</p:attrName>
                                        </p:attrNameLst>
                                      </p:cBhvr>
                                      <p:to>
                                        <p:strVal val="true"/>
                                      </p:to>
                                    </p:set>
                                    <p:animRot by="120000">
                                      <p:cBhvr>
                                        <p:cTn id="10" dur="300" fill="hold">
                                          <p:stCondLst>
                                            <p:cond delay="0"/>
                                          </p:stCondLst>
                                        </p:cTn>
                                        <p:tgtEl>
                                          <p:spTgt spid="2"/>
                                        </p:tgtEl>
                                        <p:attrNameLst>
                                          <p:attrName>r</p:attrName>
                                        </p:attrNameLst>
                                      </p:cBhvr>
                                    </p:animRot>
                                    <p:animRot by="-240000">
                                      <p:cBhvr>
                                        <p:cTn id="11" dur="600" fill="hold">
                                          <p:stCondLst>
                                            <p:cond delay="600"/>
                                          </p:stCondLst>
                                        </p:cTn>
                                        <p:tgtEl>
                                          <p:spTgt spid="2"/>
                                        </p:tgtEl>
                                        <p:attrNameLst>
                                          <p:attrName>r</p:attrName>
                                        </p:attrNameLst>
                                      </p:cBhvr>
                                    </p:animRot>
                                    <p:animRot by="240000">
                                      <p:cBhvr>
                                        <p:cTn id="12" dur="600" fill="hold">
                                          <p:stCondLst>
                                            <p:cond delay="1200"/>
                                          </p:stCondLst>
                                        </p:cTn>
                                        <p:tgtEl>
                                          <p:spTgt spid="2"/>
                                        </p:tgtEl>
                                        <p:attrNameLst>
                                          <p:attrName>r</p:attrName>
                                        </p:attrNameLst>
                                      </p:cBhvr>
                                    </p:animRot>
                                    <p:animRot by="-240000">
                                      <p:cBhvr>
                                        <p:cTn id="13" dur="600" fill="hold">
                                          <p:stCondLst>
                                            <p:cond delay="1800"/>
                                          </p:stCondLst>
                                        </p:cTn>
                                        <p:tgtEl>
                                          <p:spTgt spid="2"/>
                                        </p:tgtEl>
                                        <p:attrNameLst>
                                          <p:attrName>r</p:attrName>
                                        </p:attrNameLst>
                                      </p:cBhvr>
                                    </p:animRot>
                                    <p:animRot by="120000">
                                      <p:cBhvr>
                                        <p:cTn id="14" dur="600" fill="hold">
                                          <p:stCondLst>
                                            <p:cond delay="24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3" descr="Image"/>
          <p:cNvPicPr>
            <a:picLocks noChangeAspect="1" noChangeArrowheads="1"/>
          </p:cNvPicPr>
          <p:nvPr/>
        </p:nvPicPr>
        <p:blipFill>
          <a:blip r:embed="rId2"/>
          <a:srcRect/>
          <a:stretch>
            <a:fillRect/>
          </a:stretch>
        </p:blipFill>
        <p:spPr bwMode="auto">
          <a:xfrm>
            <a:off x="0" y="0"/>
            <a:ext cx="9528372"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5298" name="Picture 3" descr="Image"/>
          <p:cNvPicPr>
            <a:picLocks noChangeAspect="1" noChangeArrowheads="1"/>
          </p:cNvPicPr>
          <p:nvPr/>
        </p:nvPicPr>
        <p:blipFill>
          <a:blip r:embed="rId2"/>
          <a:srcRect/>
          <a:stretch>
            <a:fillRect/>
          </a:stretch>
        </p:blipFill>
        <p:spPr bwMode="auto">
          <a:xfrm>
            <a:off x="1500166" y="0"/>
            <a:ext cx="5643602" cy="6871672"/>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1202" name="Picture 3" descr="Image"/>
          <p:cNvPicPr>
            <a:picLocks noChangeAspect="1" noChangeArrowheads="1"/>
          </p:cNvPicPr>
          <p:nvPr/>
        </p:nvPicPr>
        <p:blipFill>
          <a:blip r:embed="rId3"/>
          <a:srcRect/>
          <a:stretch>
            <a:fillRect/>
          </a:stretch>
        </p:blipFill>
        <p:spPr bwMode="auto">
          <a:xfrm>
            <a:off x="1714480" y="0"/>
            <a:ext cx="5000660" cy="7478465"/>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Image"/>
          <p:cNvPicPr>
            <a:picLocks noChangeAspect="1" noChangeArrowheads="1"/>
          </p:cNvPicPr>
          <p:nvPr/>
        </p:nvPicPr>
        <p:blipFill>
          <a:blip r:embed="rId2"/>
          <a:srcRect/>
          <a:stretch>
            <a:fillRect/>
          </a:stretch>
        </p:blipFill>
        <p:spPr bwMode="auto">
          <a:xfrm>
            <a:off x="0" y="0"/>
            <a:ext cx="11242498" cy="7500966"/>
          </a:xfrm>
          <a:prstGeom prst="rect">
            <a:avLst/>
          </a:prstGeom>
          <a:noFill/>
          <a:ln w="9525">
            <a:noFill/>
            <a:miter lim="800000"/>
            <a:headEnd/>
            <a:tailEnd/>
          </a:ln>
        </p:spPr>
      </p:pic>
      <p:sp>
        <p:nvSpPr>
          <p:cNvPr id="3" name="2 Y"/>
          <p:cNvSpPr>
            <a:spLocks noChangeArrowheads="1"/>
          </p:cNvSpPr>
          <p:nvPr/>
        </p:nvSpPr>
        <p:spPr bwMode="auto">
          <a:xfrm>
            <a:off x="5072066" y="0"/>
            <a:ext cx="9144000" cy="6858000"/>
          </a:xfrm>
          <a:prstGeom prst="flowChartSummingJunction">
            <a:avLst/>
          </a:prstGeom>
          <a:solidFill>
            <a:srgbClr val="FFFF66">
              <a:alpha val="74901"/>
            </a:srgbClr>
          </a:solidFill>
          <a:ln w="25400" algn="ctr">
            <a:noFill/>
            <a:round/>
            <a:headEnd/>
            <a:tailEnd/>
          </a:ln>
        </p:spPr>
        <p:txBody>
          <a:bodyPr anchor="ctr"/>
          <a:lstStyle/>
          <a:p>
            <a:pPr algn="ctr">
              <a:defRPr/>
            </a:pPr>
            <a:endParaRPr lang="es-ES">
              <a:solidFill>
                <a:schemeClr val="lt1"/>
              </a:solidFill>
              <a:latin typeface="+mn-lt"/>
              <a:cs typeface="+mn-cs"/>
            </a:endParaRPr>
          </a:p>
        </p:txBody>
      </p:sp>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3250" name="Picture 3" descr="Image"/>
          <p:cNvPicPr>
            <a:picLocks noChangeAspect="1" noChangeArrowheads="1"/>
          </p:cNvPicPr>
          <p:nvPr/>
        </p:nvPicPr>
        <p:blipFill>
          <a:blip r:embed="rId2"/>
          <a:srcRect/>
          <a:stretch>
            <a:fillRect/>
          </a:stretch>
        </p:blipFill>
        <p:spPr bwMode="auto">
          <a:xfrm>
            <a:off x="0" y="0"/>
            <a:ext cx="9208135" cy="6858000"/>
          </a:xfrm>
          <a:prstGeom prst="rect">
            <a:avLst/>
          </a:prstGeom>
          <a:noFill/>
          <a:ln w="9525">
            <a:noFill/>
            <a:miter lim="800000"/>
            <a:headEnd/>
            <a:tailEnd/>
          </a:ln>
        </p:spPr>
      </p:pic>
      <p:sp>
        <p:nvSpPr>
          <p:cNvPr id="3" name="2 Y"/>
          <p:cNvSpPr>
            <a:spLocks noChangeArrowheads="1"/>
          </p:cNvSpPr>
          <p:nvPr/>
        </p:nvSpPr>
        <p:spPr bwMode="auto">
          <a:xfrm>
            <a:off x="-5072130" y="0"/>
            <a:ext cx="9144000" cy="6858000"/>
          </a:xfrm>
          <a:prstGeom prst="flowChartSummingJunction">
            <a:avLst/>
          </a:prstGeom>
          <a:solidFill>
            <a:srgbClr val="663300">
              <a:alpha val="74901"/>
            </a:srgbClr>
          </a:solidFill>
          <a:ln w="25400" algn="ctr">
            <a:noFill/>
            <a:round/>
            <a:headEnd/>
            <a:tailEnd/>
          </a:ln>
        </p:spPr>
        <p:txBody>
          <a:bodyPr anchor="ctr"/>
          <a:lstStyle/>
          <a:p>
            <a:pPr algn="ctr">
              <a:defRPr/>
            </a:pPr>
            <a:endParaRPr lang="es-ES">
              <a:solidFill>
                <a:schemeClr val="lt1"/>
              </a:solidFill>
              <a:latin typeface="+mn-lt"/>
              <a:cs typeface="+mn-cs"/>
            </a:endParaRPr>
          </a:p>
        </p:txBody>
      </p:sp>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ox(out)">
                                      <p:cBhvr>
                                        <p:cTn id="7" dur="3000"/>
                                        <p:tgtEl>
                                          <p:spTgt spid="53250"/>
                                        </p:tgtEl>
                                      </p:cBhvr>
                                    </p:animEffect>
                                  </p:childTnLst>
                                </p:cTn>
                              </p:par>
                              <p:par>
                                <p:cTn id="8" presetID="21" presetClass="exit" presetSubtype="8" fill="hold" grpId="0" nodeType="withEffect">
                                  <p:stCondLst>
                                    <p:cond delay="0"/>
                                  </p:stCondLst>
                                  <p:childTnLst>
                                    <p:animEffect transition="out" filter="wheel(8)">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50178" name="Picture 3" descr="Image"/>
          <p:cNvPicPr>
            <a:picLocks noChangeAspect="1" noChangeArrowheads="1"/>
          </p:cNvPicPr>
          <p:nvPr/>
        </p:nvPicPr>
        <p:blipFill>
          <a:blip r:embed="rId2"/>
          <a:srcRect/>
          <a:stretch>
            <a:fillRect/>
          </a:stretch>
        </p:blipFill>
        <p:spPr bwMode="auto">
          <a:xfrm>
            <a:off x="1571604" y="0"/>
            <a:ext cx="5643602" cy="7393833"/>
          </a:xfrm>
          <a:prstGeom prst="rect">
            <a:avLst/>
          </a:prstGeom>
          <a:noFill/>
          <a:ln w="9525">
            <a:noFill/>
            <a:miter lim="800000"/>
            <a:headEnd/>
            <a:tailEnd/>
          </a:ln>
        </p:spPr>
      </p:pic>
      <p:sp>
        <p:nvSpPr>
          <p:cNvPr id="3" name="2 Rectángulo"/>
          <p:cNvSpPr>
            <a:spLocks noChangeArrowheads="1"/>
          </p:cNvSpPr>
          <p:nvPr/>
        </p:nvSpPr>
        <p:spPr bwMode="auto">
          <a:xfrm>
            <a:off x="0" y="0"/>
            <a:ext cx="9144000" cy="6858000"/>
          </a:xfrm>
          <a:prstGeom prst="rect">
            <a:avLst/>
          </a:prstGeom>
          <a:solidFill>
            <a:srgbClr val="FF99FF">
              <a:alpha val="74901"/>
            </a:srgbClr>
          </a:solidFill>
          <a:ln w="25400" algn="ctr">
            <a:solidFill>
              <a:srgbClr val="385D8A"/>
            </a:solidFill>
            <a:miter lim="800000"/>
            <a:headEnd/>
            <a:tailEnd/>
          </a:ln>
        </p:spPr>
        <p:txBody>
          <a:bodyPr anchor="ctr"/>
          <a:lstStyle/>
          <a:p>
            <a:pPr algn="ctr">
              <a:defRPr/>
            </a:pPr>
            <a:endParaRPr lang="es-ES">
              <a:solidFill>
                <a:schemeClr val="lt1"/>
              </a:solidFill>
              <a:latin typeface="+mn-lt"/>
              <a:cs typeface="+mn-cs"/>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3000" fill="hold"/>
                                        <p:tgtEl>
                                          <p:spTgt spid="50178"/>
                                        </p:tgtEl>
                                        <p:attrNameLst>
                                          <p:attrName>ppt_w</p:attrName>
                                        </p:attrNameLst>
                                      </p:cBhvr>
                                      <p:tavLst>
                                        <p:tav tm="0">
                                          <p:val>
                                            <p:fltVal val="0"/>
                                          </p:val>
                                        </p:tav>
                                        <p:tav tm="100000">
                                          <p:val>
                                            <p:strVal val="#ppt_w"/>
                                          </p:val>
                                        </p:tav>
                                      </p:tavLst>
                                    </p:anim>
                                    <p:anim calcmode="lin" valueType="num">
                                      <p:cBhvr>
                                        <p:cTn id="8" dur="3000" fill="hold"/>
                                        <p:tgtEl>
                                          <p:spTgt spid="50178"/>
                                        </p:tgtEl>
                                        <p:attrNameLst>
                                          <p:attrName>ppt_h</p:attrName>
                                        </p:attrNameLst>
                                      </p:cBhvr>
                                      <p:tavLst>
                                        <p:tav tm="0">
                                          <p:val>
                                            <p:strVal val="#ppt_h"/>
                                          </p:val>
                                        </p:tav>
                                        <p:tav tm="100000">
                                          <p:val>
                                            <p:strVal val="#ppt_h"/>
                                          </p:val>
                                        </p:tav>
                                      </p:tavLst>
                                    </p:anim>
                                  </p:childTnLst>
                                </p:cTn>
                              </p:par>
                              <p:par>
                                <p:cTn id="9" presetID="13" presetClass="exit" presetSubtype="16" fill="hold" grpId="0" nodeType="withEffect">
                                  <p:stCondLst>
                                    <p:cond delay="0"/>
                                  </p:stCondLst>
                                  <p:childTnLst>
                                    <p:animEffect transition="out" filter="plus(in)">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pic>
        <p:nvPicPr>
          <p:cNvPr id="54274" name="Picture 3" descr="Image"/>
          <p:cNvPicPr>
            <a:picLocks noChangeAspect="1" noChangeArrowheads="1"/>
          </p:cNvPicPr>
          <p:nvPr/>
        </p:nvPicPr>
        <p:blipFill>
          <a:blip r:embed="rId2"/>
          <a:srcRect/>
          <a:stretch>
            <a:fillRect/>
          </a:stretch>
        </p:blipFill>
        <p:spPr bwMode="auto">
          <a:xfrm>
            <a:off x="42937" y="0"/>
            <a:ext cx="9101063" cy="6858000"/>
          </a:xfrm>
          <a:prstGeom prst="rect">
            <a:avLst/>
          </a:prstGeom>
          <a:noFill/>
          <a:ln w="9525">
            <a:noFill/>
            <a:miter lim="800000"/>
            <a:headEnd/>
            <a:tailEnd/>
          </a:ln>
        </p:spPr>
      </p:pic>
    </p:spTree>
  </p:cSld>
  <p:clrMapOvr>
    <a:masterClrMapping/>
  </p:clrMapOvr>
  <p:transition advClick="0" advTm="7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circle(out)">
                                      <p:cBhvr>
                                        <p:cTn id="7" dur="50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mag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714544" y="285728"/>
            <a:ext cx="10358510" cy="1200310"/>
          </a:xfrm>
          <a:prstGeom prst="rect">
            <a:avLst/>
          </a:prstGeom>
        </p:spPr>
        <p:txBody>
          <a:bodyPr wrap="square" lIns="91422" tIns="45711" rIns="91422" bIns="45711">
            <a:spAutoFit/>
          </a:bodyPr>
          <a:lstStyle/>
          <a:p>
            <a:pPr lvl="1" algn="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a:t>
            </a:r>
          </a:p>
          <a:p>
            <a:pPr lvl="1" algn="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TENGAS UN BUEN DIA . . .</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786314" y="6000768"/>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9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ONRIEN LOS ANIMALE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¿SONRIEN LOS ANIMALES</Template>
  <TotalTime>2</TotalTime>
  <Words>218</Words>
  <Application>Microsoft Office PowerPoint</Application>
  <PresentationFormat>Presentación en pantalla (4:3)</PresentationFormat>
  <Paragraphs>40</Paragraphs>
  <Slides>55</Slides>
  <Notes>1</Notes>
  <HiddenSlides>0</HiddenSlides>
  <MMClips>0</MMClips>
  <ScaleCrop>false</ScaleCrop>
  <HeadingPairs>
    <vt:vector size="4" baseType="variant">
      <vt:variant>
        <vt:lpstr>Tema</vt:lpstr>
      </vt:variant>
      <vt:variant>
        <vt:i4>1</vt:i4>
      </vt:variant>
      <vt:variant>
        <vt:lpstr>Títulos de diapositiva</vt:lpstr>
      </vt:variant>
      <vt:variant>
        <vt:i4>55</vt:i4>
      </vt:variant>
    </vt:vector>
  </HeadingPairs>
  <TitlesOfParts>
    <vt:vector size="56" baseType="lpstr">
      <vt:lpstr>¿SONRIEN LOS ANIMALES</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2013-05-02T21:10:47Z</dcterms:created>
  <dcterms:modified xsi:type="dcterms:W3CDTF">2013-05-02T21:12:53Z</dcterms:modified>
</cp:coreProperties>
</file>