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307" r:id="rId35"/>
    <p:sldId id="306" r:id="rId36"/>
    <p:sldId id="305" r:id="rId37"/>
    <p:sldId id="304" r:id="rId38"/>
    <p:sldId id="303" r:id="rId39"/>
    <p:sldId id="302" r:id="rId40"/>
    <p:sldId id="301" r:id="rId41"/>
    <p:sldId id="300" r:id="rId42"/>
    <p:sldId id="299" r:id="rId43"/>
    <p:sldId id="298" r:id="rId44"/>
    <p:sldId id="266" r:id="rId45"/>
    <p:sldId id="265" r:id="rId46"/>
    <p:sldId id="264" r:id="rId47"/>
    <p:sldId id="263" r:id="rId48"/>
    <p:sldId id="262" r:id="rId49"/>
    <p:sldId id="261" r:id="rId50"/>
    <p:sldId id="260" r:id="rId51"/>
    <p:sldId id="259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UP4kRCt7RyClp2JyLy7jA==" hashData="X4e4+rQnvx80MojrUcNw188SL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AC868-2180-43C6-9A8C-1578401FFE2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AA681-11A7-4260-87CC-CE102016B7F3}" type="datetimeFigureOut">
              <a:rPr lang="es-ES" smtClean="0"/>
              <a:pPr/>
              <a:t>05/10/2013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3820A-6A37-46B5-BB39-4E8DC58F2F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709A17-EA0D-417A-A140-3CBBDFF3DD0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4744"/>
            <a:ext cx="9144000" cy="4752528"/>
          </a:xfrm>
          <a:prstGeom prst="rect">
            <a:avLst/>
          </a:prstGeom>
        </p:spPr>
      </p:pic>
      <p:pic>
        <p:nvPicPr>
          <p:cNvPr id="5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  <p:pic>
        <p:nvPicPr>
          <p:cNvPr id="52234" name="Picture 10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60648"/>
            <a:ext cx="8180969" cy="792088"/>
          </a:xfrm>
          <a:prstGeom prst="rect">
            <a:avLst/>
          </a:prstGeom>
          <a:noFill/>
        </p:spPr>
      </p:pic>
      <p:pic>
        <p:nvPicPr>
          <p:cNvPr id="52235" name="Picture 11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6021288"/>
            <a:ext cx="56769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  <p:sndAc>
      <p:stSnd>
        <p:snd r:embed="rId2" name="16- Space - Magic F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9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9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05600"/>
            <a:ext cx="9144000" cy="1524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23787" y="3337784"/>
            <a:ext cx="6858002" cy="182427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divider_1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7787" y="3337785"/>
            <a:ext cx="6858002" cy="1824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6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2013-10-05T16:28:50Z</dcterms:created>
  <dcterms:modified xsi:type="dcterms:W3CDTF">2013-10-05T18:12:49Z</dcterms:modified>
</cp:coreProperties>
</file>