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6" r:id="rId4"/>
    <p:sldId id="295" r:id="rId5"/>
    <p:sldId id="294" r:id="rId6"/>
    <p:sldId id="293" r:id="rId7"/>
    <p:sldId id="292" r:id="rId8"/>
    <p:sldId id="291" r:id="rId9"/>
    <p:sldId id="290" r:id="rId10"/>
    <p:sldId id="289" r:id="rId11"/>
    <p:sldId id="288" r:id="rId12"/>
    <p:sldId id="287" r:id="rId13"/>
    <p:sldId id="286" r:id="rId14"/>
    <p:sldId id="285" r:id="rId15"/>
    <p:sldId id="284" r:id="rId16"/>
    <p:sldId id="305" r:id="rId17"/>
    <p:sldId id="304" r:id="rId18"/>
    <p:sldId id="303" r:id="rId19"/>
    <p:sldId id="302" r:id="rId20"/>
    <p:sldId id="301" r:id="rId21"/>
    <p:sldId id="300" r:id="rId22"/>
    <p:sldId id="299" r:id="rId23"/>
    <p:sldId id="298" r:id="rId24"/>
    <p:sldId id="297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272" r:id="rId37"/>
    <p:sldId id="271" r:id="rId38"/>
    <p:sldId id="270" r:id="rId39"/>
    <p:sldId id="269" r:id="rId40"/>
    <p:sldId id="268" r:id="rId41"/>
    <p:sldId id="267" r:id="rId42"/>
    <p:sldId id="266" r:id="rId43"/>
    <p:sldId id="265" r:id="rId44"/>
    <p:sldId id="264" r:id="rId45"/>
    <p:sldId id="263" r:id="rId46"/>
    <p:sldId id="262" r:id="rId47"/>
    <p:sldId id="261" r:id="rId48"/>
    <p:sldId id="260" r:id="rId49"/>
    <p:sldId id="259" r:id="rId50"/>
    <p:sldId id="258" r:id="rId51"/>
    <p:sldId id="257" r:id="rId52"/>
    <p:sldId id="311" r:id="rId53"/>
    <p:sldId id="310" r:id="rId54"/>
    <p:sldId id="309" r:id="rId55"/>
    <p:sldId id="308" r:id="rId56"/>
    <p:sldId id="312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K0CxBD3BbMM+FnAq+Y0Fg==" hashData="6o1XorZEkWBFYVR6LL5OuwiVU4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C16C6C-18DC-4757-A18D-622B117FF1E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E0A5E-C166-4B8A-94CD-2955078AD041}" type="datetimeFigureOut">
              <a:rPr lang="es-ES" smtClean="0"/>
              <a:pPr/>
              <a:t>10/05/2013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6367D-466B-46E8-AE9A-B8AF673FD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strips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1C6B89-F4F1-4B0B-8013-CF68BC1E312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strips dir="l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84.gif"/><Relationship Id="rId4" Type="http://schemas.openxmlformats.org/officeDocument/2006/relationships/image" Target="../media/image8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gif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gif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gif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gif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gif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38fb5_31c69003_orig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0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27159" cy="980728"/>
          </a:xfrm>
          <a:prstGeom prst="rect">
            <a:avLst/>
          </a:prstGeom>
          <a:noFill/>
        </p:spPr>
      </p:pic>
      <p:pic>
        <p:nvPicPr>
          <p:cNvPr id="51206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247254"/>
            <a:ext cx="4981575" cy="610746"/>
          </a:xfrm>
          <a:prstGeom prst="rect">
            <a:avLst/>
          </a:prstGeom>
          <a:noFill/>
        </p:spPr>
      </p:pic>
      <p:pic>
        <p:nvPicPr>
          <p:cNvPr id="51208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112" y="5949280"/>
            <a:ext cx="3851888" cy="90872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ld"/>
    <p:sndAc>
      <p:stSnd>
        <p:snd r:embed="rId2" name="tamia - careless whisp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f7ab_b92551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3 Imagen" descr="0_9e82c_c9e5b191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5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91014" y="3308978"/>
            <a:ext cx="6858000" cy="240044"/>
          </a:xfrm>
          <a:prstGeom prst="rect">
            <a:avLst/>
          </a:prstGeom>
          <a:noFill/>
        </p:spPr>
      </p:pic>
      <p:pic>
        <p:nvPicPr>
          <p:cNvPr id="55298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15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ion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219825"/>
            <a:ext cx="3076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0e7e_344328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733256"/>
            <a:ext cx="81057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122e_58e5973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22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42100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cadf_9f77cb9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3 Imagen" descr="0_a1c82_28d639b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5120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0"/>
            <a:ext cx="4283968" cy="638175"/>
          </a:xfrm>
          <a:prstGeom prst="rect">
            <a:avLst/>
          </a:prstGeom>
          <a:noFill/>
        </p:spPr>
      </p:pic>
      <p:pic>
        <p:nvPicPr>
          <p:cNvPr id="6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191014" y="3308978"/>
            <a:ext cx="6858000" cy="240044"/>
          </a:xfrm>
          <a:prstGeom prst="rect">
            <a:avLst/>
          </a:prstGeom>
          <a:noFill/>
        </p:spPr>
      </p:pic>
      <p:pic>
        <p:nvPicPr>
          <p:cNvPr id="7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0"/>
            <a:ext cx="4283968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rendajo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021288"/>
            <a:ext cx="441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0e76_893c642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1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692696"/>
            <a:ext cx="30003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vena mascul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5733256"/>
            <a:ext cx="6686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653_d3ba14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2 Imagen" descr="0_6f2ff_e0108c89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1026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63022" y="3308978"/>
            <a:ext cx="6858000" cy="240044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0"/>
            <a:ext cx="3324225" cy="504826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0"/>
            <a:ext cx="3752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egaruco de  o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664"/>
            <a:ext cx="4391025" cy="381001"/>
          </a:xfrm>
          <a:prstGeom prst="rect">
            <a:avLst/>
          </a:prstGeom>
          <a:noFill/>
        </p:spPr>
      </p:pic>
      <p:pic>
        <p:nvPicPr>
          <p:cNvPr id="4" name="3 Imagen" descr="Arrendaj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946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04664"/>
            <a:ext cx="2657475" cy="381001"/>
          </a:xfrm>
          <a:prstGeom prst="rect">
            <a:avLst/>
          </a:prstGeom>
          <a:noFill/>
        </p:spPr>
      </p:pic>
      <p:pic>
        <p:nvPicPr>
          <p:cNvPr id="6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191014" y="3308978"/>
            <a:ext cx="6858000" cy="24004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5940_543df5e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08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548680"/>
            <a:ext cx="3019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 T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877272"/>
            <a:ext cx="2733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1581_a2660ab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0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76672"/>
            <a:ext cx="28670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219825"/>
            <a:ext cx="1647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b221d_aa543e1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9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32656"/>
            <a:ext cx="7067550" cy="638175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achuelo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517232"/>
            <a:ext cx="50673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ca32_5cff24ee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9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301208"/>
            <a:ext cx="4191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ho de orejas cort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8763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6d52_4ac0598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6672"/>
            <a:ext cx="3676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mbycil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805264"/>
            <a:ext cx="4638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h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0855"/>
          </a:xfrm>
          <a:prstGeom prst="rect">
            <a:avLst/>
          </a:prstGeom>
        </p:spPr>
      </p:pic>
      <p:pic>
        <p:nvPicPr>
          <p:cNvPr id="81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836712"/>
            <a:ext cx="2133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sar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124744"/>
            <a:ext cx="3514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achue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836712"/>
            <a:ext cx="49149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pintero de Cola Cor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8867862" cy="6206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rran arti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60648"/>
            <a:ext cx="62769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trino lavand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7210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ccothraust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021288"/>
            <a:ext cx="6724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ch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92696"/>
            <a:ext cx="35337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rroj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4067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rruca ind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56292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rru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6099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almuerz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60648"/>
            <a:ext cx="4886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rithacus rubecu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0"/>
            <a:ext cx="7934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nchada ver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32656"/>
            <a:ext cx="60388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vi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3" name="2 Imagen" descr="Palom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584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0"/>
            <a:ext cx="3238500" cy="638175"/>
          </a:xfrm>
          <a:prstGeom prst="rect">
            <a:avLst/>
          </a:prstGeom>
          <a:noFill/>
        </p:spPr>
      </p:pic>
      <p:pic>
        <p:nvPicPr>
          <p:cNvPr id="3584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0"/>
            <a:ext cx="3038475" cy="638175"/>
          </a:xfrm>
          <a:prstGeom prst="rect">
            <a:avLst/>
          </a:prstGeom>
          <a:noFill/>
        </p:spPr>
      </p:pic>
      <p:pic>
        <p:nvPicPr>
          <p:cNvPr id="6" name="Picture 2" descr="C:\Users\Usuario\Downloads\65cac6c74a1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046998" y="3308978"/>
            <a:ext cx="6858000" cy="24004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lgu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8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0" y="1052736"/>
            <a:ext cx="3714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ondrin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5162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rrion y verder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77533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rr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9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60648"/>
            <a:ext cx="33909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vandera boy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60648"/>
            <a:ext cx="7086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udo carbon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9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021288"/>
            <a:ext cx="7505700" cy="638175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661248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jaro carpintero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805264"/>
            <a:ext cx="7543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jaro carpint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805264"/>
            <a:ext cx="7543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chiazu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221088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o men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08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48680"/>
            <a:ext cx="441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nzon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08720"/>
            <a:ext cx="2828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ñon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3743325" cy="638175"/>
          </a:xfrm>
          <a:prstGeom prst="rect">
            <a:avLst/>
          </a:prstGeom>
          <a:noFill/>
        </p:spPr>
      </p:pic>
      <p:pic>
        <p:nvPicPr>
          <p:cNvPr id="4813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88640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ncipi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1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5850" y="0"/>
            <a:ext cx="42481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arl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01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085184"/>
            <a:ext cx="3638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t azu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45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1675" y="188640"/>
            <a:ext cx="3362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ix uralens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55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04664"/>
            <a:ext cx="6334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uosaari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65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5900" y="260648"/>
            <a:ext cx="3848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ed Bunt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75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60648"/>
            <a:ext cx="5162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strips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60</Words>
  <Application>Microsoft Office PowerPoint</Application>
  <PresentationFormat>Presentación en pantalla (4:3)</PresentationFormat>
  <Paragraphs>28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2013-05-09T17:44:44Z</dcterms:created>
  <dcterms:modified xsi:type="dcterms:W3CDTF">2013-05-10T18:36:41Z</dcterms:modified>
</cp:coreProperties>
</file>