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95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8" r:id="rId30"/>
    <p:sldId id="289" r:id="rId31"/>
    <p:sldId id="290" r:id="rId32"/>
    <p:sldId id="294" r:id="rId33"/>
    <p:sldId id="291" r:id="rId34"/>
    <p:sldId id="292" r:id="rId35"/>
    <p:sldId id="293" r:id="rId36"/>
    <p:sldId id="278" r:id="rId37"/>
    <p:sldId id="274" r:id="rId38"/>
    <p:sldId id="287" r:id="rId39"/>
    <p:sldId id="296" r:id="rId40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691" y="4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34F4C-210E-4574-B5D1-12185A01E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EBE0FC-57A5-4A20-8F73-998809889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AB1A3-AD42-4DD9-A883-B79079D2B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63570-229B-4026-A9AD-5B92D1DFA90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39641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BAC3E7-9D8F-4052-AF4B-81B492301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136046-5869-4BF2-A799-ADED2645B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DC4EB-257F-4D2A-8F8A-3FE6585F4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C2CE2-E6C8-4AA8-B5F3-034356708BD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4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0F7D0-3D35-4635-88F7-2D409F874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79A16B-EEE3-4C64-A0B2-9C3EF8CE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24CEC-5967-4BA1-A606-B7BDEA50D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31ECC-8F63-4437-B6CC-4E23A9C3008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41841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9E6E2A3-F696-40A2-BD17-A2D1BB8C5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9460B31-CD0D-4F0E-A6F9-1F28749DB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B63A1D7-0E59-45E0-AE58-655ED26D5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13967-8557-4823-875E-21386FAB06F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78025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7A43C56-8C2F-40AA-A07E-C77042ECC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4527E18-7A5F-4086-8A68-2CA1B50BF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DD0AC53-AA80-487E-94A6-11396DACA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EF65B-4505-48F0-8509-B88740F413B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58328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7CF023D-FED7-4E46-9F8B-AE05245D6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0F9FCA6-20E7-455D-A935-DD515933B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87242CC-A84C-4384-9B06-EFF63B547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B6557-5A69-4C88-B2CA-77A0E10E0C2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85272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3466412-B312-417E-9226-B03CB0BBF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5D9CEA1-9F68-41DE-80D1-A6DB9FAA3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B6D3804-B19F-495D-A8A3-98743DD96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B50D3-3697-4C16-B3C1-B2CE0B983BD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2474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EFDF15-B34D-44A1-A0FC-D3C25FB35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44BE5C-5A67-4DB5-AB57-0D3765271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6E5F2C3-5309-4F32-A5C7-221D018D7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DD120-23D5-44D3-9C66-D01B1AC0F05B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45741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B705C9-55E0-4675-8D8C-759019671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FE4F9B-CB6A-432B-8EE1-185DC7AF3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C93CF37-B9E2-4A87-9444-A52A6C9F73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6979B-5C4D-4637-AC42-270D25C2420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57067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E7095-665D-4037-B37A-BC51692F8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81D877-7B90-4941-883B-6614FC2FA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3E92B1-EC30-4F3F-8416-F7529056F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A2327-D219-43C7-BB66-64D0B9D6BD9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9243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DB4812-4468-4C03-9B6A-9CC0EDF09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4387C-E701-4DC8-8A24-F0EF8A8CD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D4E5E5-A28C-4B2A-9D08-47B4B3320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814FE-35FB-4158-AE54-468868E4F51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554714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AF865ED-048E-44F8-BBA2-772BFB6237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5CD55E4-CD64-459D-A4C6-2358AB008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9793272-8561-44FD-B17A-214AFD017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4AAB04-CC9C-406A-9768-8D1AED68039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70660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F2B5173-9B95-478F-B7F0-8DD9089974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BBF0E76-BA3C-47C3-A49C-43236EF628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980DB-B6E5-43D0-BD61-60F493A193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64EE6E-3875-448B-A8E4-99CD3375E6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361139-E885-4528-AA2A-652CA7E698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EDB808A-6DD9-4739-98D9-838526E01CC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>
            <a:extLst>
              <a:ext uri="{FF2B5EF4-FFF2-40B4-BE49-F238E27FC236}">
                <a16:creationId xmlns:a16="http://schemas.microsoft.com/office/drawing/2014/main" id="{056EA506-EE1F-45E8-AC72-D3058D69A1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075" name="Rectangle 5">
            <a:extLst>
              <a:ext uri="{FF2B5EF4-FFF2-40B4-BE49-F238E27FC236}">
                <a16:creationId xmlns:a16="http://schemas.microsoft.com/office/drawing/2014/main" id="{521ACDA6-12B4-41D6-A364-94BA1162826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076" name="Picture 7">
            <a:extLst>
              <a:ext uri="{FF2B5EF4-FFF2-40B4-BE49-F238E27FC236}">
                <a16:creationId xmlns:a16="http://schemas.microsoft.com/office/drawing/2014/main" id="{5BD8CE84-8454-4CF1-9BE5-1B8027B7217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239625" cy="6980238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7" name="WordArt 8">
            <a:extLst>
              <a:ext uri="{FF2B5EF4-FFF2-40B4-BE49-F238E27FC236}">
                <a16:creationId xmlns:a16="http://schemas.microsoft.com/office/drawing/2014/main" id="{CB638038-EC1B-4DB8-BD1B-4B77CDB8B0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65500" y="265113"/>
            <a:ext cx="52578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36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Sobresalientes flores.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fade/>
        <p:sndAc>
          <p:stSnd loop="1">
            <p:snd r:embed="rId2" name="Track13_Flauta agua.wav"/>
          </p:stSnd>
        </p:sndAc>
      </p:transition>
    </mc:Choice>
    <mc:Fallback>
      <p:transition spd="slow" advTm="5000">
        <p:fade/>
        <p:sndAc>
          <p:stSnd loop="1">
            <p:snd r:embed="rId2" name="Track13_Flauta agu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>
            <a:extLst>
              <a:ext uri="{FF2B5EF4-FFF2-40B4-BE49-F238E27FC236}">
                <a16:creationId xmlns:a16="http://schemas.microsoft.com/office/drawing/2014/main" id="{2116FD2E-4AAD-469B-AC8C-C6CDB9D718B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099" name="Rectangle 5">
            <a:extLst>
              <a:ext uri="{FF2B5EF4-FFF2-40B4-BE49-F238E27FC236}">
                <a16:creationId xmlns:a16="http://schemas.microsoft.com/office/drawing/2014/main" id="{AFB1DACE-C3FC-48BE-A3E6-FEC9E77B1AD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4100" name="Picture 7">
            <a:extLst>
              <a:ext uri="{FF2B5EF4-FFF2-40B4-BE49-F238E27FC236}">
                <a16:creationId xmlns:a16="http://schemas.microsoft.com/office/drawing/2014/main" id="{BF93B471-1CC1-46B4-B052-3A65028C008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1" name="WordArt 8">
            <a:extLst>
              <a:ext uri="{FF2B5EF4-FFF2-40B4-BE49-F238E27FC236}">
                <a16:creationId xmlns:a16="http://schemas.microsoft.com/office/drawing/2014/main" id="{30DB4643-3717-47BB-A049-AF797D939E7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79650" y="476250"/>
            <a:ext cx="310197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 color particular.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>
            <a:extLst>
              <a:ext uri="{FF2B5EF4-FFF2-40B4-BE49-F238E27FC236}">
                <a16:creationId xmlns:a16="http://schemas.microsoft.com/office/drawing/2014/main" id="{E55DA2D7-E7DC-41AB-9959-5C3C2814D6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5123" name="Rectangle 5">
            <a:extLst>
              <a:ext uri="{FF2B5EF4-FFF2-40B4-BE49-F238E27FC236}">
                <a16:creationId xmlns:a16="http://schemas.microsoft.com/office/drawing/2014/main" id="{1FACE37E-0A1F-4E07-9E55-2CD6D8B4B12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5124" name="Picture 7">
            <a:extLst>
              <a:ext uri="{FF2B5EF4-FFF2-40B4-BE49-F238E27FC236}">
                <a16:creationId xmlns:a16="http://schemas.microsoft.com/office/drawing/2014/main" id="{7067D233-AEE9-42A9-B6F5-8DA460F4C92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5" name="WordArt 8">
            <a:extLst>
              <a:ext uri="{FF2B5EF4-FFF2-40B4-BE49-F238E27FC236}">
                <a16:creationId xmlns:a16="http://schemas.microsoft.com/office/drawing/2014/main" id="{B64B3E4D-024A-490F-949E-8E8B20C3D85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08213" y="333375"/>
            <a:ext cx="2735262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 delicadeza.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4000">
        <p:fade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07D8DA06-84F4-46F0-8CB0-AFA9F114E7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6147" name="Rectangle 5">
            <a:extLst>
              <a:ext uri="{FF2B5EF4-FFF2-40B4-BE49-F238E27FC236}">
                <a16:creationId xmlns:a16="http://schemas.microsoft.com/office/drawing/2014/main" id="{5A68800E-2AD4-4695-A3D8-CC5DABDE0DD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6148" name="Picture 7">
            <a:extLst>
              <a:ext uri="{FF2B5EF4-FFF2-40B4-BE49-F238E27FC236}">
                <a16:creationId xmlns:a16="http://schemas.microsoft.com/office/drawing/2014/main" id="{AB996795-F48F-4661-A7F5-AB6D14CD441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288838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9" name="WordArt 8">
            <a:extLst>
              <a:ext uri="{FF2B5EF4-FFF2-40B4-BE49-F238E27FC236}">
                <a16:creationId xmlns:a16="http://schemas.microsoft.com/office/drawing/2014/main" id="{A2AFB7F4-0ED3-4E6A-8047-1A40804D1E9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63750" y="333375"/>
            <a:ext cx="3024188" cy="534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sus bellas formas.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>
            <a:extLst>
              <a:ext uri="{FF2B5EF4-FFF2-40B4-BE49-F238E27FC236}">
                <a16:creationId xmlns:a16="http://schemas.microsoft.com/office/drawing/2014/main" id="{7189F925-A552-4D0A-ABDC-DFCC37BC30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7171" name="Rectangle 5">
            <a:extLst>
              <a:ext uri="{FF2B5EF4-FFF2-40B4-BE49-F238E27FC236}">
                <a16:creationId xmlns:a16="http://schemas.microsoft.com/office/drawing/2014/main" id="{03671D36-1DB3-424E-8EAE-782D129E816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7172" name="Picture 7">
            <a:extLst>
              <a:ext uri="{FF2B5EF4-FFF2-40B4-BE49-F238E27FC236}">
                <a16:creationId xmlns:a16="http://schemas.microsoft.com/office/drawing/2014/main" id="{4482CB24-FE16-42FD-B3BE-2370F5302C0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73" name="WordArt 8">
            <a:extLst>
              <a:ext uri="{FF2B5EF4-FFF2-40B4-BE49-F238E27FC236}">
                <a16:creationId xmlns:a16="http://schemas.microsoft.com/office/drawing/2014/main" id="{E4473E28-3A81-4F17-B947-44459203A44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08213" y="549275"/>
            <a:ext cx="266382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 perfección.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4000">
        <p:fade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>
            <a:extLst>
              <a:ext uri="{FF2B5EF4-FFF2-40B4-BE49-F238E27FC236}">
                <a16:creationId xmlns:a16="http://schemas.microsoft.com/office/drawing/2014/main" id="{8CF3614E-F886-4E7C-B25F-5F4472367EC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8195" name="Rectangle 5">
            <a:extLst>
              <a:ext uri="{FF2B5EF4-FFF2-40B4-BE49-F238E27FC236}">
                <a16:creationId xmlns:a16="http://schemas.microsoft.com/office/drawing/2014/main" id="{355C54C0-69BA-4B13-BC7D-49E6E45768B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8196" name="Picture 7">
            <a:extLst>
              <a:ext uri="{FF2B5EF4-FFF2-40B4-BE49-F238E27FC236}">
                <a16:creationId xmlns:a16="http://schemas.microsoft.com/office/drawing/2014/main" id="{8E3076AA-4B62-4A16-B782-32193AF2573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197" name="WordArt 8">
            <a:extLst>
              <a:ext uri="{FF2B5EF4-FFF2-40B4-BE49-F238E27FC236}">
                <a16:creationId xmlns:a16="http://schemas.microsoft.com/office/drawing/2014/main" id="{18608B22-901C-4FC4-B8D8-C3DB0DB8EBA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3563" y="333375"/>
            <a:ext cx="2533650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ser decorativas.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>
            <a:extLst>
              <a:ext uri="{FF2B5EF4-FFF2-40B4-BE49-F238E27FC236}">
                <a16:creationId xmlns:a16="http://schemas.microsoft.com/office/drawing/2014/main" id="{85AF8B6A-E1C5-4C25-B0E5-28666942C5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9219" name="Rectangle 5">
            <a:extLst>
              <a:ext uri="{FF2B5EF4-FFF2-40B4-BE49-F238E27FC236}">
                <a16:creationId xmlns:a16="http://schemas.microsoft.com/office/drawing/2014/main" id="{68D4EB20-2FB7-45A9-9699-CB8F545663A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9220" name="Picture 7">
            <a:extLst>
              <a:ext uri="{FF2B5EF4-FFF2-40B4-BE49-F238E27FC236}">
                <a16:creationId xmlns:a16="http://schemas.microsoft.com/office/drawing/2014/main" id="{38295F33-F7B0-4C8F-B715-157B04B170A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1" name="WordArt 8">
            <a:extLst>
              <a:ext uri="{FF2B5EF4-FFF2-40B4-BE49-F238E27FC236}">
                <a16:creationId xmlns:a16="http://schemas.microsoft.com/office/drawing/2014/main" id="{0EB870B9-3907-443F-8E76-71BB9E6E26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91588" y="322263"/>
            <a:ext cx="1997075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 pureza.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4000">
        <p:fade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EAE29176-E14F-4CD7-9276-7A5672A737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5523A5DD-E901-4D94-8529-2177DEF1110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0244" name="Picture 7">
            <a:extLst>
              <a:ext uri="{FF2B5EF4-FFF2-40B4-BE49-F238E27FC236}">
                <a16:creationId xmlns:a16="http://schemas.microsoft.com/office/drawing/2014/main" id="{20133801-8B38-4CEC-9FDF-2ABC4EC95C9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5" name="WordArt 8">
            <a:extLst>
              <a:ext uri="{FF2B5EF4-FFF2-40B4-BE49-F238E27FC236}">
                <a16:creationId xmlns:a16="http://schemas.microsoft.com/office/drawing/2014/main" id="{6C07381C-2392-4F2F-B2B3-8BFF4AF7DD3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950" y="274638"/>
            <a:ext cx="2338388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ser curiosas.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4000">
        <p:fade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>
            <a:extLst>
              <a:ext uri="{FF2B5EF4-FFF2-40B4-BE49-F238E27FC236}">
                <a16:creationId xmlns:a16="http://schemas.microsoft.com/office/drawing/2014/main" id="{0587E8DC-DA42-4F3C-A142-7B268EAE71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1267" name="Rectangle 5">
            <a:extLst>
              <a:ext uri="{FF2B5EF4-FFF2-40B4-BE49-F238E27FC236}">
                <a16:creationId xmlns:a16="http://schemas.microsoft.com/office/drawing/2014/main" id="{29BDA70E-7DB6-4C1D-B7DA-ABA3650740F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1268" name="Picture 7">
            <a:extLst>
              <a:ext uri="{FF2B5EF4-FFF2-40B4-BE49-F238E27FC236}">
                <a16:creationId xmlns:a16="http://schemas.microsoft.com/office/drawing/2014/main" id="{1DDA8C37-43DA-41F7-8217-F926B88AC81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9" name="WordArt 8">
            <a:extLst>
              <a:ext uri="{FF2B5EF4-FFF2-40B4-BE49-F238E27FC236}">
                <a16:creationId xmlns:a16="http://schemas.microsoft.com/office/drawing/2014/main" id="{B016F799-5A74-4090-BA04-BE4E95E32CC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88163" y="549275"/>
            <a:ext cx="2735262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sus matices.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>
            <a:extLst>
              <a:ext uri="{FF2B5EF4-FFF2-40B4-BE49-F238E27FC236}">
                <a16:creationId xmlns:a16="http://schemas.microsoft.com/office/drawing/2014/main" id="{3CFB3E99-C1B9-4289-8386-AB16E1EAAF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2291" name="Rectangle 5">
            <a:extLst>
              <a:ext uri="{FF2B5EF4-FFF2-40B4-BE49-F238E27FC236}">
                <a16:creationId xmlns:a16="http://schemas.microsoft.com/office/drawing/2014/main" id="{C18A8283-3AEA-4583-8C79-6784B1B7884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2292" name="Picture 7">
            <a:extLst>
              <a:ext uri="{FF2B5EF4-FFF2-40B4-BE49-F238E27FC236}">
                <a16:creationId xmlns:a16="http://schemas.microsoft.com/office/drawing/2014/main" id="{4A788937-483D-49EB-9816-2E1CE447F08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3" name="WordArt 8">
            <a:extLst>
              <a:ext uri="{FF2B5EF4-FFF2-40B4-BE49-F238E27FC236}">
                <a16:creationId xmlns:a16="http://schemas.microsoft.com/office/drawing/2014/main" id="{4FC438E4-E519-40C3-8F47-AD3FC90DAE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89838" y="522288"/>
            <a:ext cx="28797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 gran variedad.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>
            <a:extLst>
              <a:ext uri="{FF2B5EF4-FFF2-40B4-BE49-F238E27FC236}">
                <a16:creationId xmlns:a16="http://schemas.microsoft.com/office/drawing/2014/main" id="{F0B4E0F8-75E8-4A93-ACB5-5B96B4E12A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3315" name="Rectangle 5">
            <a:extLst>
              <a:ext uri="{FF2B5EF4-FFF2-40B4-BE49-F238E27FC236}">
                <a16:creationId xmlns:a16="http://schemas.microsoft.com/office/drawing/2014/main" id="{D99A550B-2277-4502-BBEF-71C6CCA4E66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3316" name="Picture 7">
            <a:extLst>
              <a:ext uri="{FF2B5EF4-FFF2-40B4-BE49-F238E27FC236}">
                <a16:creationId xmlns:a16="http://schemas.microsoft.com/office/drawing/2014/main" id="{7234A184-4D8F-41D7-8405-B8A8C78BCAC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72288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317" name="WordArt 8">
            <a:extLst>
              <a:ext uri="{FF2B5EF4-FFF2-40B4-BE49-F238E27FC236}">
                <a16:creationId xmlns:a16="http://schemas.microsoft.com/office/drawing/2014/main" id="{A6E04842-0D92-4443-BF54-41CBEE865D7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95550" y="476250"/>
            <a:ext cx="302418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ser encantadoras.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4000">
        <p:fade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>
            <a:extLst>
              <a:ext uri="{FF2B5EF4-FFF2-40B4-BE49-F238E27FC236}">
                <a16:creationId xmlns:a16="http://schemas.microsoft.com/office/drawing/2014/main" id="{84109487-F8F5-4CDF-9724-F0EAA5BB9C1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4339" name="Rectangle 5">
            <a:extLst>
              <a:ext uri="{FF2B5EF4-FFF2-40B4-BE49-F238E27FC236}">
                <a16:creationId xmlns:a16="http://schemas.microsoft.com/office/drawing/2014/main" id="{CFB54DC6-16F5-4DC7-8A60-8A44B73F501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4340" name="Picture 7">
            <a:extLst>
              <a:ext uri="{FF2B5EF4-FFF2-40B4-BE49-F238E27FC236}">
                <a16:creationId xmlns:a16="http://schemas.microsoft.com/office/drawing/2014/main" id="{B1BAB733-A8EF-4AEC-86EC-F4B6D4D5759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341" name="WordArt 8">
            <a:extLst>
              <a:ext uri="{FF2B5EF4-FFF2-40B4-BE49-F238E27FC236}">
                <a16:creationId xmlns:a16="http://schemas.microsoft.com/office/drawing/2014/main" id="{970CC681-FA2A-4E64-8DFD-3455D42F9E8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6763" y="428625"/>
            <a:ext cx="324167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 extravagancia.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>
            <a:extLst>
              <a:ext uri="{FF2B5EF4-FFF2-40B4-BE49-F238E27FC236}">
                <a16:creationId xmlns:a16="http://schemas.microsoft.com/office/drawing/2014/main" id="{D9368CE9-5BB2-4E51-B713-1D8D1CBF8A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5363" name="Rectangle 5">
            <a:extLst>
              <a:ext uri="{FF2B5EF4-FFF2-40B4-BE49-F238E27FC236}">
                <a16:creationId xmlns:a16="http://schemas.microsoft.com/office/drawing/2014/main" id="{FF5C5AA3-1C5D-48B9-9F4F-870E34A3A9E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5364" name="Picture 7">
            <a:extLst>
              <a:ext uri="{FF2B5EF4-FFF2-40B4-BE49-F238E27FC236}">
                <a16:creationId xmlns:a16="http://schemas.microsoft.com/office/drawing/2014/main" id="{E58180B0-3374-4822-907C-E19E31F1114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5" name="WordArt 8">
            <a:extLst>
              <a:ext uri="{FF2B5EF4-FFF2-40B4-BE49-F238E27FC236}">
                <a16:creationId xmlns:a16="http://schemas.microsoft.com/office/drawing/2014/main" id="{5967FF4D-6A0D-48F4-8094-3DA5324C18F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74825" y="692150"/>
            <a:ext cx="2808288" cy="649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Por su elegancia.</a:t>
            </a:r>
          </a:p>
        </p:txBody>
      </p:sp>
    </p:spTree>
  </p:cSld>
  <p:clrMapOvr>
    <a:masterClrMapping/>
  </p:clrMapOvr>
  <p:transition spd="slow" advTm="4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>
            <a:extLst>
              <a:ext uri="{FF2B5EF4-FFF2-40B4-BE49-F238E27FC236}">
                <a16:creationId xmlns:a16="http://schemas.microsoft.com/office/drawing/2014/main" id="{52EF3CCE-CFFD-41C2-A8AF-1CAF2473D9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6387" name="Rectangle 5">
            <a:extLst>
              <a:ext uri="{FF2B5EF4-FFF2-40B4-BE49-F238E27FC236}">
                <a16:creationId xmlns:a16="http://schemas.microsoft.com/office/drawing/2014/main" id="{5A4634AC-8BEA-4186-AEA7-0E43EECE850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6388" name="Picture 7">
            <a:extLst>
              <a:ext uri="{FF2B5EF4-FFF2-40B4-BE49-F238E27FC236}">
                <a16:creationId xmlns:a16="http://schemas.microsoft.com/office/drawing/2014/main" id="{DFE0D25A-E92B-417E-84B5-8CF17E62F8C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8A33B47-4C12-424A-85D6-B43E113D54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C733BEDE-D488-45D6-B40C-CB4B8B893F4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s-ES" altLang="es-ES"/>
          </a:p>
        </p:txBody>
      </p:sp>
      <p:pic>
        <p:nvPicPr>
          <p:cNvPr id="17412" name="Picture 4">
            <a:extLst>
              <a:ext uri="{FF2B5EF4-FFF2-40B4-BE49-F238E27FC236}">
                <a16:creationId xmlns:a16="http://schemas.microsoft.com/office/drawing/2014/main" id="{80805B43-2B94-47AB-8617-9AB8D7F0C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>
            <a:extLst>
              <a:ext uri="{FF2B5EF4-FFF2-40B4-BE49-F238E27FC236}">
                <a16:creationId xmlns:a16="http://schemas.microsoft.com/office/drawing/2014/main" id="{C0F26B55-63BC-4279-AC5D-0703E40C1A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8435" name="Rectangle 5">
            <a:extLst>
              <a:ext uri="{FF2B5EF4-FFF2-40B4-BE49-F238E27FC236}">
                <a16:creationId xmlns:a16="http://schemas.microsoft.com/office/drawing/2014/main" id="{EC3488FA-45B0-4451-894F-C5E4F023A17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8436" name="Picture 7">
            <a:extLst>
              <a:ext uri="{FF2B5EF4-FFF2-40B4-BE49-F238E27FC236}">
                <a16:creationId xmlns:a16="http://schemas.microsoft.com/office/drawing/2014/main" id="{27F58551-BF33-44B1-BDFB-F80DEB19DC4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fade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>
            <a:extLst>
              <a:ext uri="{FF2B5EF4-FFF2-40B4-BE49-F238E27FC236}">
                <a16:creationId xmlns:a16="http://schemas.microsoft.com/office/drawing/2014/main" id="{465EBDF6-A1F3-4F7E-B8D0-605EB0504D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19459" name="Rectangle 5">
            <a:extLst>
              <a:ext uri="{FF2B5EF4-FFF2-40B4-BE49-F238E27FC236}">
                <a16:creationId xmlns:a16="http://schemas.microsoft.com/office/drawing/2014/main" id="{14C5776C-8804-41E7-9225-80744B3B876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19460" name="Picture 7">
            <a:extLst>
              <a:ext uri="{FF2B5EF4-FFF2-40B4-BE49-F238E27FC236}">
                <a16:creationId xmlns:a16="http://schemas.microsoft.com/office/drawing/2014/main" id="{9509439A-64A3-46BF-A4D2-3588B684961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>
            <a:extLst>
              <a:ext uri="{FF2B5EF4-FFF2-40B4-BE49-F238E27FC236}">
                <a16:creationId xmlns:a16="http://schemas.microsoft.com/office/drawing/2014/main" id="{0041AE48-E1C6-4EE2-87CE-776BD2F997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0483" name="Rectangle 5">
            <a:extLst>
              <a:ext uri="{FF2B5EF4-FFF2-40B4-BE49-F238E27FC236}">
                <a16:creationId xmlns:a16="http://schemas.microsoft.com/office/drawing/2014/main" id="{FC668FA6-E363-478B-A61F-6649CE39D45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0484" name="Picture 7">
            <a:extLst>
              <a:ext uri="{FF2B5EF4-FFF2-40B4-BE49-F238E27FC236}">
                <a16:creationId xmlns:a16="http://schemas.microsoft.com/office/drawing/2014/main" id="{093D5C0F-7F0B-4A3A-A6FE-E0F457688E9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>
            <a:extLst>
              <a:ext uri="{FF2B5EF4-FFF2-40B4-BE49-F238E27FC236}">
                <a16:creationId xmlns:a16="http://schemas.microsoft.com/office/drawing/2014/main" id="{7EE7D75D-B324-4932-9D58-2A876640BA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1507" name="Rectangle 5">
            <a:extLst>
              <a:ext uri="{FF2B5EF4-FFF2-40B4-BE49-F238E27FC236}">
                <a16:creationId xmlns:a16="http://schemas.microsoft.com/office/drawing/2014/main" id="{DF91DFA6-8A67-4630-8B8F-DC8A55FF31D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1508" name="Picture 7">
            <a:extLst>
              <a:ext uri="{FF2B5EF4-FFF2-40B4-BE49-F238E27FC236}">
                <a16:creationId xmlns:a16="http://schemas.microsoft.com/office/drawing/2014/main" id="{78E7F927-0677-44C0-9026-860BD073EAD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>
            <a:extLst>
              <a:ext uri="{FF2B5EF4-FFF2-40B4-BE49-F238E27FC236}">
                <a16:creationId xmlns:a16="http://schemas.microsoft.com/office/drawing/2014/main" id="{30E4721B-69C9-448A-9020-391940CF05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2531" name="Rectangle 5">
            <a:extLst>
              <a:ext uri="{FF2B5EF4-FFF2-40B4-BE49-F238E27FC236}">
                <a16:creationId xmlns:a16="http://schemas.microsoft.com/office/drawing/2014/main" id="{2214246E-0A7A-4ED6-90BA-EB3C5A05BAF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2532" name="Picture 7">
            <a:extLst>
              <a:ext uri="{FF2B5EF4-FFF2-40B4-BE49-F238E27FC236}">
                <a16:creationId xmlns:a16="http://schemas.microsoft.com/office/drawing/2014/main" id="{B04A4C2C-EE5D-40F6-91DE-067A540A406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fad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>
            <a:extLst>
              <a:ext uri="{FF2B5EF4-FFF2-40B4-BE49-F238E27FC236}">
                <a16:creationId xmlns:a16="http://schemas.microsoft.com/office/drawing/2014/main" id="{CB5703F6-87B1-4FFC-9C67-6086A18AC6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3555" name="Rectangle 5">
            <a:extLst>
              <a:ext uri="{FF2B5EF4-FFF2-40B4-BE49-F238E27FC236}">
                <a16:creationId xmlns:a16="http://schemas.microsoft.com/office/drawing/2014/main" id="{97EECA34-5B78-40AB-B50B-1643E88ECB1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3556" name="Picture 7">
            <a:extLst>
              <a:ext uri="{FF2B5EF4-FFF2-40B4-BE49-F238E27FC236}">
                <a16:creationId xmlns:a16="http://schemas.microsoft.com/office/drawing/2014/main" id="{C25B7CF9-8A31-49AB-AF4D-FB11983B0D7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>
            <a:extLst>
              <a:ext uri="{FF2B5EF4-FFF2-40B4-BE49-F238E27FC236}">
                <a16:creationId xmlns:a16="http://schemas.microsoft.com/office/drawing/2014/main" id="{AD60C4CE-E23E-45DF-95F0-FFC9228CA0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4579" name="Rectangle 5">
            <a:extLst>
              <a:ext uri="{FF2B5EF4-FFF2-40B4-BE49-F238E27FC236}">
                <a16:creationId xmlns:a16="http://schemas.microsoft.com/office/drawing/2014/main" id="{F077B0AF-FD52-4A62-882C-9AF9CCA977D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4580" name="Picture 7">
            <a:extLst>
              <a:ext uri="{FF2B5EF4-FFF2-40B4-BE49-F238E27FC236}">
                <a16:creationId xmlns:a16="http://schemas.microsoft.com/office/drawing/2014/main" id="{A78AE9D9-4C74-4B4A-87AB-E18E4341D68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fad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>
            <a:extLst>
              <a:ext uri="{FF2B5EF4-FFF2-40B4-BE49-F238E27FC236}">
                <a16:creationId xmlns:a16="http://schemas.microsoft.com/office/drawing/2014/main" id="{FF8D9634-92C8-49D7-A365-FB5A2D4A53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5603" name="Rectangle 5">
            <a:extLst>
              <a:ext uri="{FF2B5EF4-FFF2-40B4-BE49-F238E27FC236}">
                <a16:creationId xmlns:a16="http://schemas.microsoft.com/office/drawing/2014/main" id="{EAE5ECBA-4973-4BCD-83D9-8B03A48F9B7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5604" name="Picture 7">
            <a:extLst>
              <a:ext uri="{FF2B5EF4-FFF2-40B4-BE49-F238E27FC236}">
                <a16:creationId xmlns:a16="http://schemas.microsoft.com/office/drawing/2014/main" id="{B4FE89D7-3F13-437E-A859-33E0BC22FBA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fade/>
      </p:transition>
    </mc:Choice>
    <mc:Fallback>
      <p:transition spd="slow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>
            <a:extLst>
              <a:ext uri="{FF2B5EF4-FFF2-40B4-BE49-F238E27FC236}">
                <a16:creationId xmlns:a16="http://schemas.microsoft.com/office/drawing/2014/main" id="{7985C4D0-7D96-498B-BE7F-E015966C86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6627" name="Rectangle 5">
            <a:extLst>
              <a:ext uri="{FF2B5EF4-FFF2-40B4-BE49-F238E27FC236}">
                <a16:creationId xmlns:a16="http://schemas.microsoft.com/office/drawing/2014/main" id="{B8EEEA2D-0B79-4016-8C67-EBFCD7896DF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6628" name="Picture 7">
            <a:extLst>
              <a:ext uri="{FF2B5EF4-FFF2-40B4-BE49-F238E27FC236}">
                <a16:creationId xmlns:a16="http://schemas.microsoft.com/office/drawing/2014/main" id="{B6008D33-36B4-4228-AC85-BA5CBF77908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>
            <a:extLst>
              <a:ext uri="{FF2B5EF4-FFF2-40B4-BE49-F238E27FC236}">
                <a16:creationId xmlns:a16="http://schemas.microsoft.com/office/drawing/2014/main" id="{F085B7D3-B687-49FB-8762-7A4937A6A6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7651" name="Rectangle 5">
            <a:extLst>
              <a:ext uri="{FF2B5EF4-FFF2-40B4-BE49-F238E27FC236}">
                <a16:creationId xmlns:a16="http://schemas.microsoft.com/office/drawing/2014/main" id="{A1FC86BA-10B3-463A-81C7-6D0BF4C0C07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7652" name="Picture 7">
            <a:extLst>
              <a:ext uri="{FF2B5EF4-FFF2-40B4-BE49-F238E27FC236}">
                <a16:creationId xmlns:a16="http://schemas.microsoft.com/office/drawing/2014/main" id="{142B4F7F-33D8-42DC-81BB-76E8B281086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288838" cy="6958013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>
            <a:extLst>
              <a:ext uri="{FF2B5EF4-FFF2-40B4-BE49-F238E27FC236}">
                <a16:creationId xmlns:a16="http://schemas.microsoft.com/office/drawing/2014/main" id="{F8EA4EC4-4E3D-45F8-8E6D-B06A5B7C58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8675" name="Rectangle 5">
            <a:extLst>
              <a:ext uri="{FF2B5EF4-FFF2-40B4-BE49-F238E27FC236}">
                <a16:creationId xmlns:a16="http://schemas.microsoft.com/office/drawing/2014/main" id="{B53904C9-E2F7-4AA3-8263-A3FEE439298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8676" name="Picture 7">
            <a:extLst>
              <a:ext uri="{FF2B5EF4-FFF2-40B4-BE49-F238E27FC236}">
                <a16:creationId xmlns:a16="http://schemas.microsoft.com/office/drawing/2014/main" id="{D5FFC2D2-5871-410A-A78C-63435BE20071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>
            <a:extLst>
              <a:ext uri="{FF2B5EF4-FFF2-40B4-BE49-F238E27FC236}">
                <a16:creationId xmlns:a16="http://schemas.microsoft.com/office/drawing/2014/main" id="{048946A7-7558-41B1-8D95-0086EAF35B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29699" name="Rectangle 5">
            <a:extLst>
              <a:ext uri="{FF2B5EF4-FFF2-40B4-BE49-F238E27FC236}">
                <a16:creationId xmlns:a16="http://schemas.microsoft.com/office/drawing/2014/main" id="{0FE65D8D-65F4-4D06-8A9F-4553DEF3D7E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29700" name="Picture 7">
            <a:extLst>
              <a:ext uri="{FF2B5EF4-FFF2-40B4-BE49-F238E27FC236}">
                <a16:creationId xmlns:a16="http://schemas.microsoft.com/office/drawing/2014/main" id="{7007D1F4-58F2-4507-8BCE-98FEB92B7D8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7387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>
            <a:extLst>
              <a:ext uri="{FF2B5EF4-FFF2-40B4-BE49-F238E27FC236}">
                <a16:creationId xmlns:a16="http://schemas.microsoft.com/office/drawing/2014/main" id="{223AB7CA-5B44-45A5-B867-E4C55CB3F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0723" name="Rectangle 5">
            <a:extLst>
              <a:ext uri="{FF2B5EF4-FFF2-40B4-BE49-F238E27FC236}">
                <a16:creationId xmlns:a16="http://schemas.microsoft.com/office/drawing/2014/main" id="{1F9DFD60-A8D1-4D2D-94FA-089BA13830D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0724" name="Picture 7">
            <a:extLst>
              <a:ext uri="{FF2B5EF4-FFF2-40B4-BE49-F238E27FC236}">
                <a16:creationId xmlns:a16="http://schemas.microsoft.com/office/drawing/2014/main" id="{F97D0807-4841-497D-915E-88D11FFBB84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fade/>
      </p:transition>
    </mc:Choice>
    <mc:Fallback>
      <p:transition spd="slow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>
            <a:extLst>
              <a:ext uri="{FF2B5EF4-FFF2-40B4-BE49-F238E27FC236}">
                <a16:creationId xmlns:a16="http://schemas.microsoft.com/office/drawing/2014/main" id="{DA4A8A0A-43E8-4803-AF5A-3BC4B2E8A9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1747" name="Rectangle 5">
            <a:extLst>
              <a:ext uri="{FF2B5EF4-FFF2-40B4-BE49-F238E27FC236}">
                <a16:creationId xmlns:a16="http://schemas.microsoft.com/office/drawing/2014/main" id="{F294BCF4-CDE6-4DF0-ADC2-CBAE5BE712E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1748" name="Picture 7">
            <a:extLst>
              <a:ext uri="{FF2B5EF4-FFF2-40B4-BE49-F238E27FC236}">
                <a16:creationId xmlns:a16="http://schemas.microsoft.com/office/drawing/2014/main" id="{B664CC7E-74BA-407A-9F98-36332252AB4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:fad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>
            <a:extLst>
              <a:ext uri="{FF2B5EF4-FFF2-40B4-BE49-F238E27FC236}">
                <a16:creationId xmlns:a16="http://schemas.microsoft.com/office/drawing/2014/main" id="{8D343A68-F132-4F44-9C17-5725A4F211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2771" name="Rectangle 5">
            <a:extLst>
              <a:ext uri="{FF2B5EF4-FFF2-40B4-BE49-F238E27FC236}">
                <a16:creationId xmlns:a16="http://schemas.microsoft.com/office/drawing/2014/main" id="{AD58ED47-4160-442A-ADB1-6FC8B3A492C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2772" name="Picture 7">
            <a:extLst>
              <a:ext uri="{FF2B5EF4-FFF2-40B4-BE49-F238E27FC236}">
                <a16:creationId xmlns:a16="http://schemas.microsoft.com/office/drawing/2014/main" id="{883875CF-CE3B-452C-B924-DD85E6D07DA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fade/>
      </p:transition>
    </mc:Choice>
    <mc:Fallback>
      <p:transition spd="slow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>
            <a:extLst>
              <a:ext uri="{FF2B5EF4-FFF2-40B4-BE49-F238E27FC236}">
                <a16:creationId xmlns:a16="http://schemas.microsoft.com/office/drawing/2014/main" id="{87B78971-69B2-4656-A4D6-710EF3B518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3795" name="Rectangle 5">
            <a:extLst>
              <a:ext uri="{FF2B5EF4-FFF2-40B4-BE49-F238E27FC236}">
                <a16:creationId xmlns:a16="http://schemas.microsoft.com/office/drawing/2014/main" id="{09874108-44EA-4672-96C1-E00306DDB3D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3796" name="Picture 7">
            <a:extLst>
              <a:ext uri="{FF2B5EF4-FFF2-40B4-BE49-F238E27FC236}">
                <a16:creationId xmlns:a16="http://schemas.microsoft.com/office/drawing/2014/main" id="{ADE11E5F-6136-49E3-97A2-5ECD2793740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9B3D6636-B697-4043-B226-767B1B431F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1E1F506D-FAC5-46A2-BA25-52A5C69E750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s-ES" altLang="es-ES"/>
          </a:p>
        </p:txBody>
      </p:sp>
      <p:pic>
        <p:nvPicPr>
          <p:cNvPr id="34820" name="Picture 4">
            <a:extLst>
              <a:ext uri="{FF2B5EF4-FFF2-40B4-BE49-F238E27FC236}">
                <a16:creationId xmlns:a16="http://schemas.microsoft.com/office/drawing/2014/main" id="{3CC7649E-406E-4996-8EA3-A72250841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:fade/>
      </p:transition>
    </mc:Choice>
    <mc:Fallback>
      <p:transition spd="slow" advTm="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>
            <a:extLst>
              <a:ext uri="{FF2B5EF4-FFF2-40B4-BE49-F238E27FC236}">
                <a16:creationId xmlns:a16="http://schemas.microsoft.com/office/drawing/2014/main" id="{A1E90EF6-8C88-4203-BBC3-81B2BFFA54D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5843" name="Rectangle 5">
            <a:extLst>
              <a:ext uri="{FF2B5EF4-FFF2-40B4-BE49-F238E27FC236}">
                <a16:creationId xmlns:a16="http://schemas.microsoft.com/office/drawing/2014/main" id="{9A58B4CF-E85A-4B45-8128-FD49E83F2EB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5844" name="Picture 7">
            <a:extLst>
              <a:ext uri="{FF2B5EF4-FFF2-40B4-BE49-F238E27FC236}">
                <a16:creationId xmlns:a16="http://schemas.microsoft.com/office/drawing/2014/main" id="{D4F8EEF7-F5B8-42E2-B0B3-EE7FC3A5A32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>
            <a:extLst>
              <a:ext uri="{FF2B5EF4-FFF2-40B4-BE49-F238E27FC236}">
                <a16:creationId xmlns:a16="http://schemas.microsoft.com/office/drawing/2014/main" id="{9C14F99B-DEF1-40A8-A1F8-09EE095709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6867" name="Rectangle 5">
            <a:extLst>
              <a:ext uri="{FF2B5EF4-FFF2-40B4-BE49-F238E27FC236}">
                <a16:creationId xmlns:a16="http://schemas.microsoft.com/office/drawing/2014/main" id="{C202B3C0-CDE9-43F1-86C8-7ABF46BBAD5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6868" name="Picture 7">
            <a:extLst>
              <a:ext uri="{FF2B5EF4-FFF2-40B4-BE49-F238E27FC236}">
                <a16:creationId xmlns:a16="http://schemas.microsoft.com/office/drawing/2014/main" id="{3E8973C1-D071-4BA4-8562-F0352657462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>
            <a:extLst>
              <a:ext uri="{FF2B5EF4-FFF2-40B4-BE49-F238E27FC236}">
                <a16:creationId xmlns:a16="http://schemas.microsoft.com/office/drawing/2014/main" id="{D06C2B05-C4A5-4E2E-A179-95D85E4F4A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7891" name="Rectangle 5">
            <a:extLst>
              <a:ext uri="{FF2B5EF4-FFF2-40B4-BE49-F238E27FC236}">
                <a16:creationId xmlns:a16="http://schemas.microsoft.com/office/drawing/2014/main" id="{5C729BB6-8853-4FAC-9EBE-053084B86BAA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7892" name="Picture 7">
            <a:extLst>
              <a:ext uri="{FF2B5EF4-FFF2-40B4-BE49-F238E27FC236}">
                <a16:creationId xmlns:a16="http://schemas.microsoft.com/office/drawing/2014/main" id="{DDF9CFE6-8BA8-4DE3-8FB1-D3AFCBCF23E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>
            <a:extLst>
              <a:ext uri="{FF2B5EF4-FFF2-40B4-BE49-F238E27FC236}">
                <a16:creationId xmlns:a16="http://schemas.microsoft.com/office/drawing/2014/main" id="{B09ED11A-8602-4185-934F-8766FC1179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8915" name="Rectangle 5">
            <a:extLst>
              <a:ext uri="{FF2B5EF4-FFF2-40B4-BE49-F238E27FC236}">
                <a16:creationId xmlns:a16="http://schemas.microsoft.com/office/drawing/2014/main" id="{9D657D13-D029-4A4B-BA13-1B9DE532CDD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8916" name="Picture 7">
            <a:extLst>
              <a:ext uri="{FF2B5EF4-FFF2-40B4-BE49-F238E27FC236}">
                <a16:creationId xmlns:a16="http://schemas.microsoft.com/office/drawing/2014/main" id="{FB5EE1CE-0B19-4E29-B3ED-61226690707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7" name="WordArt 8">
            <a:extLst>
              <a:ext uri="{FF2B5EF4-FFF2-40B4-BE49-F238E27FC236}">
                <a16:creationId xmlns:a16="http://schemas.microsoft.com/office/drawing/2014/main" id="{DBC7F34F-181A-4826-8DBC-242396137BD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87713" y="404813"/>
            <a:ext cx="518477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Imágenes mías y de internet.</a:t>
            </a:r>
            <a:endParaRPr lang="es-ES" sz="24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>
            <a:extLst>
              <a:ext uri="{FF2B5EF4-FFF2-40B4-BE49-F238E27FC236}">
                <a16:creationId xmlns:a16="http://schemas.microsoft.com/office/drawing/2014/main" id="{1F36675F-DDFD-41A8-A1A7-83FAB490D4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39939" name="Rectangle 5">
            <a:extLst>
              <a:ext uri="{FF2B5EF4-FFF2-40B4-BE49-F238E27FC236}">
                <a16:creationId xmlns:a16="http://schemas.microsoft.com/office/drawing/2014/main" id="{A7932BBA-96B0-47B5-A514-C7425EA170B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39940" name="Picture 7">
            <a:extLst>
              <a:ext uri="{FF2B5EF4-FFF2-40B4-BE49-F238E27FC236}">
                <a16:creationId xmlns:a16="http://schemas.microsoft.com/office/drawing/2014/main" id="{D6EE6C54-533B-4B9E-9293-8E27E23114A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1" name="WordArt 8">
            <a:extLst>
              <a:ext uri="{FF2B5EF4-FFF2-40B4-BE49-F238E27FC236}">
                <a16:creationId xmlns:a16="http://schemas.microsoft.com/office/drawing/2014/main" id="{D321E621-CD10-4684-AA05-32C45ABF8B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35863" y="558800"/>
            <a:ext cx="3600450" cy="855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De Carmen-Drago.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6573E301-F125-4ADC-934D-04CC26D090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altLang="es-ES"/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26FC020B-D201-47D8-A916-2C03D77D7F9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endParaRPr lang="es-ES" altLang="es-ES"/>
          </a:p>
        </p:txBody>
      </p:sp>
      <p:pic>
        <p:nvPicPr>
          <p:cNvPr id="40964" name="Picture 4">
            <a:extLst>
              <a:ext uri="{FF2B5EF4-FFF2-40B4-BE49-F238E27FC236}">
                <a16:creationId xmlns:a16="http://schemas.microsoft.com/office/drawing/2014/main" id="{C778441D-5F17-4C61-B669-4E3ECDB35DE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0965" name="WordArt 5">
            <a:extLst>
              <a:ext uri="{FF2B5EF4-FFF2-40B4-BE49-F238E27FC236}">
                <a16:creationId xmlns:a16="http://schemas.microsoft.com/office/drawing/2014/main" id="{456EE7A4-20AF-4466-9CDD-7BBAEC7BA40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527800" y="293688"/>
            <a:ext cx="482441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2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Que tengas un estupendo día.</a:t>
            </a:r>
            <a:endParaRPr lang="es-ES" sz="2400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000">
        <p:fade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>
            <a:extLst>
              <a:ext uri="{FF2B5EF4-FFF2-40B4-BE49-F238E27FC236}">
                <a16:creationId xmlns:a16="http://schemas.microsoft.com/office/drawing/2014/main" id="{65C4675E-84D3-41F8-A3AB-63622E476B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12192000" cy="3048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987" name="Rectangle 5">
            <a:extLst>
              <a:ext uri="{FF2B5EF4-FFF2-40B4-BE49-F238E27FC236}">
                <a16:creationId xmlns:a16="http://schemas.microsoft.com/office/drawing/2014/main" id="{51022313-A3FF-458E-8C6E-01CF8963B6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400" y="1865313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/>
          </a:p>
        </p:txBody>
      </p:sp>
      <p:pic>
        <p:nvPicPr>
          <p:cNvPr id="41988" name="Picture 7">
            <a:hlinkClick r:id="rId2"/>
            <a:extLst>
              <a:ext uri="{FF2B5EF4-FFF2-40B4-BE49-F238E27FC236}">
                <a16:creationId xmlns:a16="http://schemas.microsoft.com/office/drawing/2014/main" id="{A734F549-2268-4BC6-9468-A430881E5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Text Box 8">
            <a:extLst>
              <a:ext uri="{FF2B5EF4-FFF2-40B4-BE49-F238E27FC236}">
                <a16:creationId xmlns:a16="http://schemas.microsoft.com/office/drawing/2014/main" id="{7B92798E-1A58-48AC-A9BD-E08A324A3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990" name="Text Box 11">
            <a:extLst>
              <a:ext uri="{FF2B5EF4-FFF2-40B4-BE49-F238E27FC236}">
                <a16:creationId xmlns:a16="http://schemas.microsoft.com/office/drawing/2014/main" id="{EEEDECF3-548D-413D-ABE5-7AF25FB4A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991" name="Picture 10">
            <a:hlinkClick r:id="rId4"/>
            <a:extLst>
              <a:ext uri="{FF2B5EF4-FFF2-40B4-BE49-F238E27FC236}">
                <a16:creationId xmlns:a16="http://schemas.microsoft.com/office/drawing/2014/main" id="{3801CF8E-805C-4AEF-8F4C-53FC46E82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413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17">
            <a:extLst>
              <a:ext uri="{FF2B5EF4-FFF2-40B4-BE49-F238E27FC236}">
                <a16:creationId xmlns:a16="http://schemas.microsoft.com/office/drawing/2014/main" id="{EFDFCE47-A7B0-42F1-A847-05DD5FA92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21">
            <a:hlinkClick r:id="rId7"/>
            <a:extLst>
              <a:ext uri="{FF2B5EF4-FFF2-40B4-BE49-F238E27FC236}">
                <a16:creationId xmlns:a16="http://schemas.microsoft.com/office/drawing/2014/main" id="{0E730143-B458-45CD-B374-C13D870E3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22">
            <a:hlinkClick r:id="rId9"/>
            <a:extLst>
              <a:ext uri="{FF2B5EF4-FFF2-40B4-BE49-F238E27FC236}">
                <a16:creationId xmlns:a16="http://schemas.microsoft.com/office/drawing/2014/main" id="{317D5815-2274-4956-B615-69DDD42F8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5" name="Picture 23">
            <a:hlinkClick r:id="rId11"/>
            <a:extLst>
              <a:ext uri="{FF2B5EF4-FFF2-40B4-BE49-F238E27FC236}">
                <a16:creationId xmlns:a16="http://schemas.microsoft.com/office/drawing/2014/main" id="{5DCBBD35-4107-46C7-84F7-A268396B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6" name="Picture 24">
            <a:hlinkClick r:id="rId13"/>
            <a:extLst>
              <a:ext uri="{FF2B5EF4-FFF2-40B4-BE49-F238E27FC236}">
                <a16:creationId xmlns:a16="http://schemas.microsoft.com/office/drawing/2014/main" id="{30A9A10C-5D73-4C19-8815-8B43C4381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  <p:sndAc>
      <p:endSnd/>
    </p:sndAc>
  </p:transition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154</TotalTime>
  <Words>92</Words>
  <Application>Microsoft Office PowerPoint</Application>
  <PresentationFormat>Panorámica</PresentationFormat>
  <Paragraphs>18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Calibri</vt:lpstr>
      <vt:lpstr>Arial</vt:lpstr>
      <vt:lpstr>Calibri Light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Carmen</dc:creator>
  <cp:lastModifiedBy>colacho</cp:lastModifiedBy>
  <cp:revision>15</cp:revision>
  <dcterms:created xsi:type="dcterms:W3CDTF">2021-08-14T15:33:44Z</dcterms:created>
  <dcterms:modified xsi:type="dcterms:W3CDTF">2021-08-20T13:38:24Z</dcterms:modified>
</cp:coreProperties>
</file>