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454" r:id="rId3"/>
    <p:sldId id="494" r:id="rId4"/>
    <p:sldId id="513" r:id="rId5"/>
    <p:sldId id="495" r:id="rId6"/>
    <p:sldId id="514" r:id="rId7"/>
    <p:sldId id="497" r:id="rId8"/>
    <p:sldId id="515" r:id="rId9"/>
    <p:sldId id="498" r:id="rId10"/>
    <p:sldId id="499" r:id="rId11"/>
    <p:sldId id="500" r:id="rId12"/>
    <p:sldId id="501" r:id="rId13"/>
    <p:sldId id="503" r:id="rId14"/>
    <p:sldId id="516" r:id="rId15"/>
    <p:sldId id="507" r:id="rId16"/>
    <p:sldId id="517" r:id="rId17"/>
    <p:sldId id="505" r:id="rId18"/>
    <p:sldId id="508" r:id="rId19"/>
    <p:sldId id="506" r:id="rId20"/>
    <p:sldId id="472" r:id="rId21"/>
    <p:sldId id="518" r:id="rId22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amx6jV+gISoyYoQKO8zuw==" hashData="zinmaPscmbYAI3x3lXskZ+GvRq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8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30EC1A-A044-491F-AC66-846011354CC6}" type="datetimeFigureOut">
              <a:rPr lang="es-ES" smtClean="0"/>
              <a:pPr/>
              <a:t>14/07/2015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E08B10-51B6-42CF-90FE-AC9B2B148F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96E56-8B24-4BEF-8BEC-93E06B6758B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DC8B34-FB52-4128-A710-8AFD89ABB9A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C604D4-3A2A-40D3-9621-D9C72FF4708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B832A5-F0B1-49AB-ADDA-B7D7099C57C9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43ACFA-D201-429C-B116-6558C258C4F0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420B5F-E3B7-4337-8B7C-EAE9E05483C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97E91D-F137-4CCF-9F97-1CEE55C8DFD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8B6B9A-F9E0-4CC6-B969-9D05432151A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499BF6-779D-4035-99FE-B80D3FF62C29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C77109-208B-4B01-AE61-164F6C5AFB7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5D1B65-638D-4670-8F17-905F48BDDFEE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5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D2F95AC1-CEE3-40FD-ADE4-6D1AAC1DDD6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med" advTm="5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gif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6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827584" y="602128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475656" y="1844824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187624" y="908720"/>
            <a:ext cx="68876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8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2222E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115616" y="1916832"/>
            <a:ext cx="6984776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1500" b="1" i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Rounded MT Bold" pitchFamily="34" charset="0"/>
              </a:rPr>
              <a:t>Skylodge</a:t>
            </a:r>
            <a:endParaRPr lang="es-ES" sz="96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2915816" y="3573016"/>
            <a:ext cx="340349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800" b="1" i="1" dirty="0" err="1" smtClean="0">
                <a:solidFill>
                  <a:srgbClr val="FF0000"/>
                </a:solidFill>
              </a:rPr>
              <a:t>Adventure</a:t>
            </a:r>
            <a:r>
              <a:rPr lang="es-ES" sz="4800" b="1" i="1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es-ES" sz="4800" b="1" i="1" dirty="0" smtClean="0">
                <a:solidFill>
                  <a:srgbClr val="FF0000"/>
                </a:solidFill>
              </a:rPr>
              <a:t>Suites </a:t>
            </a:r>
            <a:endParaRPr lang="es-ES" sz="4800" dirty="0"/>
          </a:p>
        </p:txBody>
      </p:sp>
    </p:spTree>
  </p:cSld>
  <p:clrMapOvr>
    <a:masterClrMapping/>
  </p:clrMapOvr>
  <p:transition spd="med" advTm="11000">
    <p:split orient="vert"/>
    <p:sndAc>
      <p:stSnd loop="1">
        <p:snd r:embed="rId3" name="Ernesto-Cortazar-Dying-Of-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5058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08720"/>
            <a:ext cx="8380413" cy="4953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9" name="8 Almacenamiento de acceso directo"/>
          <p:cNvSpPr/>
          <p:nvPr/>
        </p:nvSpPr>
        <p:spPr>
          <a:xfrm>
            <a:off x="323528" y="1268760"/>
            <a:ext cx="8568952" cy="4248472"/>
          </a:xfrm>
          <a:prstGeom prst="flowChartMagneticDrum">
            <a:avLst/>
          </a:prstGeom>
          <a:solidFill>
            <a:srgbClr val="FFFF00"/>
          </a:solidFill>
          <a:ln w="1016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7" name="Picture 3" descr="Skylod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0" y="-127000"/>
            <a:ext cx="9525" cy="9525"/>
          </a:xfrm>
          <a:prstGeom prst="rect">
            <a:avLst/>
          </a:prstGeom>
          <a:noFill/>
        </p:spPr>
      </p:pic>
      <p:pic>
        <p:nvPicPr>
          <p:cNvPr id="1028" name="Picture 4" descr="Skylodg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0" y="146050"/>
            <a:ext cx="9525" cy="9525"/>
          </a:xfrm>
          <a:prstGeom prst="rect">
            <a:avLst/>
          </a:prstGeom>
          <a:noFill/>
        </p:spPr>
      </p:pic>
      <p:pic>
        <p:nvPicPr>
          <p:cNvPr id="1029" name="Picture 5" descr="Skylodg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750" y="419100"/>
            <a:ext cx="9525" cy="9525"/>
          </a:xfrm>
          <a:prstGeom prst="rect">
            <a:avLst/>
          </a:prstGeom>
          <a:noFill/>
        </p:spPr>
      </p:pic>
      <p:pic>
        <p:nvPicPr>
          <p:cNvPr id="1030" name="Picture 6" descr="Skylodg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750" y="555625"/>
            <a:ext cx="9525" cy="952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5576" y="1268760"/>
            <a:ext cx="5526360" cy="4247317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lvl="0" algn="ctr" eaLnBrk="0" fontAlgn="ctr" hangingPunct="0"/>
            <a:endParaRPr lang="es-ES" sz="2800" b="1" i="1" dirty="0" smtClean="0">
              <a:solidFill>
                <a:srgbClr val="FF0000"/>
              </a:solidFill>
              <a:latin typeface="Arial" pitchFamily="34" charset="0"/>
            </a:endParaRPr>
          </a:p>
          <a:p>
            <a:pPr lvl="0" algn="ctr" eaLnBrk="0" hangingPunct="0"/>
            <a:r>
              <a:rPr lang="es-ES" sz="2800" b="1" i="1" dirty="0" smtClean="0">
                <a:solidFill>
                  <a:srgbClr val="FF0000"/>
                </a:solidFill>
                <a:latin typeface="Arial" pitchFamily="34" charset="0"/>
              </a:rPr>
              <a:t>¿Buscas unas vacaciones aislado del mundo?¿Buscas unas vacaciones diferentes? Pues te proponemos pasar unos días colgando literalmente de un acantilado en el valle sagrado de los Incas en Cuzco, Perú.</a:t>
            </a:r>
          </a:p>
          <a:p>
            <a:pPr lvl="0" algn="ctr" eaLnBrk="0" fontAlgn="ctr" hangingPunct="0"/>
            <a:r>
              <a:rPr lang="es-ES" dirty="0" smtClean="0">
                <a:solidFill>
                  <a:srgbClr val="666666"/>
                </a:solidFill>
                <a:latin typeface="Arial" pitchFamily="34" charset="0"/>
              </a:rPr>
              <a:t>  </a:t>
            </a:r>
          </a:p>
        </p:txBody>
      </p:sp>
      <p:pic>
        <p:nvPicPr>
          <p:cNvPr id="11" name="Picture 2" descr="C:\Documents and Settings\Dell\Escritorio\Skylodge\3467020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1700808"/>
            <a:ext cx="2317553" cy="3384376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28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6082" name="Picture 2" descr="C:\Documents and Settings\Dell\Escritorio\HHHHHH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908720"/>
            <a:ext cx="8380413" cy="48101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6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9" name="8 Almacenamiento de acceso directo"/>
          <p:cNvSpPr/>
          <p:nvPr/>
        </p:nvSpPr>
        <p:spPr>
          <a:xfrm>
            <a:off x="323528" y="1268760"/>
            <a:ext cx="8568952" cy="4248472"/>
          </a:xfrm>
          <a:prstGeom prst="flowChartMagneticDrum">
            <a:avLst/>
          </a:prstGeom>
          <a:solidFill>
            <a:srgbClr val="FFFF00"/>
          </a:solidFill>
          <a:ln w="1016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7" name="Picture 3" descr="Skylod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0" y="-127000"/>
            <a:ext cx="9525" cy="9525"/>
          </a:xfrm>
          <a:prstGeom prst="rect">
            <a:avLst/>
          </a:prstGeom>
          <a:noFill/>
        </p:spPr>
      </p:pic>
      <p:pic>
        <p:nvPicPr>
          <p:cNvPr id="1028" name="Picture 4" descr="Skylodg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0" y="146050"/>
            <a:ext cx="9525" cy="9525"/>
          </a:xfrm>
          <a:prstGeom prst="rect">
            <a:avLst/>
          </a:prstGeom>
          <a:noFill/>
        </p:spPr>
      </p:pic>
      <p:pic>
        <p:nvPicPr>
          <p:cNvPr id="1029" name="Picture 5" descr="Skylodg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750" y="419100"/>
            <a:ext cx="9525" cy="9525"/>
          </a:xfrm>
          <a:prstGeom prst="rect">
            <a:avLst/>
          </a:prstGeom>
          <a:noFill/>
        </p:spPr>
      </p:pic>
      <p:pic>
        <p:nvPicPr>
          <p:cNvPr id="1030" name="Picture 6" descr="Skylodg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750" y="555625"/>
            <a:ext cx="9525" cy="952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971600" y="1124744"/>
            <a:ext cx="5256584" cy="5109091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lvl="0" algn="ctr" eaLnBrk="0" fontAlgn="ctr" hangingPunct="0"/>
            <a:endParaRPr lang="es-ES" sz="2800" b="1" i="1" dirty="0" smtClean="0">
              <a:solidFill>
                <a:srgbClr val="FF0000"/>
              </a:solidFill>
              <a:latin typeface="Arial" pitchFamily="34" charset="0"/>
            </a:endParaRPr>
          </a:p>
          <a:p>
            <a:pPr algn="ctr" eaLnBrk="0" hangingPunct="0"/>
            <a:r>
              <a:rPr lang="es-ES" sz="2800" b="1" i="1" dirty="0" smtClean="0">
                <a:solidFill>
                  <a:srgbClr val="FF0000"/>
                </a:solidFill>
                <a:latin typeface="Arial" pitchFamily="34" charset="0"/>
              </a:rPr>
              <a:t>Podrás hospedarte en una de las tres cápsulas transparentes que hacen las veces de habitaciones. </a:t>
            </a:r>
          </a:p>
          <a:p>
            <a:pPr algn="ctr" eaLnBrk="0" hangingPunct="0"/>
            <a:r>
              <a:rPr lang="es-ES" sz="2800" b="1" i="1" dirty="0" smtClean="0">
                <a:solidFill>
                  <a:srgbClr val="FF0000"/>
                </a:solidFill>
                <a:latin typeface="Arial" pitchFamily="34" charset="0"/>
              </a:rPr>
              <a:t>Las cápsulas </a:t>
            </a:r>
            <a:r>
              <a:rPr lang="es-ES" sz="2800" b="1" i="1" dirty="0" err="1" smtClean="0">
                <a:solidFill>
                  <a:srgbClr val="FF0000"/>
                </a:solidFill>
                <a:latin typeface="Arial" pitchFamily="34" charset="0"/>
              </a:rPr>
              <a:t>Skylodge</a:t>
            </a:r>
            <a:r>
              <a:rPr lang="es-ES" sz="2800" b="1" i="1" dirty="0" smtClean="0">
                <a:solidFill>
                  <a:srgbClr val="FF0000"/>
                </a:solidFill>
                <a:latin typeface="Arial" pitchFamily="34" charset="0"/>
              </a:rPr>
              <a:t> </a:t>
            </a:r>
          </a:p>
          <a:p>
            <a:pPr algn="ctr" eaLnBrk="0" hangingPunct="0"/>
            <a:r>
              <a:rPr lang="es-ES" sz="2800" b="1" i="1" dirty="0" smtClean="0">
                <a:solidFill>
                  <a:srgbClr val="FF0000"/>
                </a:solidFill>
                <a:latin typeface="Arial" pitchFamily="34" charset="0"/>
              </a:rPr>
              <a:t>están suspendidas a 122 m de altura y para poder llegar a ellas hay que escalar </a:t>
            </a:r>
          </a:p>
          <a:p>
            <a:pPr algn="ctr" eaLnBrk="0" hangingPunct="0"/>
            <a:r>
              <a:rPr lang="es-ES" sz="2800" b="1" i="1" dirty="0" smtClean="0">
                <a:solidFill>
                  <a:srgbClr val="FF0000"/>
                </a:solidFill>
                <a:latin typeface="Arial" pitchFamily="34" charset="0"/>
              </a:rPr>
              <a:t>por la montaña.</a:t>
            </a:r>
          </a:p>
          <a:p>
            <a:pPr lvl="0" algn="ctr" eaLnBrk="0" hangingPunct="0"/>
            <a:endParaRPr lang="es-ES" sz="2800" b="1" i="1" dirty="0" smtClean="0">
              <a:solidFill>
                <a:srgbClr val="FF0000"/>
              </a:solidFill>
              <a:latin typeface="Arial" pitchFamily="34" charset="0"/>
            </a:endParaRPr>
          </a:p>
          <a:p>
            <a:pPr lvl="0" algn="ctr" eaLnBrk="0" fontAlgn="ctr" hangingPunct="0"/>
            <a:r>
              <a:rPr lang="es-ES" dirty="0" smtClean="0">
                <a:solidFill>
                  <a:srgbClr val="FF0000"/>
                </a:solidFill>
                <a:latin typeface="Arial" pitchFamily="34" charset="0"/>
              </a:rPr>
              <a:t>  </a:t>
            </a:r>
          </a:p>
        </p:txBody>
      </p:sp>
      <p:pic>
        <p:nvPicPr>
          <p:cNvPr id="11" name="Picture 2" descr="C:\Documents and Settings\Dell\Escritorio\Skylodge\3467020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1700808"/>
            <a:ext cx="2317553" cy="3384376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25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8130" name="Picture 2" descr="C:\Documents and Settings\Dell\Escritorio\ImageProx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340768"/>
            <a:ext cx="7812360" cy="43056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9" name="8 Almacenamiento de acceso directo"/>
          <p:cNvSpPr/>
          <p:nvPr/>
        </p:nvSpPr>
        <p:spPr>
          <a:xfrm>
            <a:off x="323528" y="1268760"/>
            <a:ext cx="8568952" cy="4248472"/>
          </a:xfrm>
          <a:prstGeom prst="flowChartMagneticDrum">
            <a:avLst/>
          </a:prstGeom>
          <a:solidFill>
            <a:srgbClr val="FFFF00"/>
          </a:solidFill>
          <a:ln w="1016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7" name="Picture 3" descr="Skylod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0" y="-127000"/>
            <a:ext cx="9525" cy="9525"/>
          </a:xfrm>
          <a:prstGeom prst="rect">
            <a:avLst/>
          </a:prstGeom>
          <a:noFill/>
        </p:spPr>
      </p:pic>
      <p:pic>
        <p:nvPicPr>
          <p:cNvPr id="1028" name="Picture 4" descr="Skylodg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0" y="146050"/>
            <a:ext cx="9525" cy="9525"/>
          </a:xfrm>
          <a:prstGeom prst="rect">
            <a:avLst/>
          </a:prstGeom>
          <a:noFill/>
        </p:spPr>
      </p:pic>
      <p:pic>
        <p:nvPicPr>
          <p:cNvPr id="1029" name="Picture 5" descr="Skylodg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750" y="419100"/>
            <a:ext cx="9525" cy="9525"/>
          </a:xfrm>
          <a:prstGeom prst="rect">
            <a:avLst/>
          </a:prstGeom>
          <a:noFill/>
        </p:spPr>
      </p:pic>
      <p:pic>
        <p:nvPicPr>
          <p:cNvPr id="1030" name="Picture 6" descr="Skylodg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750" y="555625"/>
            <a:ext cx="9525" cy="952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83568" y="1124744"/>
            <a:ext cx="5526360" cy="5109091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lvl="0" algn="ctr" eaLnBrk="0" fontAlgn="ctr" hangingPunct="0"/>
            <a:endParaRPr lang="es-ES" sz="2800" b="1" i="1" dirty="0" smtClean="0">
              <a:solidFill>
                <a:srgbClr val="FF0000"/>
              </a:solidFill>
              <a:latin typeface="Arial" pitchFamily="34" charset="0"/>
            </a:endParaRPr>
          </a:p>
          <a:p>
            <a:pPr algn="ctr" eaLnBrk="0" hangingPunct="0"/>
            <a:r>
              <a:rPr lang="es-ES" sz="2800" b="1" i="1" dirty="0" smtClean="0">
                <a:solidFill>
                  <a:srgbClr val="FF0000"/>
                </a:solidFill>
                <a:latin typeface="Arial" pitchFamily="34" charset="0"/>
              </a:rPr>
              <a:t>Las cápsulas miden algo más de 7 m de largo y poco menos de 2.5 m de alto y ancho.</a:t>
            </a:r>
          </a:p>
          <a:p>
            <a:pPr algn="ctr" eaLnBrk="0" hangingPunct="0"/>
            <a:r>
              <a:rPr lang="es-ES" sz="2800" b="1" i="1" dirty="0" smtClean="0">
                <a:solidFill>
                  <a:srgbClr val="FF0000"/>
                </a:solidFill>
                <a:latin typeface="Arial" pitchFamily="34" charset="0"/>
              </a:rPr>
              <a:t>Se fabricaron a mano  usando aluminio aeroespacial y policarbonato. El interior se compone de 4 camas, una zona para comer y un baño, separado por una pared</a:t>
            </a:r>
            <a:r>
              <a:rPr lang="es-ES" sz="2800" dirty="0" smtClean="0">
                <a:solidFill>
                  <a:srgbClr val="666666"/>
                </a:solidFill>
                <a:latin typeface="Arial" pitchFamily="34" charset="0"/>
              </a:rPr>
              <a:t>.</a:t>
            </a:r>
            <a:endParaRPr lang="es-ES" sz="4000" dirty="0" smtClean="0">
              <a:solidFill>
                <a:srgbClr val="000000"/>
              </a:solidFill>
              <a:latin typeface="Arial" pitchFamily="34" charset="0"/>
            </a:endParaRPr>
          </a:p>
          <a:p>
            <a:pPr lvl="0" algn="ctr" eaLnBrk="0" hangingPunct="0"/>
            <a:endParaRPr lang="es-ES" sz="2800" b="1" i="1" dirty="0" smtClean="0">
              <a:solidFill>
                <a:srgbClr val="FF0000"/>
              </a:solidFill>
              <a:latin typeface="Arial" pitchFamily="34" charset="0"/>
            </a:endParaRPr>
          </a:p>
          <a:p>
            <a:pPr lvl="0" algn="ctr" eaLnBrk="0" fontAlgn="ctr" hangingPunct="0"/>
            <a:r>
              <a:rPr lang="es-ES" dirty="0" smtClean="0">
                <a:solidFill>
                  <a:srgbClr val="666666"/>
                </a:solidFill>
                <a:latin typeface="Arial" pitchFamily="34" charset="0"/>
              </a:rPr>
              <a:t>  </a:t>
            </a:r>
          </a:p>
        </p:txBody>
      </p:sp>
      <p:pic>
        <p:nvPicPr>
          <p:cNvPr id="11" name="Picture 2" descr="C:\Documents and Settings\Dell\Escritorio\Skylodge\3467020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1700808"/>
            <a:ext cx="2317553" cy="3384376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23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9154" name="Picture 2" descr="C:\Documents and Settings\Dell\Escritorio\Skylodge\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052736"/>
            <a:ext cx="8001000" cy="43815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0178" name="Picture 2" descr="C:\Documents and Settings\Dell\Escritorio\Skylodge\346702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124744"/>
            <a:ext cx="8001000" cy="43815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1202" name="Picture 2" descr="C:\Documents and Settings\Dell\Escritorio\Skylodge\346702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980728"/>
            <a:ext cx="8152558" cy="446449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2226" name="Picture 2" descr="C:\Documents and Settings\Dell\Escritorio\Skylodge\346702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620688"/>
            <a:ext cx="7488832" cy="561662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4274" name="Picture 2" descr="C:\Documents and Settings\Dell\Escritorio\Skylodge\34670206 GG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124744"/>
            <a:ext cx="8001001" cy="43815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9" name="8 Almacenamiento de acceso directo"/>
          <p:cNvSpPr/>
          <p:nvPr/>
        </p:nvSpPr>
        <p:spPr>
          <a:xfrm>
            <a:off x="323528" y="1268760"/>
            <a:ext cx="8568952" cy="4248472"/>
          </a:xfrm>
          <a:prstGeom prst="flowChartMagneticDrum">
            <a:avLst/>
          </a:prstGeom>
          <a:solidFill>
            <a:srgbClr val="FFFF00"/>
          </a:solidFill>
          <a:ln w="1016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b="1" i="1" dirty="0" smtClean="0">
                <a:solidFill>
                  <a:srgbClr val="FF0000"/>
                </a:solidFill>
              </a:rPr>
              <a:t>El </a:t>
            </a:r>
            <a:r>
              <a:rPr lang="es-ES" b="1" i="1" dirty="0" err="1" smtClean="0">
                <a:solidFill>
                  <a:srgbClr val="FF0000"/>
                </a:solidFill>
              </a:rPr>
              <a:t>Skylodge</a:t>
            </a:r>
            <a:r>
              <a:rPr lang="es-ES" b="1" i="1" dirty="0" smtClean="0">
                <a:solidFill>
                  <a:srgbClr val="FF0000"/>
                </a:solidFill>
              </a:rPr>
              <a:t> </a:t>
            </a:r>
            <a:r>
              <a:rPr lang="es-ES" b="1" i="1" dirty="0" err="1" smtClean="0">
                <a:solidFill>
                  <a:srgbClr val="FF0000"/>
                </a:solidFill>
              </a:rPr>
              <a:t>Adventure</a:t>
            </a:r>
            <a:r>
              <a:rPr lang="es-ES" b="1" i="1" dirty="0" smtClean="0">
                <a:solidFill>
                  <a:srgbClr val="FF0000"/>
                </a:solidFill>
              </a:rPr>
              <a:t> Suites es un </a:t>
            </a:r>
            <a:r>
              <a:rPr lang="es-ES" b="1" i="1" dirty="0" err="1" smtClean="0">
                <a:solidFill>
                  <a:srgbClr val="FF0000"/>
                </a:solidFill>
              </a:rPr>
              <a:t>lodge</a:t>
            </a:r>
            <a:r>
              <a:rPr lang="es-ES" b="1" i="1" dirty="0" smtClean="0">
                <a:solidFill>
                  <a:srgbClr val="FF0000"/>
                </a:solidFill>
              </a:rPr>
              <a:t> innovador que ofrece alojamientos colgantes en </a:t>
            </a:r>
            <a:r>
              <a:rPr lang="es-ES" b="1" i="1" dirty="0" smtClean="0">
                <a:solidFill>
                  <a:srgbClr val="FF0000"/>
                </a:solidFill>
              </a:rPr>
              <a:t>Cuzco</a:t>
            </a:r>
            <a:r>
              <a:rPr lang="es-ES" b="1" i="1" dirty="0" smtClean="0">
                <a:solidFill>
                  <a:srgbClr val="FF0000"/>
                </a:solidFill>
              </a:rPr>
              <a:t>. Se encuentra a 20 minutos en coche de Urubamba y ofrece desayuno y cena con vino gratuitos.</a:t>
            </a:r>
          </a:p>
          <a:p>
            <a:r>
              <a:rPr lang="es-ES" b="1" i="1" dirty="0" smtClean="0">
                <a:solidFill>
                  <a:srgbClr val="FF0000"/>
                </a:solidFill>
              </a:rPr>
              <a:t>Las habitaciones de este alojamiento ofrecen la posibilidad de dormir bajo las estrellas. Disponen de baño compartido, ropa de cama, toallas y balcón con vistas espectaculares al Valle Sagrado de los Incas.</a:t>
            </a:r>
          </a:p>
        </p:txBody>
      </p:sp>
      <p:pic>
        <p:nvPicPr>
          <p:cNvPr id="1027" name="Picture 3" descr="Skylod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0" y="-127000"/>
            <a:ext cx="9525" cy="9525"/>
          </a:xfrm>
          <a:prstGeom prst="rect">
            <a:avLst/>
          </a:prstGeom>
          <a:noFill/>
        </p:spPr>
      </p:pic>
      <p:pic>
        <p:nvPicPr>
          <p:cNvPr id="1028" name="Picture 4" descr="Skylodg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0" y="146050"/>
            <a:ext cx="9525" cy="9525"/>
          </a:xfrm>
          <a:prstGeom prst="rect">
            <a:avLst/>
          </a:prstGeom>
          <a:noFill/>
        </p:spPr>
      </p:pic>
      <p:pic>
        <p:nvPicPr>
          <p:cNvPr id="1029" name="Picture 5" descr="Skylodg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750" y="419100"/>
            <a:ext cx="9525" cy="9525"/>
          </a:xfrm>
          <a:prstGeom prst="rect">
            <a:avLst/>
          </a:prstGeom>
          <a:noFill/>
        </p:spPr>
      </p:pic>
      <p:pic>
        <p:nvPicPr>
          <p:cNvPr id="1030" name="Picture 6" descr="Skylodg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750" y="555625"/>
            <a:ext cx="9525" cy="952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83568" y="1124744"/>
            <a:ext cx="5526360" cy="1231106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lvl="0" algn="ctr" eaLnBrk="0" fontAlgn="ctr" hangingPunct="0"/>
            <a:endParaRPr lang="es-ES" sz="2800" b="1" i="1" dirty="0" smtClean="0">
              <a:solidFill>
                <a:srgbClr val="FF0000"/>
              </a:solidFill>
              <a:latin typeface="Arial" pitchFamily="34" charset="0"/>
            </a:endParaRPr>
          </a:p>
          <a:p>
            <a:pPr lvl="0" algn="ctr" eaLnBrk="0" hangingPunct="0"/>
            <a:endParaRPr lang="es-ES" sz="2800" b="1" i="1" dirty="0" smtClean="0">
              <a:solidFill>
                <a:srgbClr val="FF0000"/>
              </a:solidFill>
              <a:latin typeface="Arial" pitchFamily="34" charset="0"/>
            </a:endParaRPr>
          </a:p>
          <a:p>
            <a:pPr lvl="0" algn="ctr" eaLnBrk="0" fontAlgn="ctr" hangingPunct="0"/>
            <a:r>
              <a:rPr lang="es-ES" dirty="0" smtClean="0">
                <a:solidFill>
                  <a:srgbClr val="666666"/>
                </a:solidFill>
                <a:latin typeface="Arial" pitchFamily="34" charset="0"/>
              </a:rPr>
              <a:t>  </a:t>
            </a:r>
          </a:p>
        </p:txBody>
      </p:sp>
      <p:pic>
        <p:nvPicPr>
          <p:cNvPr id="11" name="Picture 2" descr="C:\Documents and Settings\Dell\Escritorio\Skylodge\3467020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1700808"/>
            <a:ext cx="2317553" cy="3384376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30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8370" name="Picture 2" descr="C:\Documents and Settings\Dell\Escritorio\Skylodge\379672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620688"/>
            <a:ext cx="7992888" cy="532526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9" name="8 Almacenamiento de acceso directo"/>
          <p:cNvSpPr/>
          <p:nvPr/>
        </p:nvSpPr>
        <p:spPr>
          <a:xfrm>
            <a:off x="323528" y="1268760"/>
            <a:ext cx="8568952" cy="4248472"/>
          </a:xfrm>
          <a:prstGeom prst="flowChartMagneticDrum">
            <a:avLst/>
          </a:prstGeom>
          <a:solidFill>
            <a:srgbClr val="FFFF00"/>
          </a:solidFill>
          <a:ln w="1016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b="1" i="1" dirty="0" smtClean="0">
                <a:solidFill>
                  <a:srgbClr val="FF0000"/>
                </a:solidFill>
              </a:rPr>
              <a:t>El </a:t>
            </a:r>
            <a:r>
              <a:rPr lang="es-ES" b="1" i="1" dirty="0" err="1" smtClean="0">
                <a:solidFill>
                  <a:srgbClr val="FF0000"/>
                </a:solidFill>
              </a:rPr>
              <a:t>Skylodge</a:t>
            </a:r>
            <a:r>
              <a:rPr lang="es-ES" b="1" i="1" dirty="0" smtClean="0">
                <a:solidFill>
                  <a:srgbClr val="FF0000"/>
                </a:solidFill>
              </a:rPr>
              <a:t> </a:t>
            </a:r>
            <a:r>
              <a:rPr lang="es-ES" b="1" i="1" dirty="0" err="1" smtClean="0">
                <a:solidFill>
                  <a:srgbClr val="FF0000"/>
                </a:solidFill>
              </a:rPr>
              <a:t>Adventure</a:t>
            </a:r>
            <a:r>
              <a:rPr lang="es-ES" b="1" i="1" dirty="0" smtClean="0">
                <a:solidFill>
                  <a:srgbClr val="FF0000"/>
                </a:solidFill>
              </a:rPr>
              <a:t> Suites cuenta con recepción 24 horas, zona de comedor y balcón. En los alrededores se pueden practicar numerosas actividades, como senderismo. La tirolesa en vía </a:t>
            </a:r>
            <a:r>
              <a:rPr lang="es-ES" b="1" i="1" dirty="0" err="1" smtClean="0">
                <a:solidFill>
                  <a:srgbClr val="FF0000"/>
                </a:solidFill>
              </a:rPr>
              <a:t>ferrata</a:t>
            </a:r>
            <a:r>
              <a:rPr lang="es-ES" b="1" i="1" dirty="0" smtClean="0">
                <a:solidFill>
                  <a:srgbClr val="FF0000"/>
                </a:solidFill>
              </a:rPr>
              <a:t> está incluida. Se ofrece aparcamiento y servicio de traslado gratuitos.</a:t>
            </a:r>
          </a:p>
          <a:p>
            <a:r>
              <a:rPr lang="es-ES" b="1" i="1" dirty="0" smtClean="0">
                <a:solidFill>
                  <a:srgbClr val="FF0000"/>
                </a:solidFill>
              </a:rPr>
              <a:t>El establecimiento está a 15 minutos en coche de </a:t>
            </a:r>
            <a:r>
              <a:rPr lang="es-ES" b="1" i="1" dirty="0" err="1" smtClean="0">
                <a:solidFill>
                  <a:srgbClr val="FF0000"/>
                </a:solidFill>
              </a:rPr>
              <a:t>Ollantaytambo</a:t>
            </a:r>
            <a:r>
              <a:rPr lang="es-ES" b="1" i="1" dirty="0" smtClean="0">
                <a:solidFill>
                  <a:srgbClr val="FF0000"/>
                </a:solidFill>
              </a:rPr>
              <a:t>, 1 hora en coche de </a:t>
            </a:r>
            <a:r>
              <a:rPr lang="es-ES" b="1" i="1" dirty="0" err="1" smtClean="0">
                <a:solidFill>
                  <a:srgbClr val="FF0000"/>
                </a:solidFill>
              </a:rPr>
              <a:t>Písac</a:t>
            </a:r>
            <a:r>
              <a:rPr lang="es-ES" b="1" i="1" dirty="0" smtClean="0">
                <a:solidFill>
                  <a:srgbClr val="FF0000"/>
                </a:solidFill>
              </a:rPr>
              <a:t> y a 40 minutos en </a:t>
            </a:r>
            <a:r>
              <a:rPr lang="es-ES" b="1" i="1" dirty="0" smtClean="0">
                <a:solidFill>
                  <a:srgbClr val="FF0000"/>
                </a:solidFill>
              </a:rPr>
              <a:t>coch</a:t>
            </a:r>
            <a:r>
              <a:rPr lang="es-ES" b="1" i="1" dirty="0" smtClean="0">
                <a:solidFill>
                  <a:srgbClr val="FF0000"/>
                </a:solidFill>
              </a:rPr>
              <a:t>e</a:t>
            </a:r>
            <a:r>
              <a:rPr lang="es-ES" b="1" i="1" dirty="0" smtClean="0">
                <a:solidFill>
                  <a:srgbClr val="FF0000"/>
                </a:solidFill>
              </a:rPr>
              <a:t>.</a:t>
            </a:r>
            <a:endParaRPr lang="es-ES" b="1" i="1" dirty="0" smtClean="0">
              <a:solidFill>
                <a:srgbClr val="FF0000"/>
              </a:solidFill>
            </a:endParaRPr>
          </a:p>
          <a:p>
            <a:endParaRPr lang="es-ES" b="1" i="1" dirty="0" smtClean="0">
              <a:solidFill>
                <a:srgbClr val="FF0000"/>
              </a:solidFill>
            </a:endParaRPr>
          </a:p>
        </p:txBody>
      </p:sp>
      <p:pic>
        <p:nvPicPr>
          <p:cNvPr id="1027" name="Picture 3" descr="Skylod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0" y="-127000"/>
            <a:ext cx="9525" cy="9525"/>
          </a:xfrm>
          <a:prstGeom prst="rect">
            <a:avLst/>
          </a:prstGeom>
          <a:noFill/>
        </p:spPr>
      </p:pic>
      <p:pic>
        <p:nvPicPr>
          <p:cNvPr id="1028" name="Picture 4" descr="Skylodg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0" y="146050"/>
            <a:ext cx="9525" cy="9525"/>
          </a:xfrm>
          <a:prstGeom prst="rect">
            <a:avLst/>
          </a:prstGeom>
          <a:noFill/>
        </p:spPr>
      </p:pic>
      <p:pic>
        <p:nvPicPr>
          <p:cNvPr id="1029" name="Picture 5" descr="Skylodg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750" y="419100"/>
            <a:ext cx="9525" cy="9525"/>
          </a:xfrm>
          <a:prstGeom prst="rect">
            <a:avLst/>
          </a:prstGeom>
          <a:noFill/>
        </p:spPr>
      </p:pic>
      <p:pic>
        <p:nvPicPr>
          <p:cNvPr id="1030" name="Picture 6" descr="Skylodg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750" y="555625"/>
            <a:ext cx="9525" cy="952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83568" y="1124744"/>
            <a:ext cx="5526360" cy="1231106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lvl="0" algn="ctr" eaLnBrk="0" fontAlgn="ctr" hangingPunct="0"/>
            <a:endParaRPr lang="es-ES" sz="2800" b="1" i="1" dirty="0" smtClean="0">
              <a:solidFill>
                <a:srgbClr val="FF0000"/>
              </a:solidFill>
              <a:latin typeface="Arial" pitchFamily="34" charset="0"/>
            </a:endParaRPr>
          </a:p>
          <a:p>
            <a:pPr lvl="0" algn="ctr" eaLnBrk="0" hangingPunct="0"/>
            <a:endParaRPr lang="es-ES" sz="2800" b="1" i="1" dirty="0" smtClean="0">
              <a:solidFill>
                <a:srgbClr val="FF0000"/>
              </a:solidFill>
              <a:latin typeface="Arial" pitchFamily="34" charset="0"/>
            </a:endParaRPr>
          </a:p>
          <a:p>
            <a:pPr lvl="0" algn="ctr" eaLnBrk="0" fontAlgn="ctr" hangingPunct="0"/>
            <a:r>
              <a:rPr lang="es-ES" dirty="0" smtClean="0">
                <a:solidFill>
                  <a:srgbClr val="666666"/>
                </a:solidFill>
                <a:latin typeface="Arial" pitchFamily="34" charset="0"/>
              </a:rPr>
              <a:t>  </a:t>
            </a:r>
          </a:p>
        </p:txBody>
      </p:sp>
      <p:pic>
        <p:nvPicPr>
          <p:cNvPr id="11" name="Picture 2" descr="C:\Documents and Settings\Dell\Escritorio\Skylodge\3467020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1700808"/>
            <a:ext cx="2317553" cy="3384376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33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6323" name="Picture 3" descr="C:\Documents and Settings\Dell\Escritorio\Skylodge\346702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196752"/>
            <a:ext cx="8021066" cy="43924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9394" name="Picture 2" descr="C:\Documents and Settings\Dell\Escritorio\Skylodge\379673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836712"/>
            <a:ext cx="8001001" cy="43815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7346" name="Picture 2" descr="C:\Documents and Settings\Dell\Escritorio\Skylodge\346702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980728"/>
            <a:ext cx="7889572" cy="432048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428728" y="1700808"/>
            <a:ext cx="566314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QUE TENGAS </a:t>
            </a: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445224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0" name="Picture 2" descr="C:\Documents and Settings\Dell\Escritorio\07b8V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5733256"/>
            <a:ext cx="1696656" cy="86409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kylodge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Skylodge</Template>
  <TotalTime>19</TotalTime>
  <Words>222</Words>
  <Application>Microsoft Office PowerPoint</Application>
  <PresentationFormat>Presentación en pantalla (4:3)</PresentationFormat>
  <Paragraphs>33</Paragraphs>
  <Slides>20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Skylodge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2015-07-14T15:10:02Z</dcterms:created>
  <dcterms:modified xsi:type="dcterms:W3CDTF">2015-07-14T15:29:58Z</dcterms:modified>
</cp:coreProperties>
</file>