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00" r:id="rId2"/>
    <p:sldId id="256" r:id="rId3"/>
    <p:sldId id="301" r:id="rId4"/>
    <p:sldId id="257" r:id="rId5"/>
    <p:sldId id="264" r:id="rId6"/>
    <p:sldId id="273" r:id="rId7"/>
    <p:sldId id="274" r:id="rId8"/>
    <p:sldId id="275" r:id="rId9"/>
    <p:sldId id="281" r:id="rId10"/>
    <p:sldId id="283" r:id="rId11"/>
    <p:sldId id="289" r:id="rId12"/>
    <p:sldId id="287" r:id="rId13"/>
    <p:sldId id="288" r:id="rId14"/>
    <p:sldId id="278" r:id="rId15"/>
    <p:sldId id="302" r:id="rId16"/>
    <p:sldId id="292" r:id="rId17"/>
    <p:sldId id="295" r:id="rId18"/>
    <p:sldId id="303" r:id="rId19"/>
    <p:sldId id="305" r:id="rId20"/>
    <p:sldId id="279" r:id="rId21"/>
    <p:sldId id="299" r:id="rId22"/>
    <p:sldId id="30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7iMFZiS4pQlZyLaDkP0aw==" hashData="xL3CAlxlLgGSR1v7uyzzRSMDH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8300"/>
    <a:srgbClr val="463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16" y="-5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E695C1-4190-4EBC-A5F0-CEC5FCA369FF}" type="datetimeFigureOut">
              <a:rPr lang="es-ES" smtClean="0"/>
              <a:t>24/09/2014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94BBF4-11C5-4987-8D2C-3C40B54AE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133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4BBF4-11C5-4987-8D2C-3C40B54AE467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9776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4BBF4-11C5-4987-8D2C-3C40B54AE467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197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4BBF4-11C5-4987-8D2C-3C40B54AE467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8826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AF47-4CDF-4D13-9955-DF982C9762A0}" type="datetimeFigureOut">
              <a:rPr lang="es-ES" smtClean="0"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DF31774-BDFC-4013-9662-22895FFB90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348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AF47-4CDF-4D13-9955-DF982C9762A0}" type="datetimeFigureOut">
              <a:rPr lang="es-ES" smtClean="0"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DF31774-BDFC-4013-9662-22895FFB90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853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AF47-4CDF-4D13-9955-DF982C9762A0}" type="datetimeFigureOut">
              <a:rPr lang="es-ES" smtClean="0"/>
              <a:t>24/09/2014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DF31774-BDFC-4013-9662-22895FFB90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316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8AF47-4CDF-4D13-9955-DF982C9762A0}" type="datetimeFigureOut">
              <a:rPr lang="es-ES" smtClean="0"/>
              <a:t>24/09/2014</a:t>
            </a:fld>
            <a:endParaRPr lang="es-ES"/>
          </a:p>
        </p:txBody>
      </p:sp>
      <p:pic>
        <p:nvPicPr>
          <p:cNvPr id="4098" name="Picture 2" descr="C:\Users\Eleni\Desktop\Cuadros\Bellisimo\3.jpg"/>
          <p:cNvPicPr>
            <a:picLocks noChangeAspect="1" noChangeArrowheads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269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9.jpe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37.gif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39.jpeg"/><Relationship Id="rId7" Type="http://schemas.openxmlformats.org/officeDocument/2006/relationships/image" Target="../media/image4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46.jpe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48.jpeg"/><Relationship Id="rId7" Type="http://schemas.openxmlformats.org/officeDocument/2006/relationships/image" Target="../media/image5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gif"/><Relationship Id="rId5" Type="http://schemas.openxmlformats.org/officeDocument/2006/relationships/image" Target="../media/image50.jpeg"/><Relationship Id="rId4" Type="http://schemas.openxmlformats.org/officeDocument/2006/relationships/image" Target="../media/image4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4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3.xml"/><Relationship Id="rId6" Type="http://schemas.microsoft.com/office/2007/relationships/hdphoto" Target="../media/hdphoto4.wdp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62.gif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gif"/><Relationship Id="rId5" Type="http://schemas.microsoft.com/office/2007/relationships/hdphoto" Target="../media/hdphoto5.wdp"/><Relationship Id="rId4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6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7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4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5.gif"/><Relationship Id="rId5" Type="http://schemas.openxmlformats.org/officeDocument/2006/relationships/image" Target="../media/image5.gif"/><Relationship Id="rId4" Type="http://schemas.openxmlformats.org/officeDocument/2006/relationships/image" Target="../media/image74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13" name="12 Grupo"/>
          <p:cNvGrpSpPr/>
          <p:nvPr/>
        </p:nvGrpSpPr>
        <p:grpSpPr>
          <a:xfrm>
            <a:off x="-41573" y="0"/>
            <a:ext cx="9165779" cy="6858000"/>
            <a:chOff x="-21779" y="0"/>
            <a:chExt cx="9165779" cy="6858000"/>
          </a:xfrm>
        </p:grpSpPr>
        <p:pic>
          <p:nvPicPr>
            <p:cNvPr id="4" name="Picture 2" descr="http://images.forwallpaper.com/files/thumbs/preview/17/172994__autumn-music_p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779" y="0"/>
              <a:ext cx="9165779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://4.bp.blogspot.com/-RBjg3rlc3K4/UjrrN4JWHjI/AAAAAAAA2B4/i6iVeoD4rEM/s1600/143dc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145" y="4149080"/>
              <a:ext cx="2859930" cy="25100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266844" y="416963"/>
            <a:ext cx="7848872" cy="539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83568" y="946624"/>
            <a:ext cx="3168352" cy="973545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es-ES" sz="5400" b="1" dirty="0" smtClean="0">
                <a:ln w="38100">
                  <a:solidFill>
                    <a:srgbClr val="FFFF00"/>
                  </a:solidFill>
                </a:ln>
                <a:solidFill>
                  <a:srgbClr val="AC8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SINFONIA</a:t>
            </a:r>
            <a:endParaRPr lang="es-ES" sz="5400" b="1" dirty="0">
              <a:ln w="38100">
                <a:solidFill>
                  <a:srgbClr val="FFFF00"/>
                </a:solidFill>
              </a:ln>
              <a:solidFill>
                <a:srgbClr val="AC8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20663793">
            <a:off x="5679936" y="3092559"/>
            <a:ext cx="2768674" cy="1221344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es-ES" sz="5400" b="1" dirty="0" smtClean="0">
                <a:ln w="38100">
                  <a:solidFill>
                    <a:srgbClr val="FFFF00"/>
                  </a:solidFill>
                </a:ln>
                <a:solidFill>
                  <a:srgbClr val="AC8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OTOÑO</a:t>
            </a:r>
            <a:endParaRPr lang="es-ES" sz="5400" b="1" dirty="0">
              <a:ln w="38100">
                <a:solidFill>
                  <a:srgbClr val="FFFF00"/>
                </a:solidFill>
              </a:ln>
              <a:solidFill>
                <a:srgbClr val="AC8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156176" y="1188177"/>
            <a:ext cx="1337732" cy="881246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es-ES" sz="5400" b="1" dirty="0" smtClean="0">
                <a:ln w="38100">
                  <a:solidFill>
                    <a:srgbClr val="FFFF00"/>
                  </a:solidFill>
                </a:ln>
                <a:solidFill>
                  <a:srgbClr val="AC8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</a:t>
            </a:r>
            <a:endParaRPr lang="es-ES" sz="5400" b="1" dirty="0">
              <a:ln w="38100">
                <a:solidFill>
                  <a:srgbClr val="FFFF00"/>
                </a:solidFill>
              </a:ln>
              <a:solidFill>
                <a:srgbClr val="AC8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2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27560" y="5302361"/>
            <a:ext cx="1303018" cy="101345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547664" y="6170651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723356" y="5991665"/>
            <a:ext cx="1800200" cy="36933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AUTOMATICO</a:t>
            </a:r>
            <a:endParaRPr lang="es-ES" b="1" dirty="0">
              <a:ln>
                <a:solidFill>
                  <a:srgbClr val="FFFF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45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000">
        <p14:vortex dir="u"/>
        <p:sndAc>
          <p:stSnd loop="1">
            <p:snd r:embed="rId3" name="014LAS HOJAS MUERTAS.wav"/>
          </p:stSnd>
        </p:sndAc>
      </p:transition>
    </mc:Choice>
    <mc:Fallback xmlns="">
      <p:transition spd="slow" advTm="27000">
        <p:fade/>
        <p:sndAc>
          <p:stSnd loop="1">
            <p:snd r:embed="rId8" name="014LAS HOJAS MUERT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Eleni\Desktop\Otoño Pinti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Otoño Pinti\Diapositiva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22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587065" y="548680"/>
            <a:ext cx="7969867" cy="54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05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vortex dir="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4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Copias Musica Otoño-Helen\Diapositiva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414"/>
            <a:ext cx="9144000" cy="697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-1" y="-26227"/>
            <a:ext cx="9141463" cy="6932984"/>
            <a:chOff x="-1" y="-26227"/>
            <a:chExt cx="9141463" cy="6932984"/>
          </a:xfrm>
        </p:grpSpPr>
        <p:pic>
          <p:nvPicPr>
            <p:cNvPr id="6" name="Picture 5" descr="C:\Users\Eleni\Desktop\Otoño Pinti\Diapositiva5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26227"/>
              <a:ext cx="9141463" cy="6932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ramrock.files.wordpress.com/2013/07/2mrcqdt.gif?w=497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4354025"/>
              <a:ext cx="2077297" cy="24925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809582" y="692696"/>
            <a:ext cx="7524835" cy="516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87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vortex dir="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Otoño Pinti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Eleni\Desktop\Otoño Pinti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396" y="0"/>
            <a:ext cx="91793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251520" y="691375"/>
            <a:ext cx="7969867" cy="54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8172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14:vortex dir="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 descr="C:\Users\Eleni\Desktop\Otoño Pinti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1.bp.blogspot.com/-4dBFMCixAyI/Uk1J8yp54QI/AAAAAAAAB18/ThRPeDTL44A/s1600/violinistac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826" r="100000">
                        <a14:foregroundMark x1="9917" y1="80000" x2="40083" y2="96721"/>
                        <a14:foregroundMark x1="8264" y1="84918" x2="8678" y2="93115"/>
                        <a14:foregroundMark x1="63223" y1="87541" x2="85124" y2="95738"/>
                        <a14:backgroundMark x1="26860" y1="6230" x2="15702" y2="48525"/>
                        <a14:backgroundMark x1="15702" y1="48525" x2="15702" y2="48525"/>
                        <a14:backgroundMark x1="15702" y1="48525" x2="4132" y2="69180"/>
                        <a14:backgroundMark x1="22727" y1="98689" x2="22727" y2="98689"/>
                        <a14:backgroundMark x1="75620" y1="98689" x2="75620" y2="98689"/>
                        <a14:backgroundMark x1="87190" y1="95738" x2="87190" y2="95738"/>
                        <a14:backgroundMark x1="77273" y1="98361" x2="77273" y2="98361"/>
                        <a14:backgroundMark x1="80165" y1="96721" x2="80165" y2="96721"/>
                        <a14:backgroundMark x1="63223" y1="96066" x2="63223" y2="96066"/>
                        <a14:backgroundMark x1="72314" y1="99672" x2="52479" y2="99344"/>
                        <a14:backgroundMark x1="2893" y1="92787" x2="11983" y2="99344"/>
                        <a14:backgroundMark x1="14050" y1="96066" x2="21074" y2="99344"/>
                        <a14:backgroundMark x1="40083" y1="97705" x2="40083" y2="977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03848" y="3767346"/>
            <a:ext cx="2300520" cy="290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411669" y="556624"/>
            <a:ext cx="7884875" cy="541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04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650">
        <p14:vortex dir="u"/>
      </p:transition>
    </mc:Choice>
    <mc:Fallback xmlns="">
      <p:transition spd="slow" advTm="186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Otoño Pinti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://s1.e-monsite.com/2009/09/13/03/8948176444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872515"/>
            <a:ext cx="30480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Otoño Pinti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611559" y="599144"/>
            <a:ext cx="7726171" cy="530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72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vortex dir="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6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Copias Musica Otoño-Helen\Diapositiva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6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" y="0"/>
            <a:ext cx="914018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3" descr="C:\Users\Eleni\Desktop\Copias Musica Otoño-Helen\Diapositiva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lbum.aufeminin.com/album/D20081113/489798_SFZH8R88XXWPA2NO4E88MNKEZ3I2TB_mujer-violinista_H000159_L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3500" r="97500">
                        <a14:backgroundMark x1="17000" y1="76250" x2="37500" y2="99688"/>
                        <a14:backgroundMark x1="45500" y1="96250" x2="94500" y2="88750"/>
                      </a14:backgroundRemoval>
                    </a14:imgEffect>
                    <a14:imgEffect>
                      <a14:colorTemperature colorTemp="53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3" y="1340768"/>
            <a:ext cx="2352357" cy="376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643363" y="730049"/>
            <a:ext cx="7857274" cy="539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193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481">
        <p14:vortex dir="u"/>
      </p:transition>
    </mc:Choice>
    <mc:Fallback xmlns="">
      <p:transition spd="slow" advTm="264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6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6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75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Copias Musica Otoño-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4" y="0"/>
            <a:ext cx="914400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Eleni\Desktop\Copias Musica Otoño-Helen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" y="0"/>
            <a:ext cx="9143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opias Musica Otoño-Helen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z_5ueTIRLig/Uwdvd99KVJI/AAAAAAAAO3c/jLpXg2UtI3M/s1600/gif+musica+(1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34794">
            <a:off x="3653663" y="4630593"/>
            <a:ext cx="2221571" cy="196789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592249" y="694704"/>
            <a:ext cx="7960176" cy="546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84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151">
        <p14:vortex dir="u"/>
      </p:transition>
    </mc:Choice>
    <mc:Fallback xmlns="">
      <p:transition spd="slow" advTm="241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1"/>
            <a:ext cx="9324528" cy="6858000"/>
            <a:chOff x="0" y="-25018"/>
            <a:chExt cx="9144000" cy="6982409"/>
          </a:xfrm>
        </p:grpSpPr>
        <p:pic>
          <p:nvPicPr>
            <p:cNvPr id="3" name="Picture 12" descr="C:\Users\Eleni\Desktop\Copias Musica Otoño-Helen\Diapositiva8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5018"/>
              <a:ext cx="9144000" cy="69824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http://lh3.ggpht.com/_QFL-9aHGKOE/S9SF8CuWLeI/AAAAAAAABag/KfF1Hj5E_7A/guitarrista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4207" y="2643799"/>
              <a:ext cx="1315819" cy="1644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1 Grupo"/>
          <p:cNvGrpSpPr/>
          <p:nvPr/>
        </p:nvGrpSpPr>
        <p:grpSpPr>
          <a:xfrm>
            <a:off x="14062" y="0"/>
            <a:ext cx="9129938" cy="6957389"/>
            <a:chOff x="14063" y="-25019"/>
            <a:chExt cx="9177358" cy="6982409"/>
          </a:xfrm>
        </p:grpSpPr>
        <p:pic>
          <p:nvPicPr>
            <p:cNvPr id="4" name="Picture 13" descr="C:\Users\Eleni\Desktop\Copias Musica Otoño-Helen\Diapositiva9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63" y="-25019"/>
              <a:ext cx="9177358" cy="69824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www.colegiobilinguepioxii.com.co/tl_files/administrative/gif-animados-musica-bateria_60369.gif"/>
            <p:cNvPicPr>
              <a:picLocks noChangeAspect="1" noChangeArrowheads="1" noCrop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5565283"/>
              <a:ext cx="1585053" cy="1268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683567" y="723525"/>
            <a:ext cx="7974587" cy="547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1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vortex dir="u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opias Musica Otoño-Helen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0" y="0"/>
            <a:ext cx="9144000" cy="6860211"/>
            <a:chOff x="0" y="0"/>
            <a:chExt cx="9144000" cy="6860211"/>
          </a:xfrm>
        </p:grpSpPr>
        <p:pic>
          <p:nvPicPr>
            <p:cNvPr id="3" name="Picture 7" descr="C:\Users\Eleni\Desktop\Copias Musica Otoño-Helen\Diapositiva2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3180"/>
            <a:stretch/>
          </p:blipFill>
          <p:spPr bwMode="auto">
            <a:xfrm>
              <a:off x="0" y="0"/>
              <a:ext cx="9144000" cy="6860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http://i33.tinypic.com/2qwfm2x.jpg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3777064"/>
              <a:ext cx="1752600" cy="28176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827584" y="856609"/>
            <a:ext cx="8352497" cy="573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96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vortex dir="u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Copias Musica Otoño-Helen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948"/>
            <a:ext cx="9144000" cy="6973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i34.tinypic.com/2n3hae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04" y="1628800"/>
            <a:ext cx="212407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Copias Musica Otoño-Helen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948"/>
            <a:ext cx="9144000" cy="6973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gifsanimados.org/data/media/535/instrumento-musical-imagen-animada-003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73" y="4077072"/>
            <a:ext cx="2615297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260004" y="454378"/>
            <a:ext cx="8501946" cy="624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6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735">
        <p14:vortex dir="u"/>
      </p:transition>
    </mc:Choice>
    <mc:Fallback xmlns="">
      <p:transition spd="slow" advTm="207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Copias Musica Otoño-Helen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94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2" descr="C:\Users\Eleni\Desktop\Copias Musica Otoño-Helen\Diapositiva7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9795"/>
            <a:ext cx="9237059" cy="692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Otoño Pinti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942" y="-69794"/>
            <a:ext cx="9274511" cy="692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Otoño Pinti\Diapositiva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942" y="-315416"/>
            <a:ext cx="9253894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lh3.ggpht.com/-92yKjbb5ASM/VAj7l3y3lII/AAAAAAAA3PM/UzrKHHZjUtA/animales%252520guitarra%252520%2525287%252529_thumb.gif?imgmax=800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EFEFD"/>
              </a:clrFrom>
              <a:clrTo>
                <a:srgbClr val="FE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1162337"/>
            <a:ext cx="1700875" cy="19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vida20.com/wp-content/uploads/2011/03/dogrock2_hk63efc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518" y="3611644"/>
            <a:ext cx="2482889" cy="324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683567" y="573415"/>
            <a:ext cx="8081073" cy="555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45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853">
        <p14:vortex dir="u"/>
      </p:transition>
    </mc:Choice>
    <mc:Fallback xmlns="">
      <p:transition spd="slow" advTm="418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7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7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0" descr="C:\Users\Eleni\Desktop\Copias Musica Otoño-Helen\Diapositiva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96" y="0"/>
            <a:ext cx="91549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1" descr="https://redbibia.files.wordpress.com/2013/01/pelirroja2by2bviolin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>
                        <a14:foregroundMark x1="42041" y1="56200" x2="48571" y2="83400"/>
                        <a14:foregroundMark x1="44490" y1="57800" x2="75510" y2="77400"/>
                        <a14:foregroundMark x1="75510" y1="77600" x2="83673" y2="84400"/>
                        <a14:foregroundMark x1="67347" y1="85600" x2="73469" y2="89200"/>
                        <a14:foregroundMark x1="34286" y1="63400" x2="27755" y2="84600"/>
                        <a14:foregroundMark x1="23673" y1="78000" x2="35102" y2="93000"/>
                        <a14:foregroundMark x1="24490" y1="81400" x2="10612" y2="86600"/>
                        <a14:foregroundMark x1="14694" y1="89600" x2="14694" y2="89600"/>
                        <a14:foregroundMark x1="8571" y1="90600" x2="85306" y2="92200"/>
                        <a14:foregroundMark x1="85306" y1="92200" x2="93061" y2="90000"/>
                        <a14:foregroundMark x1="97959" y1="87000" x2="97959" y2="87000"/>
                        <a14:foregroundMark x1="97959" y1="87000" x2="97959" y2="87000"/>
                        <a14:foregroundMark x1="95102" y1="87000" x2="95102" y2="87000"/>
                        <a14:backgroundMark x1="53878" y1="20000" x2="94694" y2="31000"/>
                        <a14:backgroundMark x1="94694" y1="31000" x2="94694" y2="31000"/>
                        <a14:backgroundMark x1="86531" y1="39200" x2="99592" y2="54400"/>
                        <a14:backgroundMark x1="65714" y1="50600" x2="96735" y2="74800"/>
                        <a14:backgroundMark x1="34286" y1="29600" x2="31837" y2="52800"/>
                        <a14:backgroundMark x1="62857" y1="40000" x2="62857" y2="40000"/>
                        <a14:backgroundMark x1="57959" y1="33000" x2="57959" y2="33000"/>
                        <a14:backgroundMark x1="62041" y1="40600" x2="62041" y2="40600"/>
                        <a14:backgroundMark x1="57551" y1="32400" x2="57551" y2="32400"/>
                        <a14:backgroundMark x1="26531" y1="62400" x2="22857" y2="70800"/>
                        <a14:backgroundMark x1="22857" y1="70800" x2="22857" y2="70800"/>
                        <a14:backgroundMark x1="65714" y1="57800" x2="79184" y2="72000"/>
                        <a14:backgroundMark x1="20408" y1="94800" x2="81633" y2="96200"/>
                        <a14:backgroundMark x1="85306" y1="95200" x2="85306" y2="95200"/>
                        <a14:backgroundMark x1="85714" y1="95200" x2="85714" y2="95200"/>
                        <a14:backgroundMark x1="87755" y1="74800" x2="95102" y2="81600"/>
                        <a14:backgroundMark x1="95918" y1="84000" x2="95102" y2="88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83768" y="1144124"/>
            <a:ext cx="2952328" cy="602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9" descr="C:\Users\Eleni\Desktop\Copias Musica Otoño-Helen\Diapositiva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96" y="1"/>
            <a:ext cx="91549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950347" y="692696"/>
            <a:ext cx="7232309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38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727">
        <p14:vortex dir="u"/>
      </p:transition>
    </mc:Choice>
    <mc:Fallback xmlns="">
      <p:transition spd="slow" advTm="197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3" descr="C:\Users\Eleni\Desktop\Copias Musica Otoño-Helen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Otoño Pinti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17" y="-171400"/>
            <a:ext cx="912608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recado.info/imagens/gifs-animados-de-musica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05064"/>
            <a:ext cx="2469654" cy="246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Copias Musica Otoño-Helen\Diapositiva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ahiva.info/Gifs-Animados/Musica/Gramofonos/Musica-10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73613"/>
            <a:ext cx="1946801" cy="266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postalesanimadasgratis.com/dibujos_animados/minnie_mouse/disn005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942" y="3908404"/>
            <a:ext cx="1902742" cy="2787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519687" y="404664"/>
            <a:ext cx="8122542" cy="558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50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000">
        <p14:vortex dir="u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Eleni\Desktop\Cuadros\Bellisimo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copia otoño Pinti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9144001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539552" y="622626"/>
            <a:ext cx="8176021" cy="561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0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6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Copias Musica Otoño-Helen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916" y="1977"/>
            <a:ext cx="9148277" cy="685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Copias Musica Otoño-Helen\Diapositiva4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574" y="-57150"/>
            <a:ext cx="9182624" cy="691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1.bp.blogspot.com/-xK3Jpb_ZPJg/U3av93y8RoI/AAAAAAAAkns/qKN6A82C-Nc/s1600/cordas+zof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175" y="4581128"/>
            <a:ext cx="1892186" cy="1892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ages.forwallpaper.com/files/thumbs/preview/12/127423__girl-blond-eyes-smile-hat-coat-leaves-autumn_p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762" r="898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75854"/>
            <a:ext cx="5695334" cy="4182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412861" y="476672"/>
            <a:ext cx="7812867" cy="536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34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4000">
        <p14:vortex dir="u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Copias Musica Otoño-Helen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image.blingee.com/images19/content/output/000/000/000/7d3/812359090_1727183.gif?4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21246"/>
            <a:ext cx="3121224" cy="364502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C:\Users\Eleni\Desktop\Copias Musica Otoño-Helen\Diapositiva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77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38.tinypic.com/b4gn4o.jp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81" y="3208970"/>
            <a:ext cx="2389523" cy="225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466312" y="664091"/>
            <a:ext cx="8225091" cy="565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10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412">
        <p14:vortex dir="u"/>
      </p:transition>
    </mc:Choice>
    <mc:Fallback xmlns="">
      <p:transition spd="slow" advTm="294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opia otoño Pinti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Copias Musica Otoño-Helen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3.bp.blogspot.com/-2AZMvCds_JQ/UjwPuzIPYVI/AAAAAAAAZQU/X88eJ-wNfIk/s400/Autumn-Lady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67" b="100000" l="16750" r="99000">
                        <a14:foregroundMark x1="75000" y1="12667" x2="73750" y2="17333"/>
                        <a14:foregroundMark x1="68500" y1="15000" x2="70000" y2="21667"/>
                        <a14:foregroundMark x1="66250" y1="8000" x2="68500" y2="13000"/>
                        <a14:backgroundMark x1="61000" y1="40667" x2="29500" y2="6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1" y="832351"/>
            <a:ext cx="3312369" cy="2811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anglaisfacile.com/cgi2/myexam/images/20889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06527">
            <a:off x="516467" y="1952785"/>
            <a:ext cx="1204699" cy="162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683568" y="611550"/>
            <a:ext cx="8202258" cy="563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95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0">
        <p14:vortex dir="u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opia otoño Pinti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7" y="-99392"/>
            <a:ext cx="9167987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copia otoño Pinti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6" y="-99392"/>
            <a:ext cx="916798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428672" y="404664"/>
            <a:ext cx="7937059" cy="545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965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14:vortex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-180527" y="0"/>
            <a:ext cx="9324527" cy="6879206"/>
            <a:chOff x="-180527" y="0"/>
            <a:chExt cx="9324527" cy="6879206"/>
          </a:xfrm>
        </p:grpSpPr>
        <p:pic>
          <p:nvPicPr>
            <p:cNvPr id="2" name="Picture 14" descr="C:\Users\Eleni\Desktop\Copias Musica Otoño-Helen\Diapositiva1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436" name="Picture 4" descr="http://princesitairene.webcindario.com/rgh1206928374w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7" y="4286918"/>
              <a:ext cx="3240360" cy="2592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Picture 3" descr="C:\Users\Eleni\Desktop\Otoño Pinti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395536" y="734038"/>
            <a:ext cx="7845664" cy="538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074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14:vortex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-68161" y="0"/>
            <a:ext cx="9212161" cy="6898704"/>
            <a:chOff x="0" y="0"/>
            <a:chExt cx="9144000" cy="6898704"/>
          </a:xfrm>
        </p:grpSpPr>
        <p:pic>
          <p:nvPicPr>
            <p:cNvPr id="2" name="Picture 2" descr="http://sandy07.s.a.pic.centerblog.net/14061304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29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6" descr="C:\Users\Essai\Pictures\automne\teytseli.gif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8263" y="3817367"/>
              <a:ext cx="2710359" cy="3081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850" y="718642"/>
            <a:ext cx="1823243" cy="150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87264" y="5135725"/>
            <a:ext cx="982181" cy="763919"/>
          </a:xfrm>
          <a:prstGeom prst="rect">
            <a:avLst/>
          </a:prstGeom>
          <a:noFill/>
        </p:spPr>
      </p:pic>
      <p:pic>
        <p:nvPicPr>
          <p:cNvPr id="9" name="Picture 6" descr="http://3.bp.blogspot.com/-hIswcB_dDME/TqtKkmpHxYI/AAAAAAAAEn4/BLrS73FxNJA/s1600/musica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82021"/>
            <a:ext cx="1238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2.bp.blogspot.com/_O5sDA4ZEyIc/TMQ60yJA0WI/AAAAAAAAKaQ/vjOjX1yOWzA/s1600/autumn_leaves_PSD_rz.jpg"/>
          <p:cNvPicPr>
            <a:picLocks noChangeAspect="1" noChangeArrowheads="1"/>
          </p:cNvPicPr>
          <p:nvPr/>
        </p:nvPicPr>
        <p:blipFill rotWithShape="1"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36" b="8769"/>
          <a:stretch/>
        </p:blipFill>
        <p:spPr bwMode="auto">
          <a:xfrm>
            <a:off x="514918" y="415797"/>
            <a:ext cx="8046002" cy="552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0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9000">
        <p14:vortex dir="u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23869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9"/>
    </mc:Choice>
    <mc:Fallback xmlns="">
      <p:transition spd="slow" advTm="12519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925</TotalTime>
  <Words>67</Words>
  <Application>Microsoft Office PowerPoint</Application>
  <PresentationFormat>Presentación en pantalla (4:3)</PresentationFormat>
  <Paragraphs>35</Paragraphs>
  <Slides>22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91</cp:revision>
  <dcterms:created xsi:type="dcterms:W3CDTF">2014-09-21T15:41:13Z</dcterms:created>
  <dcterms:modified xsi:type="dcterms:W3CDTF">2014-09-24T22:08:14Z</dcterms:modified>
</cp:coreProperties>
</file>