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slideshow.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Layouts/slideLayout3.xml" ContentType="application/vnd.openxmlformats-officedocument.presentationml.slideLayout+xml"/>
  <Default Extension="jpeg" ContentType="image/jpeg"/>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37"/>
  </p:notesMasterIdLst>
  <p:sldIdLst>
    <p:sldId id="379" r:id="rId3"/>
    <p:sldId id="380" r:id="rId4"/>
    <p:sldId id="381" r:id="rId5"/>
    <p:sldId id="382" r:id="rId6"/>
    <p:sldId id="383" r:id="rId7"/>
    <p:sldId id="384" r:id="rId8"/>
    <p:sldId id="388" r:id="rId9"/>
    <p:sldId id="385" r:id="rId10"/>
    <p:sldId id="386" r:id="rId11"/>
    <p:sldId id="392" r:id="rId12"/>
    <p:sldId id="387" r:id="rId13"/>
    <p:sldId id="390" r:id="rId14"/>
    <p:sldId id="391" r:id="rId15"/>
    <p:sldId id="394" r:id="rId16"/>
    <p:sldId id="395" r:id="rId17"/>
    <p:sldId id="396" r:id="rId18"/>
    <p:sldId id="397" r:id="rId19"/>
    <p:sldId id="398" r:id="rId20"/>
    <p:sldId id="399" r:id="rId21"/>
    <p:sldId id="400" r:id="rId22"/>
    <p:sldId id="401" r:id="rId23"/>
    <p:sldId id="402" r:id="rId24"/>
    <p:sldId id="403" r:id="rId25"/>
    <p:sldId id="404" r:id="rId26"/>
    <p:sldId id="405" r:id="rId27"/>
    <p:sldId id="409" r:id="rId28"/>
    <p:sldId id="410" r:id="rId29"/>
    <p:sldId id="406" r:id="rId30"/>
    <p:sldId id="407" r:id="rId31"/>
    <p:sldId id="408" r:id="rId32"/>
    <p:sldId id="411" r:id="rId33"/>
    <p:sldId id="412" r:id="rId34"/>
    <p:sldId id="378" r:id="rId35"/>
    <p:sldId id="413" r:id="rId36"/>
  </p:sldIdLst>
  <p:sldSz cx="11269663" cy="7632700"/>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50000" saltData="x1x9TLYm91krAoyxQvMvfA" hashData="dR5F4RawIITzuBQEciWmvJDfHlc"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F5D32"/>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snapVertSplitter="1" vertBarState="minimized" horzBarState="maximized">
    <p:restoredLeft sz="15587" autoAdjust="0"/>
    <p:restoredTop sz="94612" autoAdjust="0"/>
  </p:normalViewPr>
  <p:slideViewPr>
    <p:cSldViewPr>
      <p:cViewPr>
        <p:scale>
          <a:sx n="50" d="100"/>
          <a:sy n="50" d="100"/>
        </p:scale>
        <p:origin x="-1602" y="-690"/>
      </p:cViewPr>
      <p:guideLst>
        <p:guide orient="horz" pos="2405"/>
        <p:guide pos="3550"/>
      </p:guideLst>
    </p:cSldViewPr>
  </p:slid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viewProps" Target="viewProps.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slide" Target="slides/slide32.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presProps" Target="presProp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notesMaster" Target="notesMasters/notesMaster1.xml"/><Relationship Id="rId40" Type="http://schemas.openxmlformats.org/officeDocument/2006/relationships/theme" Target="theme/theme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D352D298-FFA8-48C3-A663-6D9ECF3D242D}" type="datetimeFigureOut">
              <a:rPr lang="es-ES" smtClean="0"/>
              <a:pPr/>
              <a:t>22/02/2018</a:t>
            </a:fld>
            <a:endParaRPr lang="es-ES"/>
          </a:p>
        </p:txBody>
      </p:sp>
      <p:sp>
        <p:nvSpPr>
          <p:cNvPr id="4" name="3 Marcador de imagen de diapositiva"/>
          <p:cNvSpPr>
            <a:spLocks noGrp="1" noRot="1" noChangeAspect="1"/>
          </p:cNvSpPr>
          <p:nvPr>
            <p:ph type="sldImg" idx="2"/>
          </p:nvPr>
        </p:nvSpPr>
        <p:spPr>
          <a:xfrm>
            <a:off x="898525" y="685800"/>
            <a:ext cx="5060950"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54B6C893-7007-41EF-8A9F-BD20465E14A9}" type="slidenum">
              <a:rPr lang="es-ES" smtClean="0"/>
              <a:pPr/>
              <a:t>‹Nº›</a:t>
            </a:fld>
            <a:endParaRPr lang="es-E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845225" y="2371085"/>
            <a:ext cx="9579215" cy="1636084"/>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690451" y="4325201"/>
            <a:ext cx="7888764" cy="1950579"/>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47D354C7-5959-4C7D-94DD-666EBFEED782}" type="datetimeFigureOut">
              <a:rPr lang="es-ES" smtClean="0"/>
              <a:pPr/>
              <a:t>22/02/2018</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p:transition spd="slow" advTm="12000">
    <p:comb dir="vert"/>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47D354C7-5959-4C7D-94DD-666EBFEED782}" type="datetimeFigureOut">
              <a:rPr lang="es-ES" smtClean="0"/>
              <a:pPr/>
              <a:t>22/02/2018</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p:transition spd="slow" advTm="12000">
    <p:comb dir="vert"/>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890226" y="4904720"/>
            <a:ext cx="9579215" cy="1515939"/>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890226" y="3235066"/>
            <a:ext cx="9579215" cy="1669653"/>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47D354C7-5959-4C7D-94DD-666EBFEED782}" type="datetimeFigureOut">
              <a:rPr lang="es-ES" smtClean="0"/>
              <a:pPr/>
              <a:t>22/02/2018</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p:transition spd="slow" advTm="12000">
    <p:comb dir="vert"/>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563483" y="1780968"/>
            <a:ext cx="4977436" cy="5037229"/>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5728745" y="1780968"/>
            <a:ext cx="4977436" cy="5037229"/>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47D354C7-5959-4C7D-94DD-666EBFEED782}" type="datetimeFigureOut">
              <a:rPr lang="es-ES" smtClean="0"/>
              <a:pPr/>
              <a:t>22/02/2018</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p:transition spd="slow" advTm="12000">
    <p:comb dir="vert"/>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563488" y="1708526"/>
            <a:ext cx="4979392" cy="712031"/>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563488" y="2420554"/>
            <a:ext cx="4979392" cy="439763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5724838" y="1708526"/>
            <a:ext cx="4981347" cy="712031"/>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5724838" y="2420554"/>
            <a:ext cx="4981347" cy="439763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47D354C7-5959-4C7D-94DD-666EBFEED782}" type="datetimeFigureOut">
              <a:rPr lang="es-ES" smtClean="0"/>
              <a:pPr/>
              <a:t>22/02/2018</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p:transition spd="slow" advTm="12000">
    <p:comb dir="vert"/>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47D354C7-5959-4C7D-94DD-666EBFEED782}" type="datetimeFigureOut">
              <a:rPr lang="es-ES" smtClean="0"/>
              <a:pPr/>
              <a:t>22/02/2018</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p:transition spd="slow" advTm="12000">
    <p:comb dir="vert"/>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47D354C7-5959-4C7D-94DD-666EBFEED782}" type="datetimeFigureOut">
              <a:rPr lang="es-ES" smtClean="0"/>
              <a:pPr/>
              <a:t>22/02/2018</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p:transition spd="slow" advTm="12000">
    <p:comb dir="vert"/>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563488" y="303898"/>
            <a:ext cx="3707642" cy="1293319"/>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4406130" y="303896"/>
            <a:ext cx="6300056" cy="6514298"/>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563488" y="1597218"/>
            <a:ext cx="3707642" cy="522097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47D354C7-5959-4C7D-94DD-666EBFEED782}" type="datetimeFigureOut">
              <a:rPr lang="es-ES" smtClean="0"/>
              <a:pPr/>
              <a:t>22/02/2018</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p:transition spd="slow" advTm="12000">
    <p:comb dir="vert"/>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2208933" y="5342891"/>
            <a:ext cx="6761798" cy="63075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2208933" y="681997"/>
            <a:ext cx="6761798" cy="457962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2208933" y="5973649"/>
            <a:ext cx="6761798" cy="89578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47D354C7-5959-4C7D-94DD-666EBFEED782}" type="datetimeFigureOut">
              <a:rPr lang="es-ES" smtClean="0"/>
              <a:pPr/>
              <a:t>22/02/2018</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p:transition spd="slow" advTm="12000">
    <p:comb dir="vert"/>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47D354C7-5959-4C7D-94DD-666EBFEED782}" type="datetimeFigureOut">
              <a:rPr lang="es-ES" smtClean="0"/>
              <a:pPr/>
              <a:t>22/02/2018</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p:transition spd="slow" advTm="12000">
    <p:comb dir="vert"/>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8170511" y="305663"/>
            <a:ext cx="2535675" cy="6512530"/>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563484" y="305663"/>
            <a:ext cx="7419194" cy="6512530"/>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47D354C7-5959-4C7D-94DD-666EBFEED782}" type="datetimeFigureOut">
              <a:rPr lang="es-ES" smtClean="0"/>
              <a:pPr/>
              <a:t>22/02/2018</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p:transition spd="slow" advTm="12000">
    <p:comb dir="vert"/>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845225" y="2371086"/>
            <a:ext cx="9579214" cy="1636083"/>
          </a:xfrm>
          <a:prstGeom prst="rect">
            <a:avLst/>
          </a:prstGeom>
        </p:spPr>
        <p:txBody>
          <a:bodyPr lIns="107997" tIns="53997" rIns="107997" bIns="53997"/>
          <a:lstStyle/>
          <a:p>
            <a:r>
              <a:rPr lang="es-ES" smtClean="0"/>
              <a:t>Haga clic para modificar el estilo de título del patrón</a:t>
            </a:r>
            <a:endParaRPr lang="es-ES"/>
          </a:p>
        </p:txBody>
      </p:sp>
      <p:sp>
        <p:nvSpPr>
          <p:cNvPr id="3" name="2 Subtítulo"/>
          <p:cNvSpPr>
            <a:spLocks noGrp="1"/>
          </p:cNvSpPr>
          <p:nvPr>
            <p:ph type="subTitle" idx="1"/>
          </p:nvPr>
        </p:nvSpPr>
        <p:spPr>
          <a:xfrm>
            <a:off x="1690450" y="4325198"/>
            <a:ext cx="7888764" cy="1950579"/>
          </a:xfrm>
          <a:prstGeom prst="rect">
            <a:avLst/>
          </a:prstGeom>
        </p:spPr>
        <p:txBody>
          <a:bodyPr lIns="107997" tIns="53997" rIns="107997" bIns="53997"/>
          <a:lstStyle>
            <a:lvl1pPr marL="0" indent="0" algn="ctr">
              <a:buNone/>
              <a:defRPr/>
            </a:lvl1pPr>
            <a:lvl2pPr marL="539983" indent="0" algn="ctr">
              <a:buNone/>
              <a:defRPr/>
            </a:lvl2pPr>
            <a:lvl3pPr marL="1079965" indent="0" algn="ctr">
              <a:buNone/>
              <a:defRPr/>
            </a:lvl3pPr>
            <a:lvl4pPr marL="1619948" indent="0" algn="ctr">
              <a:buNone/>
              <a:defRPr/>
            </a:lvl4pPr>
            <a:lvl5pPr marL="2159933" indent="0" algn="ctr">
              <a:buNone/>
              <a:defRPr/>
            </a:lvl5pPr>
            <a:lvl6pPr marL="2699915" indent="0" algn="ctr">
              <a:buNone/>
              <a:defRPr/>
            </a:lvl6pPr>
            <a:lvl7pPr marL="3239898" indent="0" algn="ctr">
              <a:buNone/>
              <a:defRPr/>
            </a:lvl7pPr>
            <a:lvl8pPr marL="3779880" indent="0" algn="ctr">
              <a:buNone/>
              <a:defRPr/>
            </a:lvl8pPr>
            <a:lvl9pPr marL="4319863"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6">
            <a:lumMod val="75000"/>
            <a:alpha val="56000"/>
          </a:schemeClr>
        </a:solidFill>
        <a:effectLst/>
      </p:bgPr>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563484" y="305665"/>
            <a:ext cx="10142697" cy="1272117"/>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563484" y="1780968"/>
            <a:ext cx="10142697" cy="5037229"/>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563490" y="7074384"/>
            <a:ext cx="2629588" cy="406370"/>
          </a:xfrm>
          <a:prstGeom prst="rect">
            <a:avLst/>
          </a:prstGeom>
        </p:spPr>
        <p:txBody>
          <a:bodyPr vert="horz" lIns="91440" tIns="45720" rIns="91440" bIns="45720" rtlCol="0" anchor="ctr"/>
          <a:lstStyle>
            <a:lvl1pPr algn="l">
              <a:defRPr sz="1200">
                <a:solidFill>
                  <a:schemeClr val="tx1">
                    <a:tint val="75000"/>
                  </a:schemeClr>
                </a:solidFill>
              </a:defRPr>
            </a:lvl1pPr>
          </a:lstStyle>
          <a:p>
            <a:fld id="{47D354C7-5959-4C7D-94DD-666EBFEED782}" type="datetimeFigureOut">
              <a:rPr lang="es-ES" smtClean="0"/>
              <a:pPr/>
              <a:t>22/02/2018</a:t>
            </a:fld>
            <a:endParaRPr lang="es-ES"/>
          </a:p>
        </p:txBody>
      </p:sp>
      <p:sp>
        <p:nvSpPr>
          <p:cNvPr id="5" name="4 Marcador de pie de página"/>
          <p:cNvSpPr>
            <a:spLocks noGrp="1"/>
          </p:cNvSpPr>
          <p:nvPr>
            <p:ph type="ftr" sz="quarter" idx="3"/>
          </p:nvPr>
        </p:nvSpPr>
        <p:spPr>
          <a:xfrm>
            <a:off x="3850474" y="7074384"/>
            <a:ext cx="3568727" cy="406370"/>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8076597" y="7074384"/>
            <a:ext cx="2629588" cy="406370"/>
          </a:xfrm>
          <a:prstGeom prst="rect">
            <a:avLst/>
          </a:prstGeom>
        </p:spPr>
        <p:txBody>
          <a:bodyPr vert="horz" lIns="91440" tIns="45720" rIns="91440" bIns="45720" rtlCol="0" anchor="ctr"/>
          <a:lstStyle>
            <a:lvl1pPr algn="r">
              <a:defRPr sz="1200">
                <a:solidFill>
                  <a:schemeClr val="tx1">
                    <a:tint val="75000"/>
                  </a:schemeClr>
                </a:solidFill>
              </a:defRPr>
            </a:lvl1pPr>
          </a:lstStyle>
          <a:p>
            <a:fld id="{2C6598F0-24D0-433F-814B-ADDEEE8610B1}" type="slidenum">
              <a:rPr lang="es-ES" smtClean="0"/>
              <a:pPr/>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advTm="12000">
    <p:comb dir="vert"/>
  </p:transition>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563483" y="6950704"/>
            <a:ext cx="2629588" cy="530049"/>
          </a:xfrm>
          <a:prstGeom prst="rect">
            <a:avLst/>
          </a:prstGeom>
          <a:noFill/>
          <a:ln w="9525">
            <a:noFill/>
            <a:miter lim="800000"/>
            <a:headEnd/>
            <a:tailEnd/>
          </a:ln>
          <a:effectLst/>
        </p:spPr>
        <p:txBody>
          <a:bodyPr vert="horz" wrap="square" lIns="108009" tIns="54004" rIns="108009" bIns="54004" numCol="1" anchor="t" anchorCtr="0" compatLnSpc="1">
            <a:prstTxWarp prst="textNoShape">
              <a:avLst/>
            </a:prstTxWarp>
          </a:bodyPr>
          <a:lstStyle>
            <a:lvl1pPr>
              <a:defRPr sz="1700"/>
            </a:lvl1pPr>
          </a:lstStyle>
          <a:p>
            <a:endParaRPr lang="es-ES"/>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5200">
          <a:solidFill>
            <a:schemeClr val="tx2"/>
          </a:solidFill>
          <a:latin typeface="+mj-lt"/>
          <a:ea typeface="+mj-ea"/>
          <a:cs typeface="+mj-cs"/>
        </a:defRPr>
      </a:lvl1pPr>
      <a:lvl2pPr algn="ctr" rtl="0" fontAlgn="base">
        <a:spcBef>
          <a:spcPct val="0"/>
        </a:spcBef>
        <a:spcAft>
          <a:spcPct val="0"/>
        </a:spcAft>
        <a:defRPr sz="5200">
          <a:solidFill>
            <a:schemeClr val="tx2"/>
          </a:solidFill>
          <a:latin typeface="Arial" charset="0"/>
          <a:cs typeface="Arial" charset="0"/>
        </a:defRPr>
      </a:lvl2pPr>
      <a:lvl3pPr algn="ctr" rtl="0" fontAlgn="base">
        <a:spcBef>
          <a:spcPct val="0"/>
        </a:spcBef>
        <a:spcAft>
          <a:spcPct val="0"/>
        </a:spcAft>
        <a:defRPr sz="5200">
          <a:solidFill>
            <a:schemeClr val="tx2"/>
          </a:solidFill>
          <a:latin typeface="Arial" charset="0"/>
          <a:cs typeface="Arial" charset="0"/>
        </a:defRPr>
      </a:lvl3pPr>
      <a:lvl4pPr algn="ctr" rtl="0" fontAlgn="base">
        <a:spcBef>
          <a:spcPct val="0"/>
        </a:spcBef>
        <a:spcAft>
          <a:spcPct val="0"/>
        </a:spcAft>
        <a:defRPr sz="5200">
          <a:solidFill>
            <a:schemeClr val="tx2"/>
          </a:solidFill>
          <a:latin typeface="Arial" charset="0"/>
          <a:cs typeface="Arial" charset="0"/>
        </a:defRPr>
      </a:lvl4pPr>
      <a:lvl5pPr algn="ctr" rtl="0" fontAlgn="base">
        <a:spcBef>
          <a:spcPct val="0"/>
        </a:spcBef>
        <a:spcAft>
          <a:spcPct val="0"/>
        </a:spcAft>
        <a:defRPr sz="5200">
          <a:solidFill>
            <a:schemeClr val="tx2"/>
          </a:solidFill>
          <a:latin typeface="Arial" charset="0"/>
          <a:cs typeface="Arial" charset="0"/>
        </a:defRPr>
      </a:lvl5pPr>
      <a:lvl6pPr marL="540045" algn="ctr" rtl="0" fontAlgn="base">
        <a:spcBef>
          <a:spcPct val="0"/>
        </a:spcBef>
        <a:spcAft>
          <a:spcPct val="0"/>
        </a:spcAft>
        <a:defRPr sz="5200">
          <a:solidFill>
            <a:schemeClr val="tx2"/>
          </a:solidFill>
          <a:latin typeface="Arial" charset="0"/>
          <a:cs typeface="Arial" charset="0"/>
        </a:defRPr>
      </a:lvl6pPr>
      <a:lvl7pPr marL="1080089" algn="ctr" rtl="0" fontAlgn="base">
        <a:spcBef>
          <a:spcPct val="0"/>
        </a:spcBef>
        <a:spcAft>
          <a:spcPct val="0"/>
        </a:spcAft>
        <a:defRPr sz="5200">
          <a:solidFill>
            <a:schemeClr val="tx2"/>
          </a:solidFill>
          <a:latin typeface="Arial" charset="0"/>
          <a:cs typeface="Arial" charset="0"/>
        </a:defRPr>
      </a:lvl7pPr>
      <a:lvl8pPr marL="1620134" algn="ctr" rtl="0" fontAlgn="base">
        <a:spcBef>
          <a:spcPct val="0"/>
        </a:spcBef>
        <a:spcAft>
          <a:spcPct val="0"/>
        </a:spcAft>
        <a:defRPr sz="5200">
          <a:solidFill>
            <a:schemeClr val="tx2"/>
          </a:solidFill>
          <a:latin typeface="Arial" charset="0"/>
          <a:cs typeface="Arial" charset="0"/>
        </a:defRPr>
      </a:lvl8pPr>
      <a:lvl9pPr marL="2160179" algn="ctr" rtl="0" fontAlgn="base">
        <a:spcBef>
          <a:spcPct val="0"/>
        </a:spcBef>
        <a:spcAft>
          <a:spcPct val="0"/>
        </a:spcAft>
        <a:defRPr sz="5200">
          <a:solidFill>
            <a:schemeClr val="tx2"/>
          </a:solidFill>
          <a:latin typeface="Arial" charset="0"/>
          <a:cs typeface="Arial" charset="0"/>
        </a:defRPr>
      </a:lvl9pPr>
    </p:titleStyle>
    <p:bodyStyle>
      <a:lvl1pPr marL="405033" indent="-405033" algn="l" rtl="0" fontAlgn="base">
        <a:spcBef>
          <a:spcPct val="20000"/>
        </a:spcBef>
        <a:spcAft>
          <a:spcPct val="0"/>
        </a:spcAft>
        <a:buChar char="•"/>
        <a:defRPr sz="3800">
          <a:solidFill>
            <a:schemeClr val="tx1"/>
          </a:solidFill>
          <a:latin typeface="+mn-lt"/>
          <a:ea typeface="+mn-ea"/>
          <a:cs typeface="+mn-cs"/>
        </a:defRPr>
      </a:lvl1pPr>
      <a:lvl2pPr marL="877573" indent="-337528" algn="l" rtl="0" fontAlgn="base">
        <a:spcBef>
          <a:spcPct val="20000"/>
        </a:spcBef>
        <a:spcAft>
          <a:spcPct val="0"/>
        </a:spcAft>
        <a:buChar char="–"/>
        <a:defRPr sz="3300">
          <a:solidFill>
            <a:schemeClr val="tx1"/>
          </a:solidFill>
          <a:latin typeface="+mn-lt"/>
          <a:cs typeface="+mn-cs"/>
        </a:defRPr>
      </a:lvl2pPr>
      <a:lvl3pPr marL="1350112" indent="-270022" algn="l" rtl="0" fontAlgn="base">
        <a:spcBef>
          <a:spcPct val="20000"/>
        </a:spcBef>
        <a:spcAft>
          <a:spcPct val="0"/>
        </a:spcAft>
        <a:buChar char="•"/>
        <a:defRPr sz="2800">
          <a:solidFill>
            <a:schemeClr val="tx1"/>
          </a:solidFill>
          <a:latin typeface="+mn-lt"/>
          <a:cs typeface="+mn-cs"/>
        </a:defRPr>
      </a:lvl3pPr>
      <a:lvl4pPr marL="1890156" indent="-270022" algn="l" rtl="0" fontAlgn="base">
        <a:spcBef>
          <a:spcPct val="20000"/>
        </a:spcBef>
        <a:spcAft>
          <a:spcPct val="0"/>
        </a:spcAft>
        <a:buChar char="–"/>
        <a:defRPr sz="2400">
          <a:solidFill>
            <a:schemeClr val="tx1"/>
          </a:solidFill>
          <a:latin typeface="+mn-lt"/>
          <a:cs typeface="+mn-cs"/>
        </a:defRPr>
      </a:lvl4pPr>
      <a:lvl5pPr marL="2430201" indent="-270022" algn="l" rtl="0" fontAlgn="base">
        <a:spcBef>
          <a:spcPct val="20000"/>
        </a:spcBef>
        <a:spcAft>
          <a:spcPct val="0"/>
        </a:spcAft>
        <a:buChar char="»"/>
        <a:defRPr sz="2400">
          <a:solidFill>
            <a:schemeClr val="tx1"/>
          </a:solidFill>
          <a:latin typeface="+mn-lt"/>
          <a:cs typeface="+mn-cs"/>
        </a:defRPr>
      </a:lvl5pPr>
      <a:lvl6pPr marL="2970246" indent="-270022" algn="l" rtl="0" fontAlgn="base">
        <a:spcBef>
          <a:spcPct val="20000"/>
        </a:spcBef>
        <a:spcAft>
          <a:spcPct val="0"/>
        </a:spcAft>
        <a:buChar char="»"/>
        <a:defRPr sz="2400">
          <a:solidFill>
            <a:schemeClr val="tx1"/>
          </a:solidFill>
          <a:latin typeface="+mn-lt"/>
          <a:cs typeface="+mn-cs"/>
        </a:defRPr>
      </a:lvl6pPr>
      <a:lvl7pPr marL="3510290" indent="-270022" algn="l" rtl="0" fontAlgn="base">
        <a:spcBef>
          <a:spcPct val="20000"/>
        </a:spcBef>
        <a:spcAft>
          <a:spcPct val="0"/>
        </a:spcAft>
        <a:buChar char="»"/>
        <a:defRPr sz="2400">
          <a:solidFill>
            <a:schemeClr val="tx1"/>
          </a:solidFill>
          <a:latin typeface="+mn-lt"/>
          <a:cs typeface="+mn-cs"/>
        </a:defRPr>
      </a:lvl7pPr>
      <a:lvl8pPr marL="4050335" indent="-270022" algn="l" rtl="0" fontAlgn="base">
        <a:spcBef>
          <a:spcPct val="20000"/>
        </a:spcBef>
        <a:spcAft>
          <a:spcPct val="0"/>
        </a:spcAft>
        <a:buChar char="»"/>
        <a:defRPr sz="2400">
          <a:solidFill>
            <a:schemeClr val="tx1"/>
          </a:solidFill>
          <a:latin typeface="+mn-lt"/>
          <a:cs typeface="+mn-cs"/>
        </a:defRPr>
      </a:lvl8pPr>
      <a:lvl9pPr marL="4590379" indent="-270022" algn="l" rtl="0" fontAlgn="base">
        <a:spcBef>
          <a:spcPct val="20000"/>
        </a:spcBef>
        <a:spcAft>
          <a:spcPct val="0"/>
        </a:spcAft>
        <a:buChar char="»"/>
        <a:defRPr sz="2400">
          <a:solidFill>
            <a:schemeClr val="tx1"/>
          </a:solidFill>
          <a:latin typeface="+mn-lt"/>
          <a:cs typeface="+mn-cs"/>
        </a:defRPr>
      </a:lvl9pPr>
    </p:bodyStyle>
    <p:otherStyle>
      <a:defPPr>
        <a:defRPr lang="es-ES"/>
      </a:defPPr>
      <a:lvl1pPr marL="0" algn="l" defTabSz="1080089" rtl="0" eaLnBrk="1" latinLnBrk="0" hangingPunct="1">
        <a:defRPr sz="2100" kern="1200">
          <a:solidFill>
            <a:schemeClr val="tx1"/>
          </a:solidFill>
          <a:latin typeface="+mn-lt"/>
          <a:ea typeface="+mn-ea"/>
          <a:cs typeface="+mn-cs"/>
        </a:defRPr>
      </a:lvl1pPr>
      <a:lvl2pPr marL="540045" algn="l" defTabSz="1080089" rtl="0" eaLnBrk="1" latinLnBrk="0" hangingPunct="1">
        <a:defRPr sz="2100" kern="1200">
          <a:solidFill>
            <a:schemeClr val="tx1"/>
          </a:solidFill>
          <a:latin typeface="+mn-lt"/>
          <a:ea typeface="+mn-ea"/>
          <a:cs typeface="+mn-cs"/>
        </a:defRPr>
      </a:lvl2pPr>
      <a:lvl3pPr marL="1080089" algn="l" defTabSz="1080089" rtl="0" eaLnBrk="1" latinLnBrk="0" hangingPunct="1">
        <a:defRPr sz="2100" kern="1200">
          <a:solidFill>
            <a:schemeClr val="tx1"/>
          </a:solidFill>
          <a:latin typeface="+mn-lt"/>
          <a:ea typeface="+mn-ea"/>
          <a:cs typeface="+mn-cs"/>
        </a:defRPr>
      </a:lvl3pPr>
      <a:lvl4pPr marL="1620134" algn="l" defTabSz="1080089" rtl="0" eaLnBrk="1" latinLnBrk="0" hangingPunct="1">
        <a:defRPr sz="2100" kern="1200">
          <a:solidFill>
            <a:schemeClr val="tx1"/>
          </a:solidFill>
          <a:latin typeface="+mn-lt"/>
          <a:ea typeface="+mn-ea"/>
          <a:cs typeface="+mn-cs"/>
        </a:defRPr>
      </a:lvl4pPr>
      <a:lvl5pPr marL="2160179" algn="l" defTabSz="1080089" rtl="0" eaLnBrk="1" latinLnBrk="0" hangingPunct="1">
        <a:defRPr sz="2100" kern="1200">
          <a:solidFill>
            <a:schemeClr val="tx1"/>
          </a:solidFill>
          <a:latin typeface="+mn-lt"/>
          <a:ea typeface="+mn-ea"/>
          <a:cs typeface="+mn-cs"/>
        </a:defRPr>
      </a:lvl5pPr>
      <a:lvl6pPr marL="2700223" algn="l" defTabSz="1080089" rtl="0" eaLnBrk="1" latinLnBrk="0" hangingPunct="1">
        <a:defRPr sz="2100" kern="1200">
          <a:solidFill>
            <a:schemeClr val="tx1"/>
          </a:solidFill>
          <a:latin typeface="+mn-lt"/>
          <a:ea typeface="+mn-ea"/>
          <a:cs typeface="+mn-cs"/>
        </a:defRPr>
      </a:lvl6pPr>
      <a:lvl7pPr marL="3240268" algn="l" defTabSz="1080089" rtl="0" eaLnBrk="1" latinLnBrk="0" hangingPunct="1">
        <a:defRPr sz="2100" kern="1200">
          <a:solidFill>
            <a:schemeClr val="tx1"/>
          </a:solidFill>
          <a:latin typeface="+mn-lt"/>
          <a:ea typeface="+mn-ea"/>
          <a:cs typeface="+mn-cs"/>
        </a:defRPr>
      </a:lvl7pPr>
      <a:lvl8pPr marL="3780312" algn="l" defTabSz="1080089" rtl="0" eaLnBrk="1" latinLnBrk="0" hangingPunct="1">
        <a:defRPr sz="2100" kern="1200">
          <a:solidFill>
            <a:schemeClr val="tx1"/>
          </a:solidFill>
          <a:latin typeface="+mn-lt"/>
          <a:ea typeface="+mn-ea"/>
          <a:cs typeface="+mn-cs"/>
        </a:defRPr>
      </a:lvl8pPr>
      <a:lvl9pPr marL="4320357" algn="l" defTabSz="1080089" rtl="0" eaLnBrk="1" latinLnBrk="0" hangingPunct="1">
        <a:defRPr sz="21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gif"/><Relationship Id="rId3" Type="http://schemas.openxmlformats.org/officeDocument/2006/relationships/image" Target="../media/image1.jpeg"/><Relationship Id="rId7" Type="http://schemas.openxmlformats.org/officeDocument/2006/relationships/image" Target="../media/image5.gif"/><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4.jpeg"/><Relationship Id="rId5" Type="http://schemas.openxmlformats.org/officeDocument/2006/relationships/image" Target="../media/image3.gif"/><Relationship Id="rId4" Type="http://schemas.openxmlformats.org/officeDocument/2006/relationships/image" Target="../media/image2.gif"/><Relationship Id="rId9" Type="http://schemas.openxmlformats.org/officeDocument/2006/relationships/image" Target="../media/image7.gif"/></Relationships>
</file>

<file path=ppt/slides/_rels/slide2.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13.gif"/><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35.gif"/><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image" Target="../media/image3.gif"/><Relationship Id="rId2" Type="http://schemas.openxmlformats.org/officeDocument/2006/relationships/image" Target="../media/image2.gif"/><Relationship Id="rId1" Type="http://schemas.openxmlformats.org/officeDocument/2006/relationships/slideLayout" Target="../slideLayouts/slideLayout7.xml"/><Relationship Id="rId5" Type="http://schemas.openxmlformats.org/officeDocument/2006/relationships/image" Target="../media/image42.gif"/><Relationship Id="rId4" Type="http://schemas.openxmlformats.org/officeDocument/2006/relationships/image" Target="../media/image41.jpeg"/></Relationships>
</file>

<file path=ppt/slides/_rels/slide34.xml.rels><?xml version="1.0" encoding="UTF-8" standalone="yes"?>
<Relationships xmlns="http://schemas.openxmlformats.org/package/2006/relationships"><Relationship Id="rId8" Type="http://schemas.openxmlformats.org/officeDocument/2006/relationships/image" Target="../media/image46.png"/><Relationship Id="rId13" Type="http://schemas.openxmlformats.org/officeDocument/2006/relationships/hyperlink" Target="https://vk.com/mispps" TargetMode="External"/><Relationship Id="rId3" Type="http://schemas.openxmlformats.org/officeDocument/2006/relationships/image" Target="../media/image43.png"/><Relationship Id="rId7" Type="http://schemas.openxmlformats.org/officeDocument/2006/relationships/hyperlink" Target="https://www.facebook.com/mispps" TargetMode="External"/><Relationship Id="rId12" Type="http://schemas.openxmlformats.org/officeDocument/2006/relationships/image" Target="../media/image48.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45.png"/><Relationship Id="rId11" Type="http://schemas.openxmlformats.org/officeDocument/2006/relationships/hyperlink" Target="https://plus.google.com/+Mispps/" TargetMode="External"/><Relationship Id="rId5" Type="http://schemas.openxmlformats.org/officeDocument/2006/relationships/image" Target="../media/image44.png"/><Relationship Id="rId10" Type="http://schemas.openxmlformats.org/officeDocument/2006/relationships/image" Target="../media/image47.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49.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4" descr="http://previews.123rf.com/images/jukreee/jukreee1210/jukreee121001166/16546930-Fresh-fondo-verde-musgo-Foto-de-archivo.jpg"/>
          <p:cNvPicPr>
            <a:picLocks noChangeAspect="1" noChangeArrowheads="1"/>
          </p:cNvPicPr>
          <p:nvPr/>
        </p:nvPicPr>
        <p:blipFill>
          <a:blip r:embed="rId3" cstate="email"/>
          <a:srcRect/>
          <a:stretch>
            <a:fillRect/>
          </a:stretch>
        </p:blipFill>
        <p:spPr bwMode="auto">
          <a:xfrm>
            <a:off x="-1" y="0"/>
            <a:ext cx="11269664" cy="7632700"/>
          </a:xfrm>
          <a:prstGeom prst="rect">
            <a:avLst/>
          </a:prstGeom>
          <a:noFill/>
        </p:spPr>
      </p:pic>
      <p:pic>
        <p:nvPicPr>
          <p:cNvPr id="14" name="Picture 2" descr="http://1.bp.blogspot.com/-DPp_-kGDL64/TzR4_sgEQDI/AAAAAAAACWc/h2pOVQq0Y8Y/s1600/0k0289_gif-sicodelicos-21.gif"/>
          <p:cNvPicPr>
            <a:picLocks noChangeAspect="1" noChangeArrowheads="1" noCrop="1"/>
          </p:cNvPicPr>
          <p:nvPr/>
        </p:nvPicPr>
        <p:blipFill>
          <a:blip r:embed="rId4" cstate="print">
            <a:duotone>
              <a:schemeClr val="accent3">
                <a:shade val="45000"/>
                <a:satMod val="135000"/>
              </a:schemeClr>
              <a:prstClr val="white"/>
            </a:duotone>
            <a:lum bright="8000" contrast="55000"/>
          </a:blip>
          <a:srcRect/>
          <a:stretch>
            <a:fillRect/>
          </a:stretch>
        </p:blipFill>
        <p:spPr bwMode="auto">
          <a:xfrm>
            <a:off x="-1" y="0"/>
            <a:ext cx="11269664" cy="7632700"/>
          </a:xfrm>
          <a:prstGeom prst="rect">
            <a:avLst/>
          </a:prstGeom>
          <a:noFill/>
        </p:spPr>
      </p:pic>
      <p:pic>
        <p:nvPicPr>
          <p:cNvPr id="155652" name="Image 2" descr="swirlrainbw3.gif"/>
          <p:cNvPicPr>
            <a:picLocks noChangeAspect="1"/>
          </p:cNvPicPr>
          <p:nvPr/>
        </p:nvPicPr>
        <p:blipFill>
          <a:blip r:embed="rId5" cstate="print"/>
          <a:srcRect/>
          <a:stretch>
            <a:fillRect/>
          </a:stretch>
        </p:blipFill>
        <p:spPr bwMode="auto">
          <a:xfrm rot="5400000">
            <a:off x="-3773455" y="3773463"/>
            <a:ext cx="7632700" cy="85786"/>
          </a:xfrm>
          <a:prstGeom prst="rect">
            <a:avLst/>
          </a:prstGeom>
          <a:noFill/>
          <a:ln w="9525">
            <a:noFill/>
            <a:miter lim="800000"/>
            <a:headEnd/>
            <a:tailEnd/>
          </a:ln>
        </p:spPr>
      </p:pic>
      <p:pic>
        <p:nvPicPr>
          <p:cNvPr id="155653" name="Image 2" descr="swirlrainbw3.gif"/>
          <p:cNvPicPr>
            <a:picLocks noChangeAspect="1"/>
          </p:cNvPicPr>
          <p:nvPr/>
        </p:nvPicPr>
        <p:blipFill>
          <a:blip r:embed="rId5" cstate="print"/>
          <a:srcRect/>
          <a:stretch>
            <a:fillRect/>
          </a:stretch>
        </p:blipFill>
        <p:spPr bwMode="auto">
          <a:xfrm rot="5400000">
            <a:off x="7410423" y="3773463"/>
            <a:ext cx="7632700" cy="85786"/>
          </a:xfrm>
          <a:prstGeom prst="rect">
            <a:avLst/>
          </a:prstGeom>
          <a:noFill/>
          <a:ln w="9525">
            <a:noFill/>
            <a:miter lim="800000"/>
            <a:headEnd/>
            <a:tailEnd/>
          </a:ln>
        </p:spPr>
      </p:pic>
      <p:pic>
        <p:nvPicPr>
          <p:cNvPr id="155654" name="Image 2" descr="swirlrainbw3.gif"/>
          <p:cNvPicPr>
            <a:picLocks noChangeAspect="1"/>
          </p:cNvPicPr>
          <p:nvPr/>
        </p:nvPicPr>
        <p:blipFill>
          <a:blip r:embed="rId5" cstate="print"/>
          <a:srcRect/>
          <a:stretch>
            <a:fillRect/>
          </a:stretch>
        </p:blipFill>
        <p:spPr bwMode="auto">
          <a:xfrm rot="10800000">
            <a:off x="4" y="0"/>
            <a:ext cx="11269663" cy="77364"/>
          </a:xfrm>
          <a:prstGeom prst="rect">
            <a:avLst/>
          </a:prstGeom>
          <a:noFill/>
          <a:ln w="9525">
            <a:noFill/>
            <a:miter lim="800000"/>
            <a:headEnd/>
            <a:tailEnd/>
          </a:ln>
        </p:spPr>
      </p:pic>
      <p:pic>
        <p:nvPicPr>
          <p:cNvPr id="155655" name="Image 2" descr="swirlrainbw3.gif"/>
          <p:cNvPicPr>
            <a:picLocks noChangeAspect="1"/>
          </p:cNvPicPr>
          <p:nvPr/>
        </p:nvPicPr>
        <p:blipFill>
          <a:blip r:embed="rId5" cstate="print"/>
          <a:srcRect/>
          <a:stretch>
            <a:fillRect/>
          </a:stretch>
        </p:blipFill>
        <p:spPr bwMode="auto">
          <a:xfrm rot="10800000">
            <a:off x="4" y="7549576"/>
            <a:ext cx="11269663" cy="83125"/>
          </a:xfrm>
          <a:prstGeom prst="rect">
            <a:avLst/>
          </a:prstGeom>
          <a:noFill/>
          <a:ln w="9525">
            <a:noFill/>
            <a:miter lim="800000"/>
            <a:headEnd/>
            <a:tailEnd/>
          </a:ln>
        </p:spPr>
      </p:pic>
      <p:pic>
        <p:nvPicPr>
          <p:cNvPr id="155650" name="Picture 2" descr="CARA"/>
          <p:cNvPicPr>
            <a:picLocks noChangeAspect="1" noChangeArrowheads="1"/>
          </p:cNvPicPr>
          <p:nvPr/>
        </p:nvPicPr>
        <p:blipFill>
          <a:blip r:embed="rId6" cstate="email"/>
          <a:srcRect/>
          <a:stretch>
            <a:fillRect/>
          </a:stretch>
        </p:blipFill>
        <p:spPr bwMode="auto">
          <a:xfrm>
            <a:off x="542784" y="6360601"/>
            <a:ext cx="811776" cy="853627"/>
          </a:xfrm>
          <a:prstGeom prst="rect">
            <a:avLst/>
          </a:prstGeom>
          <a:noFill/>
          <a:ln w="38100">
            <a:solidFill>
              <a:srgbClr val="1CDEF8"/>
            </a:solidFill>
            <a:miter lim="800000"/>
            <a:headEnd/>
            <a:tailEnd/>
          </a:ln>
        </p:spPr>
      </p:pic>
      <p:sp>
        <p:nvSpPr>
          <p:cNvPr id="19" name="18 Rectángulo"/>
          <p:cNvSpPr/>
          <p:nvPr/>
        </p:nvSpPr>
        <p:spPr>
          <a:xfrm>
            <a:off x="2440720" y="5088483"/>
            <a:ext cx="3318073" cy="1133743"/>
          </a:xfrm>
          <a:prstGeom prst="rect">
            <a:avLst/>
          </a:prstGeom>
        </p:spPr>
        <p:txBody>
          <a:bodyPr wrap="square" lIns="86457" tIns="43229" rIns="86457" bIns="43229">
            <a:spAutoFit/>
          </a:bodyPr>
          <a:lstStyle/>
          <a:p>
            <a:pPr algn="ctr"/>
            <a:endParaRPr lang="es-ES" sz="6800" kern="10" dirty="0">
              <a:ln w="28575">
                <a:solidFill>
                  <a:schemeClr val="tx1"/>
                </a:solidFill>
                <a:round/>
                <a:headEnd/>
                <a:tailEnd/>
              </a:ln>
              <a:solidFill>
                <a:srgbClr val="0066CC"/>
              </a:solidFill>
              <a:effectLst>
                <a:outerShdw dist="35921" dir="2700000" algn="ctr" rotWithShape="0">
                  <a:srgbClr val="990000"/>
                </a:outerShdw>
              </a:effectLst>
              <a:latin typeface="Rockwell Extra Bold"/>
            </a:endParaRPr>
          </a:p>
        </p:txBody>
      </p:sp>
      <p:sp>
        <p:nvSpPr>
          <p:cNvPr id="22" name="WordArt 12"/>
          <p:cNvSpPr>
            <a:spLocks noChangeArrowheads="1" noChangeShapeType="1" noTextEdit="1"/>
          </p:cNvSpPr>
          <p:nvPr/>
        </p:nvSpPr>
        <p:spPr bwMode="auto">
          <a:xfrm>
            <a:off x="1871144" y="1351607"/>
            <a:ext cx="7571968" cy="5307026"/>
          </a:xfrm>
          <a:prstGeom prst="rect">
            <a:avLst/>
          </a:prstGeom>
        </p:spPr>
        <p:txBody>
          <a:bodyPr wrap="none" lIns="86457" tIns="43229" rIns="86457" bIns="43229" fromWordArt="1">
            <a:prstTxWarp prst="textPlain">
              <a:avLst>
                <a:gd name="adj" fmla="val 50000"/>
              </a:avLst>
            </a:prstTxWarp>
          </a:bodyPr>
          <a:lstStyle/>
          <a:p>
            <a:pPr algn="ctr"/>
            <a:r>
              <a:rPr lang="es-ES" sz="34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SIN </a:t>
            </a:r>
          </a:p>
          <a:p>
            <a:pPr algn="ctr"/>
            <a:r>
              <a:rPr lang="es-ES" sz="34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PHOTOSHOP</a:t>
            </a:r>
          </a:p>
          <a:p>
            <a:pPr algn="ctr"/>
            <a:endParaRPr lang="es-ES" sz="3400" kern="10" dirty="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endParaRPr>
          </a:p>
        </p:txBody>
      </p:sp>
      <p:pic>
        <p:nvPicPr>
          <p:cNvPr id="13" name="Picture 6" descr="http://www.nombres-animados.net/Letra-J/Jose-Luis/Nombre-animado-Jose-Luis-04.gif"/>
          <p:cNvPicPr>
            <a:picLocks noChangeAspect="1" noChangeArrowheads="1" noCrop="1"/>
          </p:cNvPicPr>
          <p:nvPr/>
        </p:nvPicPr>
        <p:blipFill>
          <a:blip r:embed="rId7" cstate="email">
            <a:duotone>
              <a:prstClr val="black"/>
              <a:schemeClr val="accent4">
                <a:tint val="45000"/>
                <a:satMod val="400000"/>
              </a:schemeClr>
            </a:duotone>
            <a:lum contrast="92000"/>
          </a:blip>
          <a:srcRect/>
          <a:stretch>
            <a:fillRect/>
          </a:stretch>
        </p:blipFill>
        <p:spPr bwMode="auto">
          <a:xfrm>
            <a:off x="1575954" y="6440109"/>
            <a:ext cx="1891252" cy="846880"/>
          </a:xfrm>
          <a:prstGeom prst="rect">
            <a:avLst/>
          </a:prstGeom>
          <a:noFill/>
        </p:spPr>
      </p:pic>
      <p:pic>
        <p:nvPicPr>
          <p:cNvPr id="12" name="Picture 8"/>
          <p:cNvPicPr>
            <a:picLocks noChangeAspect="1" noChangeArrowheads="1"/>
          </p:cNvPicPr>
          <p:nvPr/>
        </p:nvPicPr>
        <p:blipFill>
          <a:blip r:embed="rId8" cstate="print"/>
          <a:srcRect/>
          <a:stretch>
            <a:fillRect/>
          </a:stretch>
        </p:blipFill>
        <p:spPr bwMode="auto">
          <a:xfrm>
            <a:off x="576234" y="851087"/>
            <a:ext cx="1263923" cy="805674"/>
          </a:xfrm>
          <a:prstGeom prst="rect">
            <a:avLst/>
          </a:prstGeom>
          <a:noFill/>
          <a:ln w="9525">
            <a:noFill/>
            <a:round/>
            <a:headEnd/>
            <a:tailEnd/>
          </a:ln>
        </p:spPr>
      </p:pic>
      <p:pic>
        <p:nvPicPr>
          <p:cNvPr id="16" name="Picture 12" descr="Image1"/>
          <p:cNvPicPr>
            <a:picLocks noChangeAspect="1" noChangeArrowheads="1" noCrop="1"/>
          </p:cNvPicPr>
          <p:nvPr/>
        </p:nvPicPr>
        <p:blipFill>
          <a:blip r:embed="rId9" cstate="print"/>
          <a:srcRect/>
          <a:stretch>
            <a:fillRect/>
          </a:stretch>
        </p:blipFill>
        <p:spPr bwMode="auto">
          <a:xfrm>
            <a:off x="221244" y="209952"/>
            <a:ext cx="962617" cy="1187308"/>
          </a:xfrm>
          <a:prstGeom prst="rect">
            <a:avLst/>
          </a:prstGeom>
          <a:noFill/>
          <a:ln w="9525">
            <a:noFill/>
            <a:miter lim="800000"/>
            <a:headEnd/>
            <a:tailEnd/>
          </a:ln>
        </p:spPr>
      </p:pic>
    </p:spTree>
  </p:cSld>
  <p:clrMapOvr>
    <a:masterClrMapping/>
  </p:clrMapOvr>
  <p:transition spd="med" advTm="12000">
    <p:blinds dir="vert"/>
    <p:sndAc>
      <p:stSnd loop="1">
        <p:snd r:embed="rId2" name="ernesto cortazar - morir de amor [dying of love ].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14"/>
                                        </p:tgtEl>
                                        <p:attrNameLst>
                                          <p:attrName>style.opacity</p:attrName>
                                        </p:attrNameLst>
                                      </p:cBhvr>
                                      <p:to>
                                        <p:strVal val="0.5"/>
                                      </p:to>
                                    </p:set>
                                    <p:animEffect filter="image" prLst="opacity: 0.5">
                                      <p:cBhvr rctx="IE">
                                        <p:cTn id="7" dur="indefinite"/>
                                        <p:tgtEl>
                                          <p:spTgt spid="14"/>
                                        </p:tgtEl>
                                      </p:cBhvr>
                                    </p:animEffect>
                                  </p:childTnLst>
                                </p:cTn>
                              </p:par>
                              <p:par>
                                <p:cTn id="8" presetID="42" presetClass="entr" presetSubtype="0" fill="hold" grpId="0" nodeType="withEffect">
                                  <p:stCondLst>
                                    <p:cond delay="0"/>
                                  </p:stCondLst>
                                  <p:childTnLst>
                                    <p:set>
                                      <p:cBhvr>
                                        <p:cTn id="9" dur="1" fill="hold">
                                          <p:stCondLst>
                                            <p:cond delay="0"/>
                                          </p:stCondLst>
                                        </p:cTn>
                                        <p:tgtEl>
                                          <p:spTgt spid="22"/>
                                        </p:tgtEl>
                                        <p:attrNameLst>
                                          <p:attrName>style.visibility</p:attrName>
                                        </p:attrNameLst>
                                      </p:cBhvr>
                                      <p:to>
                                        <p:strVal val="visible"/>
                                      </p:to>
                                    </p:set>
                                    <p:animEffect transition="in" filter="fade">
                                      <p:cBhvr>
                                        <p:cTn id="10" dur="2000"/>
                                        <p:tgtEl>
                                          <p:spTgt spid="22"/>
                                        </p:tgtEl>
                                      </p:cBhvr>
                                    </p:animEffect>
                                    <p:anim calcmode="lin" valueType="num">
                                      <p:cBhvr>
                                        <p:cTn id="11" dur="2000" fill="hold"/>
                                        <p:tgtEl>
                                          <p:spTgt spid="22"/>
                                        </p:tgtEl>
                                        <p:attrNameLst>
                                          <p:attrName>ppt_x</p:attrName>
                                        </p:attrNameLst>
                                      </p:cBhvr>
                                      <p:tavLst>
                                        <p:tav tm="0">
                                          <p:val>
                                            <p:strVal val="#ppt_x"/>
                                          </p:val>
                                        </p:tav>
                                        <p:tav tm="100000">
                                          <p:val>
                                            <p:strVal val="#ppt_x"/>
                                          </p:val>
                                        </p:tav>
                                      </p:tavLst>
                                    </p:anim>
                                    <p:anim calcmode="lin" valueType="num">
                                      <p:cBhvr>
                                        <p:cTn id="12" dur="2000" fill="hold"/>
                                        <p:tgtEl>
                                          <p:spTgt spid="22"/>
                                        </p:tgtEl>
                                        <p:attrNameLst>
                                          <p:attrName>ppt_y</p:attrName>
                                        </p:attrNameLst>
                                      </p:cBhvr>
                                      <p:tavLst>
                                        <p:tav tm="0">
                                          <p:val>
                                            <p:strVal val="#ppt_y+.1"/>
                                          </p:val>
                                        </p:tav>
                                        <p:tav tm="100000">
                                          <p:val>
                                            <p:strVal val="#ppt_y"/>
                                          </p:val>
                                        </p:tav>
                                      </p:tavLst>
                                    </p:anim>
                                  </p:childTnLst>
                                </p:cTn>
                              </p:par>
                            </p:childTnLst>
                          </p:cTn>
                        </p:par>
                        <p:par>
                          <p:cTn id="13" fill="hold">
                            <p:stCondLst>
                              <p:cond delay="2000"/>
                            </p:stCondLst>
                            <p:childTnLst>
                              <p:par>
                                <p:cTn id="14" presetID="22" presetClass="emph" presetSubtype="0" repeatCount="indefinite" fill="hold" grpId="1" nodeType="afterEffect">
                                  <p:stCondLst>
                                    <p:cond delay="0"/>
                                  </p:stCondLst>
                                  <p:childTnLst>
                                    <p:animClr clrSpc="hsl" dir="cw">
                                      <p:cBhvr override="childStyle">
                                        <p:cTn id="15" dur="2000" fill="hold"/>
                                        <p:tgtEl>
                                          <p:spTgt spid="22"/>
                                        </p:tgtEl>
                                        <p:attrNameLst>
                                          <p:attrName>style.color</p:attrName>
                                        </p:attrNameLst>
                                      </p:cBhvr>
                                      <p:by>
                                        <p:hsl h="-7200000" s="0" l="0"/>
                                      </p:by>
                                    </p:animClr>
                                    <p:animClr clrSpc="hsl" dir="cw">
                                      <p:cBhvr>
                                        <p:cTn id="16" dur="2000" fill="hold"/>
                                        <p:tgtEl>
                                          <p:spTgt spid="22"/>
                                        </p:tgtEl>
                                        <p:attrNameLst>
                                          <p:attrName>fillcolor</p:attrName>
                                        </p:attrNameLst>
                                      </p:cBhvr>
                                      <p:by>
                                        <p:hsl h="-7200000" s="0" l="0"/>
                                      </p:by>
                                    </p:animClr>
                                    <p:animClr clrSpc="hsl" dir="cw">
                                      <p:cBhvr>
                                        <p:cTn id="17" dur="2000" fill="hold"/>
                                        <p:tgtEl>
                                          <p:spTgt spid="22"/>
                                        </p:tgtEl>
                                        <p:attrNameLst>
                                          <p:attrName>stroke.color</p:attrName>
                                        </p:attrNameLst>
                                      </p:cBhvr>
                                      <p:by>
                                        <p:hsl h="-7200000" s="0" l="0"/>
                                      </p:by>
                                    </p:animClr>
                                    <p:set>
                                      <p:cBhvr>
                                        <p:cTn id="18" dur="2000" fill="hold"/>
                                        <p:tgtEl>
                                          <p:spTgt spid="22"/>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2" grpId="1"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4" descr="http://previews.123rf.com/images/jukreee/jukreee1210/jukreee121001166/16546930-Fresh-fondo-verde-musgo-Foto-de-archivo.jpg"/>
          <p:cNvPicPr>
            <a:picLocks noChangeAspect="1" noChangeArrowheads="1"/>
          </p:cNvPicPr>
          <p:nvPr/>
        </p:nvPicPr>
        <p:blipFill>
          <a:blip r:embed="rId2" cstate="email"/>
          <a:srcRect/>
          <a:stretch>
            <a:fillRect/>
          </a:stretch>
        </p:blipFill>
        <p:spPr bwMode="auto">
          <a:xfrm>
            <a:off x="-1" y="0"/>
            <a:ext cx="11269664" cy="7632700"/>
          </a:xfrm>
          <a:prstGeom prst="rect">
            <a:avLst/>
          </a:prstGeom>
          <a:noFill/>
        </p:spPr>
      </p:pic>
      <p:pic>
        <p:nvPicPr>
          <p:cNvPr id="6" name="Picture 2" descr="http://salonkritik.net/10-11/lumiere00.gif"/>
          <p:cNvPicPr>
            <a:picLocks noChangeAspect="1" noChangeArrowheads="1" noCrop="1"/>
          </p:cNvPicPr>
          <p:nvPr/>
        </p:nvPicPr>
        <p:blipFill>
          <a:blip r:embed="rId3">
            <a:duotone>
              <a:schemeClr val="accent3">
                <a:shade val="45000"/>
                <a:satMod val="135000"/>
              </a:schemeClr>
              <a:prstClr val="white"/>
            </a:duotone>
            <a:lum bright="-22000" contrast="41000"/>
          </a:blip>
          <a:srcRect/>
          <a:stretch>
            <a:fillRect/>
          </a:stretch>
        </p:blipFill>
        <p:spPr bwMode="auto">
          <a:xfrm>
            <a:off x="0" y="0"/>
            <a:ext cx="11269663" cy="7802316"/>
          </a:xfrm>
          <a:prstGeom prst="rect">
            <a:avLst/>
          </a:prstGeom>
          <a:noFill/>
        </p:spPr>
      </p:pic>
      <p:sp>
        <p:nvSpPr>
          <p:cNvPr id="11266" name="AutoShape 2" descr="fotos increíbles sin photoshop 17"/>
          <p:cNvSpPr>
            <a:spLocks noChangeAspect="1" noChangeArrowheads="1"/>
          </p:cNvSpPr>
          <p:nvPr/>
        </p:nvSpPr>
        <p:spPr bwMode="auto">
          <a:xfrm>
            <a:off x="191742" y="-160781"/>
            <a:ext cx="375655" cy="339232"/>
          </a:xfrm>
          <a:prstGeom prst="rect">
            <a:avLst/>
          </a:prstGeom>
          <a:noFill/>
        </p:spPr>
        <p:txBody>
          <a:bodyPr vert="horz" wrap="square" lIns="97274" tIns="48637" rIns="97274" bIns="48637" numCol="1" anchor="t" anchorCtr="0" compatLnSpc="1">
            <a:prstTxWarp prst="textNoShape">
              <a:avLst/>
            </a:prstTxWarp>
          </a:bodyPr>
          <a:lstStyle/>
          <a:p>
            <a:endParaRPr lang="es-ES"/>
          </a:p>
        </p:txBody>
      </p:sp>
      <p:sp>
        <p:nvSpPr>
          <p:cNvPr id="4" name="3 Rectángulo"/>
          <p:cNvSpPr/>
          <p:nvPr/>
        </p:nvSpPr>
        <p:spPr>
          <a:xfrm>
            <a:off x="1575953" y="1351607"/>
            <a:ext cx="7970161" cy="4837983"/>
          </a:xfrm>
          <a:prstGeom prst="rect">
            <a:avLst/>
          </a:prstGeom>
        </p:spPr>
        <p:txBody>
          <a:bodyPr wrap="square" lIns="97274" tIns="48637" rIns="97274" bIns="48637">
            <a:spAutoFit/>
          </a:bodyPr>
          <a:lstStyle/>
          <a:p>
            <a:pPr algn="ctr"/>
            <a:r>
              <a:rPr lang="es-ES" sz="77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FOTOS INCREIBLES SIN </a:t>
            </a:r>
          </a:p>
          <a:p>
            <a:pPr algn="ctr"/>
            <a:r>
              <a:rPr lang="es-ES" sz="77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PHOTOSHOP</a:t>
            </a:r>
          </a:p>
        </p:txBody>
      </p:sp>
    </p:spTree>
  </p:cSld>
  <p:clrMapOvr>
    <a:masterClrMapping/>
  </p:clrMapOvr>
  <p:transition spd="slow" advTm="9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6"/>
                                        </p:tgtEl>
                                        <p:attrNameLst>
                                          <p:attrName>style.opacity</p:attrName>
                                        </p:attrNameLst>
                                      </p:cBhvr>
                                      <p:to>
                                        <p:strVal val="0.75"/>
                                      </p:to>
                                    </p:set>
                                    <p:animEffect filter="image" prLst="opacity: 0.75">
                                      <p:cBhvr rctx="IE">
                                        <p:cTn id="7" dur="indefinite"/>
                                        <p:tgtEl>
                                          <p:spTgt spid="6"/>
                                        </p:tgtEl>
                                      </p:cBhvr>
                                    </p:animEffect>
                                  </p:childTnLst>
                                </p:cTn>
                              </p:par>
                              <p:par>
                                <p:cTn id="8" presetID="17" presetClass="exit" presetSubtype="10" fill="hold" nodeType="withEffect">
                                  <p:stCondLst>
                                    <p:cond delay="0"/>
                                  </p:stCondLst>
                                  <p:childTnLst>
                                    <p:anim calcmode="lin" valueType="num">
                                      <p:cBhvr>
                                        <p:cTn id="9" dur="5000"/>
                                        <p:tgtEl>
                                          <p:spTgt spid="6"/>
                                        </p:tgtEl>
                                        <p:attrNameLst>
                                          <p:attrName>ppt_w</p:attrName>
                                        </p:attrNameLst>
                                      </p:cBhvr>
                                      <p:tavLst>
                                        <p:tav tm="0">
                                          <p:val>
                                            <p:strVal val="ppt_w"/>
                                          </p:val>
                                        </p:tav>
                                        <p:tav tm="100000">
                                          <p:val>
                                            <p:fltVal val="0"/>
                                          </p:val>
                                        </p:tav>
                                      </p:tavLst>
                                    </p:anim>
                                    <p:anim calcmode="lin" valueType="num">
                                      <p:cBhvr>
                                        <p:cTn id="10" dur="5000"/>
                                        <p:tgtEl>
                                          <p:spTgt spid="6"/>
                                        </p:tgtEl>
                                        <p:attrNameLst>
                                          <p:attrName>ppt_h</p:attrName>
                                        </p:attrNameLst>
                                      </p:cBhvr>
                                      <p:tavLst>
                                        <p:tav tm="0">
                                          <p:val>
                                            <p:strVal val="ppt_h"/>
                                          </p:val>
                                        </p:tav>
                                        <p:tav tm="100000">
                                          <p:val>
                                            <p:strVal val="ppt_h"/>
                                          </p:val>
                                        </p:tav>
                                      </p:tavLst>
                                    </p:anim>
                                    <p:set>
                                      <p:cBhvr>
                                        <p:cTn id="11" dur="1" fill="hold">
                                          <p:stCondLst>
                                            <p:cond delay="4999"/>
                                          </p:stCondLst>
                                        </p:cTn>
                                        <p:tgtEl>
                                          <p:spTgt spid="6"/>
                                        </p:tgtEl>
                                        <p:attrNameLst>
                                          <p:attrName>style.visibility</p:attrName>
                                        </p:attrNameLst>
                                      </p:cBhvr>
                                      <p:to>
                                        <p:strVal val="hidden"/>
                                      </p:to>
                                    </p:set>
                                  </p:childTnLst>
                                </p:cTn>
                              </p:par>
                              <p:par>
                                <p:cTn id="12" presetID="22" presetClass="emph" presetSubtype="0" fill="hold" nodeType="withEffect">
                                  <p:stCondLst>
                                    <p:cond delay="0"/>
                                  </p:stCondLst>
                                  <p:childTnLst>
                                    <p:animClr clrSpc="hsl">
                                      <p:cBhvr override="childStyle">
                                        <p:cTn id="13" dur="2000" fill="hold"/>
                                        <p:tgtEl>
                                          <p:spTgt spid="4">
                                            <p:txEl>
                                              <p:pRg st="0" end="0"/>
                                            </p:txEl>
                                          </p:spTgt>
                                        </p:tgtEl>
                                        <p:attrNameLst>
                                          <p:attrName>style.color</p:attrName>
                                        </p:attrNameLst>
                                      </p:cBhvr>
                                      <p:by>
                                        <p:hsl h="-7200000" s="0" l="0"/>
                                      </p:by>
                                    </p:animClr>
                                    <p:animClr clrSpc="hsl">
                                      <p:cBhvr>
                                        <p:cTn id="14" dur="2000" fill="hold"/>
                                        <p:tgtEl>
                                          <p:spTgt spid="4">
                                            <p:txEl>
                                              <p:pRg st="0" end="0"/>
                                            </p:txEl>
                                          </p:spTgt>
                                        </p:tgtEl>
                                        <p:attrNameLst>
                                          <p:attrName>fillcolor</p:attrName>
                                        </p:attrNameLst>
                                      </p:cBhvr>
                                      <p:by>
                                        <p:hsl h="-7200000" s="0" l="0"/>
                                      </p:by>
                                    </p:animClr>
                                    <p:animClr clrSpc="hsl">
                                      <p:cBhvr>
                                        <p:cTn id="15" dur="2000" fill="hold"/>
                                        <p:tgtEl>
                                          <p:spTgt spid="4">
                                            <p:txEl>
                                              <p:pRg st="0" end="0"/>
                                            </p:txEl>
                                          </p:spTgt>
                                        </p:tgtEl>
                                        <p:attrNameLst>
                                          <p:attrName>stroke.color</p:attrName>
                                        </p:attrNameLst>
                                      </p:cBhvr>
                                      <p:by>
                                        <p:hsl h="-7200000" s="0" l="0"/>
                                      </p:by>
                                    </p:animClr>
                                    <p:set>
                                      <p:cBhvr>
                                        <p:cTn id="16" dur="2000" fill="hold"/>
                                        <p:tgtEl>
                                          <p:spTgt spid="4">
                                            <p:txEl>
                                              <p:pRg st="0" end="0"/>
                                            </p:txEl>
                                          </p:spTgt>
                                        </p:tgtEl>
                                        <p:attrNameLst>
                                          <p:attrName>fill.type</p:attrName>
                                        </p:attrNameLst>
                                      </p:cBhvr>
                                      <p:to>
                                        <p:strVal val="solid"/>
                                      </p:to>
                                    </p:set>
                                  </p:childTnLst>
                                </p:cTn>
                              </p:par>
                              <p:par>
                                <p:cTn id="17" presetID="22" presetClass="emph" presetSubtype="0" fill="hold" nodeType="withEffect">
                                  <p:stCondLst>
                                    <p:cond delay="0"/>
                                  </p:stCondLst>
                                  <p:childTnLst>
                                    <p:animClr clrSpc="hsl">
                                      <p:cBhvr override="childStyle">
                                        <p:cTn id="18" dur="2000" fill="hold"/>
                                        <p:tgtEl>
                                          <p:spTgt spid="4">
                                            <p:txEl>
                                              <p:pRg st="1" end="1"/>
                                            </p:txEl>
                                          </p:spTgt>
                                        </p:tgtEl>
                                        <p:attrNameLst>
                                          <p:attrName>style.color</p:attrName>
                                        </p:attrNameLst>
                                      </p:cBhvr>
                                      <p:by>
                                        <p:hsl h="-7200000" s="0" l="0"/>
                                      </p:by>
                                    </p:animClr>
                                    <p:animClr clrSpc="hsl">
                                      <p:cBhvr>
                                        <p:cTn id="19" dur="2000" fill="hold"/>
                                        <p:tgtEl>
                                          <p:spTgt spid="4">
                                            <p:txEl>
                                              <p:pRg st="1" end="1"/>
                                            </p:txEl>
                                          </p:spTgt>
                                        </p:tgtEl>
                                        <p:attrNameLst>
                                          <p:attrName>fillcolor</p:attrName>
                                        </p:attrNameLst>
                                      </p:cBhvr>
                                      <p:by>
                                        <p:hsl h="-7200000" s="0" l="0"/>
                                      </p:by>
                                    </p:animClr>
                                    <p:animClr clrSpc="hsl">
                                      <p:cBhvr>
                                        <p:cTn id="20" dur="2000" fill="hold"/>
                                        <p:tgtEl>
                                          <p:spTgt spid="4">
                                            <p:txEl>
                                              <p:pRg st="1" end="1"/>
                                            </p:txEl>
                                          </p:spTgt>
                                        </p:tgtEl>
                                        <p:attrNameLst>
                                          <p:attrName>stroke.color</p:attrName>
                                        </p:attrNameLst>
                                      </p:cBhvr>
                                      <p:by>
                                        <p:hsl h="-7200000" s="0" l="0"/>
                                      </p:by>
                                    </p:animClr>
                                    <p:set>
                                      <p:cBhvr>
                                        <p:cTn id="21" dur="2000" fill="hold"/>
                                        <p:tgtEl>
                                          <p:spTgt spid="4">
                                            <p:txEl>
                                              <p:pRg st="1" end="1"/>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746" name="Picture 2" descr="C:\Users\Jose Luis\Desktop\sinphotoshop4.jpg"/>
          <p:cNvPicPr>
            <a:picLocks noChangeAspect="1" noChangeArrowheads="1"/>
          </p:cNvPicPr>
          <p:nvPr/>
        </p:nvPicPr>
        <p:blipFill>
          <a:blip r:embed="rId2"/>
          <a:srcRect/>
          <a:stretch>
            <a:fillRect/>
          </a:stretch>
        </p:blipFill>
        <p:spPr bwMode="auto">
          <a:xfrm>
            <a:off x="-1" y="0"/>
            <a:ext cx="11395728" cy="7632700"/>
          </a:xfrm>
          <a:prstGeom prst="rect">
            <a:avLst/>
          </a:prstGeom>
          <a:noFill/>
        </p:spPr>
      </p:pic>
      <p:sp>
        <p:nvSpPr>
          <p:cNvPr id="2" name="1 Rectángulo"/>
          <p:cNvSpPr/>
          <p:nvPr/>
        </p:nvSpPr>
        <p:spPr>
          <a:xfrm>
            <a:off x="440184" y="477022"/>
            <a:ext cx="4930512" cy="1252386"/>
          </a:xfrm>
          <a:prstGeom prst="rect">
            <a:avLst/>
          </a:prstGeom>
          <a:solidFill>
            <a:srgbClr val="FFFF00">
              <a:alpha val="35000"/>
            </a:srgbClr>
          </a:solidFill>
        </p:spPr>
        <p:txBody>
          <a:bodyPr wrap="square" lIns="97274" tIns="48637" rIns="97274" bIns="48637">
            <a:spAutoFit/>
          </a:bodyPr>
          <a:lstStyle/>
          <a:p>
            <a:pPr algn="ctr"/>
            <a:r>
              <a:rPr lang="es-ES" sz="1500" b="1" dirty="0"/>
              <a:t>Vivimos en la era de los retoques y los filtros fotográficos. Por eso, cuesta creer que hubo un tiempo en que las fotos no se retocaban. Incluso hoy, es posible encontrarnos con fotos increíbles sin </a:t>
            </a:r>
            <a:r>
              <a:rPr lang="es-ES" sz="1500" b="1" dirty="0" err="1"/>
              <a:t>photoshop</a:t>
            </a:r>
            <a:r>
              <a:rPr lang="es-ES" sz="1500" b="1" dirty="0"/>
              <a:t> ni filtros. Aunque cueste creerlo.</a:t>
            </a:r>
          </a:p>
        </p:txBody>
      </p:sp>
      <p:sp>
        <p:nvSpPr>
          <p:cNvPr id="4" name="3 Rectángulo"/>
          <p:cNvSpPr/>
          <p:nvPr/>
        </p:nvSpPr>
        <p:spPr>
          <a:xfrm>
            <a:off x="0" y="0"/>
            <a:ext cx="11269663" cy="7632700"/>
          </a:xfrm>
          <a:prstGeom prst="rect">
            <a:avLst/>
          </a:prstGeom>
          <a:solidFill>
            <a:schemeClr val="accent6">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7274" tIns="48637" rIns="97274" bIns="48637" anchor="ctr"/>
          <a:lstStyle/>
          <a:p>
            <a:pPr algn="ctr">
              <a:defRPr/>
            </a:pPr>
            <a:endParaRPr lang="es-ES" dirty="0"/>
          </a:p>
        </p:txBody>
      </p:sp>
      <p:sp>
        <p:nvSpPr>
          <p:cNvPr id="5" name="4 Rectángulo"/>
          <p:cNvSpPr/>
          <p:nvPr/>
        </p:nvSpPr>
        <p:spPr>
          <a:xfrm>
            <a:off x="0" y="0"/>
            <a:ext cx="11269663" cy="7632700"/>
          </a:xfrm>
          <a:prstGeom prst="rect">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lIns="97274" tIns="48637" rIns="97274" bIns="48637" anchor="ctr"/>
          <a:lstStyle/>
          <a:p>
            <a:pPr algn="ctr">
              <a:defRPr/>
            </a:pPr>
            <a:endParaRPr lang="es-ES" dirty="0"/>
          </a:p>
        </p:txBody>
      </p:sp>
    </p:spTree>
  </p:cSld>
  <p:clrMapOvr>
    <a:masterClrMapping/>
  </p:clrMapOvr>
  <p:transition spd="slow" advTm="17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xit" presetSubtype="6" fill="hold" grpId="0" nodeType="withEffect">
                                  <p:stCondLst>
                                    <p:cond delay="0"/>
                                  </p:stCondLst>
                                  <p:childTnLst>
                                    <p:animEffect transition="out" filter="strips(downRight)">
                                      <p:cBhvr>
                                        <p:cTn id="6" dur="3000"/>
                                        <p:tgtEl>
                                          <p:spTgt spid="4"/>
                                        </p:tgtEl>
                                      </p:cBhvr>
                                    </p:animEffect>
                                    <p:set>
                                      <p:cBhvr>
                                        <p:cTn id="7" dur="1" fill="hold">
                                          <p:stCondLst>
                                            <p:cond delay="2999"/>
                                          </p:stCondLst>
                                        </p:cTn>
                                        <p:tgtEl>
                                          <p:spTgt spid="4"/>
                                        </p:tgtEl>
                                        <p:attrNameLst>
                                          <p:attrName>style.visibility</p:attrName>
                                        </p:attrNameLst>
                                      </p:cBhvr>
                                      <p:to>
                                        <p:strVal val="hidden"/>
                                      </p:to>
                                    </p:set>
                                  </p:childTnLst>
                                </p:cTn>
                              </p:par>
                              <p:par>
                                <p:cTn id="8" presetID="23" presetClass="exit" presetSubtype="272" fill="hold" grpId="1" nodeType="withEffect">
                                  <p:stCondLst>
                                    <p:cond delay="0"/>
                                  </p:stCondLst>
                                  <p:childTnLst>
                                    <p:anim calcmode="lin" valueType="num">
                                      <p:cBhvr>
                                        <p:cTn id="9" dur="3000"/>
                                        <p:tgtEl>
                                          <p:spTgt spid="4"/>
                                        </p:tgtEl>
                                        <p:attrNameLst>
                                          <p:attrName>ppt_w</p:attrName>
                                        </p:attrNameLst>
                                      </p:cBhvr>
                                      <p:tavLst>
                                        <p:tav tm="0">
                                          <p:val>
                                            <p:strVal val="ppt_w"/>
                                          </p:val>
                                        </p:tav>
                                        <p:tav tm="100000">
                                          <p:val>
                                            <p:strVal val="4/3*ppt_w"/>
                                          </p:val>
                                        </p:tav>
                                      </p:tavLst>
                                    </p:anim>
                                    <p:anim calcmode="lin" valueType="num">
                                      <p:cBhvr>
                                        <p:cTn id="10" dur="3000"/>
                                        <p:tgtEl>
                                          <p:spTgt spid="4"/>
                                        </p:tgtEl>
                                        <p:attrNameLst>
                                          <p:attrName>ppt_h</p:attrName>
                                        </p:attrNameLst>
                                      </p:cBhvr>
                                      <p:tavLst>
                                        <p:tav tm="0">
                                          <p:val>
                                            <p:strVal val="ppt_h"/>
                                          </p:val>
                                        </p:tav>
                                        <p:tav tm="100000">
                                          <p:val>
                                            <p:strVal val="4/3*ppt_h"/>
                                          </p:val>
                                        </p:tav>
                                      </p:tavLst>
                                    </p:anim>
                                    <p:set>
                                      <p:cBhvr>
                                        <p:cTn id="11" dur="1" fill="hold">
                                          <p:stCondLst>
                                            <p:cond delay="2999"/>
                                          </p:stCondLst>
                                        </p:cTn>
                                        <p:tgtEl>
                                          <p:spTgt spid="4"/>
                                        </p:tgtEl>
                                        <p:attrNameLst>
                                          <p:attrName>style.visibility</p:attrName>
                                        </p:attrNameLst>
                                      </p:cBhvr>
                                      <p:to>
                                        <p:strVal val="hidden"/>
                                      </p:to>
                                    </p:set>
                                  </p:childTnLst>
                                </p:cTn>
                              </p:par>
                              <p:par>
                                <p:cTn id="12" presetID="23" presetClass="exit" presetSubtype="272" fill="hold" grpId="0" nodeType="withEffect">
                                  <p:stCondLst>
                                    <p:cond delay="0"/>
                                  </p:stCondLst>
                                  <p:childTnLst>
                                    <p:anim calcmode="lin" valueType="num">
                                      <p:cBhvr>
                                        <p:cTn id="13" dur="3000"/>
                                        <p:tgtEl>
                                          <p:spTgt spid="5"/>
                                        </p:tgtEl>
                                        <p:attrNameLst>
                                          <p:attrName>ppt_w</p:attrName>
                                        </p:attrNameLst>
                                      </p:cBhvr>
                                      <p:tavLst>
                                        <p:tav tm="0">
                                          <p:val>
                                            <p:strVal val="ppt_w"/>
                                          </p:val>
                                        </p:tav>
                                        <p:tav tm="100000">
                                          <p:val>
                                            <p:strVal val="4/3*ppt_w"/>
                                          </p:val>
                                        </p:tav>
                                      </p:tavLst>
                                    </p:anim>
                                    <p:anim calcmode="lin" valueType="num">
                                      <p:cBhvr>
                                        <p:cTn id="14" dur="3000"/>
                                        <p:tgtEl>
                                          <p:spTgt spid="5"/>
                                        </p:tgtEl>
                                        <p:attrNameLst>
                                          <p:attrName>ppt_h</p:attrName>
                                        </p:attrNameLst>
                                      </p:cBhvr>
                                      <p:tavLst>
                                        <p:tav tm="0">
                                          <p:val>
                                            <p:strVal val="ppt_h"/>
                                          </p:val>
                                        </p:tav>
                                        <p:tav tm="100000">
                                          <p:val>
                                            <p:strVal val="4/3*ppt_h"/>
                                          </p:val>
                                        </p:tav>
                                      </p:tavLst>
                                    </p:anim>
                                    <p:set>
                                      <p:cBhvr>
                                        <p:cTn id="15" dur="1" fill="hold">
                                          <p:stCondLst>
                                            <p:cond delay="2999"/>
                                          </p:stCondLst>
                                        </p:cTn>
                                        <p:tgtEl>
                                          <p:spTgt spid="5"/>
                                        </p:tgtEl>
                                        <p:attrNameLst>
                                          <p:attrName>style.visibility</p:attrName>
                                        </p:attrNameLst>
                                      </p:cBhvr>
                                      <p:to>
                                        <p:strVal val="hidden"/>
                                      </p:to>
                                    </p:set>
                                  </p:childTnLst>
                                </p:cTn>
                              </p:par>
                              <p:par>
                                <p:cTn id="16" presetID="18" presetClass="exit" presetSubtype="12" fill="hold" grpId="1" nodeType="withEffect">
                                  <p:stCondLst>
                                    <p:cond delay="0"/>
                                  </p:stCondLst>
                                  <p:childTnLst>
                                    <p:animEffect transition="out" filter="strips(downLeft)">
                                      <p:cBhvr>
                                        <p:cTn id="17" dur="3000"/>
                                        <p:tgtEl>
                                          <p:spTgt spid="5"/>
                                        </p:tgtEl>
                                      </p:cBhvr>
                                    </p:animEffect>
                                    <p:set>
                                      <p:cBhvr>
                                        <p:cTn id="18" dur="1" fill="hold">
                                          <p:stCondLst>
                                            <p:cond delay="2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5" grpId="0" animBg="1"/>
      <p:bldP spid="5" grpId="1"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794" name="Picture 2" descr="C:\Users\Jose Luis\Desktop\13b56a8ae1.jpg"/>
          <p:cNvPicPr>
            <a:picLocks noChangeAspect="1" noChangeArrowheads="1"/>
          </p:cNvPicPr>
          <p:nvPr/>
        </p:nvPicPr>
        <p:blipFill>
          <a:blip r:embed="rId2"/>
          <a:srcRect/>
          <a:stretch>
            <a:fillRect/>
          </a:stretch>
        </p:blipFill>
        <p:spPr bwMode="auto">
          <a:xfrm>
            <a:off x="0" y="0"/>
            <a:ext cx="11269663" cy="7698071"/>
          </a:xfrm>
          <a:prstGeom prst="rect">
            <a:avLst/>
          </a:prstGeom>
          <a:noFill/>
        </p:spPr>
      </p:pic>
      <p:sp>
        <p:nvSpPr>
          <p:cNvPr id="2" name="1 Rectángulo"/>
          <p:cNvSpPr/>
          <p:nvPr/>
        </p:nvSpPr>
        <p:spPr>
          <a:xfrm>
            <a:off x="440185" y="477022"/>
            <a:ext cx="4226133" cy="1021554"/>
          </a:xfrm>
          <a:prstGeom prst="rect">
            <a:avLst/>
          </a:prstGeom>
        </p:spPr>
        <p:txBody>
          <a:bodyPr wrap="square" lIns="97274" tIns="48637" rIns="97274" bIns="48637">
            <a:spAutoFit/>
          </a:bodyPr>
          <a:lstStyle/>
          <a:p>
            <a:r>
              <a:rPr lang="es-ES" sz="1500" b="1" dirty="0">
                <a:solidFill>
                  <a:schemeClr val="bg1"/>
                </a:solidFill>
              </a:rPr>
              <a:t>Un bosque en el momento justo en que el sol se oculta y sale la luna puede ser un paisaje espectacular. Los juegos de luces no son obra del </a:t>
            </a:r>
            <a:r>
              <a:rPr lang="es-ES" sz="1500" b="1" dirty="0" err="1">
                <a:solidFill>
                  <a:schemeClr val="bg1"/>
                </a:solidFill>
              </a:rPr>
              <a:t>photoshop</a:t>
            </a:r>
            <a:r>
              <a:rPr lang="es-ES" sz="1500" b="1" dirty="0">
                <a:solidFill>
                  <a:schemeClr val="bg1"/>
                </a:solidFill>
              </a:rPr>
              <a:t>, sino de la propia naturaleza.</a:t>
            </a:r>
          </a:p>
        </p:txBody>
      </p:sp>
      <p:pic>
        <p:nvPicPr>
          <p:cNvPr id="4" name="Picture 2" descr="http://salonkritik.net/10-11/lumiere00.gif"/>
          <p:cNvPicPr>
            <a:picLocks noChangeAspect="1" noChangeArrowheads="1" noCrop="1"/>
          </p:cNvPicPr>
          <p:nvPr/>
        </p:nvPicPr>
        <p:blipFill>
          <a:blip r:embed="rId3">
            <a:duotone>
              <a:schemeClr val="accent3">
                <a:shade val="45000"/>
                <a:satMod val="135000"/>
              </a:schemeClr>
              <a:prstClr val="white"/>
            </a:duotone>
            <a:lum bright="-22000" contrast="41000"/>
          </a:blip>
          <a:srcRect/>
          <a:stretch>
            <a:fillRect/>
          </a:stretch>
        </p:blipFill>
        <p:spPr bwMode="auto">
          <a:xfrm>
            <a:off x="0" y="0"/>
            <a:ext cx="11269663" cy="7802316"/>
          </a:xfrm>
          <a:prstGeom prst="rect">
            <a:avLst/>
          </a:prstGeom>
          <a:noFill/>
        </p:spPr>
      </p:pic>
    </p:spTree>
  </p:cSld>
  <p:clrMapOvr>
    <a:masterClrMapping/>
  </p:clrMapOvr>
  <p:transition spd="slow" advTm="14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75"/>
                                      </p:to>
                                    </p:set>
                                    <p:animEffect filter="image" prLst="opacity: 0.75">
                                      <p:cBhvr rctx="IE">
                                        <p:cTn id="7" dur="indefinite"/>
                                        <p:tgtEl>
                                          <p:spTgt spid="4"/>
                                        </p:tgtEl>
                                      </p:cBhvr>
                                    </p:animEffect>
                                  </p:childTnLst>
                                </p:cTn>
                              </p:par>
                              <p:par>
                                <p:cTn id="8" presetID="17" presetClass="exit" presetSubtype="10" fill="hold" nodeType="withEffect">
                                  <p:stCondLst>
                                    <p:cond delay="0"/>
                                  </p:stCondLst>
                                  <p:childTnLst>
                                    <p:anim calcmode="lin" valueType="num">
                                      <p:cBhvr>
                                        <p:cTn id="9" dur="5000"/>
                                        <p:tgtEl>
                                          <p:spTgt spid="4"/>
                                        </p:tgtEl>
                                        <p:attrNameLst>
                                          <p:attrName>ppt_w</p:attrName>
                                        </p:attrNameLst>
                                      </p:cBhvr>
                                      <p:tavLst>
                                        <p:tav tm="0">
                                          <p:val>
                                            <p:strVal val="ppt_w"/>
                                          </p:val>
                                        </p:tav>
                                        <p:tav tm="100000">
                                          <p:val>
                                            <p:fltVal val="0"/>
                                          </p:val>
                                        </p:tav>
                                      </p:tavLst>
                                    </p:anim>
                                    <p:anim calcmode="lin" valueType="num">
                                      <p:cBhvr>
                                        <p:cTn id="10" dur="5000"/>
                                        <p:tgtEl>
                                          <p:spTgt spid="4"/>
                                        </p:tgtEl>
                                        <p:attrNameLst>
                                          <p:attrName>ppt_h</p:attrName>
                                        </p:attrNameLst>
                                      </p:cBhvr>
                                      <p:tavLst>
                                        <p:tav tm="0">
                                          <p:val>
                                            <p:strVal val="ppt_h"/>
                                          </p:val>
                                        </p:tav>
                                        <p:tav tm="100000">
                                          <p:val>
                                            <p:strVal val="ppt_h"/>
                                          </p:val>
                                        </p:tav>
                                      </p:tavLst>
                                    </p:anim>
                                    <p:set>
                                      <p:cBhvr>
                                        <p:cTn id="11" dur="1" fill="hold">
                                          <p:stCondLst>
                                            <p:cond delay="4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650" name="Picture 2" descr="C:\Users\Jose Luis\Desktop\57ae261c9b.jpg"/>
          <p:cNvPicPr>
            <a:picLocks noChangeAspect="1" noChangeArrowheads="1"/>
          </p:cNvPicPr>
          <p:nvPr/>
        </p:nvPicPr>
        <p:blipFill>
          <a:blip r:embed="rId2"/>
          <a:srcRect/>
          <a:stretch>
            <a:fillRect/>
          </a:stretch>
        </p:blipFill>
        <p:spPr bwMode="auto">
          <a:xfrm>
            <a:off x="0" y="0"/>
            <a:ext cx="11275875" cy="7632700"/>
          </a:xfrm>
          <a:prstGeom prst="rect">
            <a:avLst/>
          </a:prstGeom>
          <a:noFill/>
        </p:spPr>
      </p:pic>
      <p:sp>
        <p:nvSpPr>
          <p:cNvPr id="2" name="1 Rectángulo"/>
          <p:cNvSpPr/>
          <p:nvPr/>
        </p:nvSpPr>
        <p:spPr>
          <a:xfrm>
            <a:off x="264096" y="238499"/>
            <a:ext cx="5013545" cy="836888"/>
          </a:xfrm>
          <a:prstGeom prst="rect">
            <a:avLst/>
          </a:prstGeom>
          <a:solidFill>
            <a:srgbClr val="FFFF00"/>
          </a:solidFill>
        </p:spPr>
        <p:txBody>
          <a:bodyPr wrap="square" lIns="97274" tIns="48637" rIns="97274" bIns="48637">
            <a:spAutoFit/>
          </a:bodyPr>
          <a:lstStyle/>
          <a:p>
            <a:pPr algn="ctr"/>
            <a:r>
              <a:rPr lang="es-ES" sz="1500" dirty="0"/>
              <a:t>¿Quién necesita </a:t>
            </a:r>
            <a:r>
              <a:rPr lang="es-ES" sz="1500" dirty="0" err="1"/>
              <a:t>photoshop</a:t>
            </a:r>
            <a:r>
              <a:rPr lang="es-ES" sz="1500" dirty="0"/>
              <a:t> cuando tiene delante un animal tan espectacular? Los pavos reales son algunas de las </a:t>
            </a:r>
            <a:r>
              <a:rPr lang="es-ES" sz="1500" dirty="0" smtClean="0"/>
              <a:t>aves más </a:t>
            </a:r>
            <a:r>
              <a:rPr lang="es-ES" sz="1500" dirty="0"/>
              <a:t>increíbles del planeta. Y también una de las </a:t>
            </a:r>
            <a:r>
              <a:rPr lang="es-ES" sz="1500" dirty="0" smtClean="0"/>
              <a:t>más grandes</a:t>
            </a:r>
            <a:r>
              <a:rPr lang="es-ES" dirty="0"/>
              <a:t>.</a:t>
            </a:r>
          </a:p>
        </p:txBody>
      </p:sp>
      <p:sp>
        <p:nvSpPr>
          <p:cNvPr id="3" name="2 Rectángulo"/>
          <p:cNvSpPr/>
          <p:nvPr/>
        </p:nvSpPr>
        <p:spPr>
          <a:xfrm>
            <a:off x="276981" y="6030928"/>
            <a:ext cx="3345705" cy="1301667"/>
          </a:xfrm>
          <a:prstGeom prst="rect">
            <a:avLst/>
          </a:prstGeom>
          <a:solidFill>
            <a:srgbClr val="FFFF00"/>
          </a:solidFill>
        </p:spPr>
        <p:txBody>
          <a:bodyPr wrap="square" lIns="97274" tIns="48637" rIns="97274" bIns="48637">
            <a:spAutoFit/>
          </a:bodyPr>
          <a:lstStyle/>
          <a:p>
            <a:pPr algn="ctr"/>
            <a:r>
              <a:rPr lang="es-ES" sz="1500" dirty="0"/>
              <a:t>Son originarios de la India. Y por su belleza y coquetería se les considera animales vanidosos. En realidad no lo son tanto. Aunque su cola abierta sí sirve para exhibirse ante las hembras.</a:t>
            </a:r>
          </a:p>
        </p:txBody>
      </p:sp>
    </p:spTree>
  </p:cSld>
  <p:clrMapOvr>
    <a:masterClrMapping/>
  </p:clrMapOvr>
  <p:transition spd="slow" advTm="22000">
    <p:comb dir="vert"/>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6955505" y="3498319"/>
            <a:ext cx="3433710" cy="1301667"/>
          </a:xfrm>
          <a:prstGeom prst="rect">
            <a:avLst/>
          </a:prstGeom>
        </p:spPr>
        <p:txBody>
          <a:bodyPr wrap="square" lIns="97274" tIns="48637" rIns="97274" bIns="48637">
            <a:spAutoFit/>
          </a:bodyPr>
          <a:lstStyle/>
          <a:p>
            <a:pPr algn="ctr"/>
            <a:r>
              <a:rPr lang="es-ES" sz="1500" dirty="0"/>
              <a:t>Al igual que ocurre en algunas personas, también los animales pueden ser albinos. En muchas sociedades africanas los albinos son un sector de la población especialmente vulnerable.</a:t>
            </a:r>
          </a:p>
        </p:txBody>
      </p:sp>
      <p:sp>
        <p:nvSpPr>
          <p:cNvPr id="3" name="2 Rectángulo"/>
          <p:cNvSpPr/>
          <p:nvPr/>
        </p:nvSpPr>
        <p:spPr>
          <a:xfrm>
            <a:off x="6427236" y="5327000"/>
            <a:ext cx="4314158" cy="1714051"/>
          </a:xfrm>
          <a:prstGeom prst="rect">
            <a:avLst/>
          </a:prstGeom>
        </p:spPr>
        <p:txBody>
          <a:bodyPr wrap="square" lIns="97274" tIns="48637" rIns="97274" bIns="48637">
            <a:spAutoFit/>
          </a:bodyPr>
          <a:lstStyle/>
          <a:p>
            <a:pPr algn="ctr" fontAlgn="base"/>
            <a:r>
              <a:rPr lang="es-ES" sz="1500" dirty="0"/>
              <a:t>Porque ser albino en países como Tanzania significa ser objeto de persecución por parte de chamanes y brujos.</a:t>
            </a:r>
          </a:p>
          <a:p>
            <a:pPr algn="ctr" fontAlgn="base"/>
            <a:r>
              <a:rPr lang="es-ES" sz="1500" dirty="0"/>
              <a:t>En África también existen los cocodrilos albinos, de una extraña belleza. Su suerte no es mejor que la de las personas albinas, ya que son objeto de deseo de los cazadores.</a:t>
            </a:r>
          </a:p>
        </p:txBody>
      </p:sp>
      <p:pic>
        <p:nvPicPr>
          <p:cNvPr id="29698" name="Picture 2" descr="C:\Users\Jose Luis\Desktop\10f67c8c8c.jpg"/>
          <p:cNvPicPr>
            <a:picLocks noChangeAspect="1" noChangeArrowheads="1"/>
          </p:cNvPicPr>
          <p:nvPr/>
        </p:nvPicPr>
        <p:blipFill>
          <a:blip r:embed="rId2"/>
          <a:srcRect/>
          <a:stretch>
            <a:fillRect/>
          </a:stretch>
        </p:blipFill>
        <p:spPr bwMode="auto">
          <a:xfrm>
            <a:off x="0" y="-106010"/>
            <a:ext cx="5670051" cy="7738711"/>
          </a:xfrm>
          <a:prstGeom prst="rect">
            <a:avLst/>
          </a:prstGeom>
          <a:noFill/>
        </p:spPr>
      </p:pic>
      <p:pic>
        <p:nvPicPr>
          <p:cNvPr id="5" name="Picture 2" descr="http://oriharu.net/SPHERICAL_STANDING_WAVES/images/lumiere11.gif"/>
          <p:cNvPicPr>
            <a:picLocks noChangeAspect="1" noChangeArrowheads="1" noCrop="1"/>
          </p:cNvPicPr>
          <p:nvPr/>
        </p:nvPicPr>
        <p:blipFill>
          <a:blip r:embed="rId3">
            <a:duotone>
              <a:prstClr val="black"/>
              <a:schemeClr val="accent3">
                <a:tint val="45000"/>
                <a:satMod val="400000"/>
              </a:schemeClr>
            </a:duotone>
            <a:lum bright="-50000" contrast="39000"/>
          </a:blip>
          <a:srcRect/>
          <a:stretch>
            <a:fillRect/>
          </a:stretch>
        </p:blipFill>
        <p:spPr bwMode="auto">
          <a:xfrm>
            <a:off x="0" y="0"/>
            <a:ext cx="11269663" cy="3935137"/>
          </a:xfrm>
          <a:prstGeom prst="rect">
            <a:avLst/>
          </a:prstGeom>
          <a:noFill/>
        </p:spPr>
      </p:pic>
      <p:pic>
        <p:nvPicPr>
          <p:cNvPr id="6" name="Picture 2" descr="http://oriharu.net/SPHERICAL_STANDING_WAVES/images/lumiere11.gif"/>
          <p:cNvPicPr>
            <a:picLocks noChangeAspect="1" noChangeArrowheads="1" noCrop="1"/>
          </p:cNvPicPr>
          <p:nvPr/>
        </p:nvPicPr>
        <p:blipFill>
          <a:blip r:embed="rId3">
            <a:duotone>
              <a:prstClr val="black"/>
              <a:schemeClr val="accent3">
                <a:tint val="45000"/>
                <a:satMod val="400000"/>
              </a:schemeClr>
            </a:duotone>
            <a:lum bright="-50000" contrast="39000"/>
          </a:blip>
          <a:srcRect/>
          <a:stretch>
            <a:fillRect/>
          </a:stretch>
        </p:blipFill>
        <p:spPr bwMode="auto">
          <a:xfrm>
            <a:off x="0" y="3895858"/>
            <a:ext cx="11269663" cy="3935137"/>
          </a:xfrm>
          <a:prstGeom prst="rect">
            <a:avLst/>
          </a:prstGeom>
          <a:noFill/>
        </p:spPr>
      </p:pic>
    </p:spTree>
  </p:cSld>
  <p:clrMapOvr>
    <a:masterClrMapping/>
  </p:clrMapOvr>
  <p:transition spd="slow" advTm="35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8" fill="hold" nodeType="withEffect">
                                  <p:stCondLst>
                                    <p:cond delay="0"/>
                                  </p:stCondLst>
                                  <p:childTnLst>
                                    <p:anim calcmode="lin" valueType="num">
                                      <p:cBhvr additive="base">
                                        <p:cTn id="6" dur="5000"/>
                                        <p:tgtEl>
                                          <p:spTgt spid="5"/>
                                        </p:tgtEl>
                                        <p:attrNameLst>
                                          <p:attrName>ppt_x</p:attrName>
                                        </p:attrNameLst>
                                      </p:cBhvr>
                                      <p:tavLst>
                                        <p:tav tm="0">
                                          <p:val>
                                            <p:strVal val="ppt_x"/>
                                          </p:val>
                                        </p:tav>
                                        <p:tav tm="100000">
                                          <p:val>
                                            <p:strVal val="0-ppt_w/2"/>
                                          </p:val>
                                        </p:tav>
                                      </p:tavLst>
                                    </p:anim>
                                    <p:anim calcmode="lin" valueType="num">
                                      <p:cBhvr additive="base">
                                        <p:cTn id="7" dur="5000"/>
                                        <p:tgtEl>
                                          <p:spTgt spid="5"/>
                                        </p:tgtEl>
                                        <p:attrNameLst>
                                          <p:attrName>ppt_y</p:attrName>
                                        </p:attrNameLst>
                                      </p:cBhvr>
                                      <p:tavLst>
                                        <p:tav tm="0">
                                          <p:val>
                                            <p:strVal val="ppt_y"/>
                                          </p:val>
                                        </p:tav>
                                        <p:tav tm="100000">
                                          <p:val>
                                            <p:strVal val="ppt_y"/>
                                          </p:val>
                                        </p:tav>
                                      </p:tavLst>
                                    </p:anim>
                                    <p:set>
                                      <p:cBhvr>
                                        <p:cTn id="8" dur="1" fill="hold">
                                          <p:stCondLst>
                                            <p:cond delay="4999"/>
                                          </p:stCondLst>
                                        </p:cTn>
                                        <p:tgtEl>
                                          <p:spTgt spid="5"/>
                                        </p:tgtEl>
                                        <p:attrNameLst>
                                          <p:attrName>style.visibility</p:attrName>
                                        </p:attrNameLst>
                                      </p:cBhvr>
                                      <p:to>
                                        <p:strVal val="hidden"/>
                                      </p:to>
                                    </p:set>
                                  </p:childTnLst>
                                </p:cTn>
                              </p:par>
                              <p:par>
                                <p:cTn id="9" presetID="2" presetClass="exit" presetSubtype="8" fill="hold" nodeType="withEffect">
                                  <p:stCondLst>
                                    <p:cond delay="0"/>
                                  </p:stCondLst>
                                  <p:childTnLst>
                                    <p:anim calcmode="lin" valueType="num">
                                      <p:cBhvr additive="base">
                                        <p:cTn id="10" dur="5000"/>
                                        <p:tgtEl>
                                          <p:spTgt spid="6"/>
                                        </p:tgtEl>
                                        <p:attrNameLst>
                                          <p:attrName>ppt_x</p:attrName>
                                        </p:attrNameLst>
                                      </p:cBhvr>
                                      <p:tavLst>
                                        <p:tav tm="0">
                                          <p:val>
                                            <p:strVal val="ppt_x"/>
                                          </p:val>
                                        </p:tav>
                                        <p:tav tm="100000">
                                          <p:val>
                                            <p:strVal val="0-ppt_w/2"/>
                                          </p:val>
                                        </p:tav>
                                      </p:tavLst>
                                    </p:anim>
                                    <p:anim calcmode="lin" valueType="num">
                                      <p:cBhvr additive="base">
                                        <p:cTn id="11" dur="5000"/>
                                        <p:tgtEl>
                                          <p:spTgt spid="6"/>
                                        </p:tgtEl>
                                        <p:attrNameLst>
                                          <p:attrName>ppt_y</p:attrName>
                                        </p:attrNameLst>
                                      </p:cBhvr>
                                      <p:tavLst>
                                        <p:tav tm="0">
                                          <p:val>
                                            <p:strVal val="ppt_y"/>
                                          </p:val>
                                        </p:tav>
                                        <p:tav tm="100000">
                                          <p:val>
                                            <p:strVal val="ppt_y"/>
                                          </p:val>
                                        </p:tav>
                                      </p:tavLst>
                                    </p:anim>
                                    <p:set>
                                      <p:cBhvr>
                                        <p:cTn id="12" dur="1" fill="hold">
                                          <p:stCondLst>
                                            <p:cond delay="4999"/>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alpha val="56000"/>
          </a:schemeClr>
        </a:solidFill>
        <a:effectLst/>
      </p:bgPr>
    </p:bg>
    <p:spTree>
      <p:nvGrpSpPr>
        <p:cNvPr id="1" name=""/>
        <p:cNvGrpSpPr/>
        <p:nvPr/>
      </p:nvGrpSpPr>
      <p:grpSpPr>
        <a:xfrm>
          <a:off x="0" y="0"/>
          <a:ext cx="0" cy="0"/>
          <a:chOff x="0" y="0"/>
          <a:chExt cx="0" cy="0"/>
        </a:xfrm>
      </p:grpSpPr>
      <p:pic>
        <p:nvPicPr>
          <p:cNvPr id="17" name="Picture 2" descr="C:\Users\Jose Luis\Desktop\10-fotos-increíbles-sin-photoshop.jpg"/>
          <p:cNvPicPr>
            <a:picLocks noChangeAspect="1" noChangeArrowheads="1"/>
          </p:cNvPicPr>
          <p:nvPr/>
        </p:nvPicPr>
        <p:blipFill>
          <a:blip r:embed="rId2"/>
          <a:srcRect/>
          <a:stretch>
            <a:fillRect/>
          </a:stretch>
        </p:blipFill>
        <p:spPr bwMode="auto">
          <a:xfrm>
            <a:off x="0" y="477020"/>
            <a:ext cx="11269663" cy="4611455"/>
          </a:xfrm>
          <a:prstGeom prst="rect">
            <a:avLst/>
          </a:prstGeom>
          <a:noFill/>
        </p:spPr>
      </p:pic>
      <p:sp>
        <p:nvSpPr>
          <p:cNvPr id="22" name="21 Rectángulo"/>
          <p:cNvSpPr/>
          <p:nvPr/>
        </p:nvSpPr>
        <p:spPr>
          <a:xfrm>
            <a:off x="0" y="0"/>
            <a:ext cx="11269663" cy="763270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lIns="97274" tIns="48637" rIns="97274" bIns="48637" rtlCol="0" anchor="ctr"/>
          <a:lstStyle/>
          <a:p>
            <a:pPr algn="ctr"/>
            <a:endParaRPr lang="es-ES"/>
          </a:p>
        </p:txBody>
      </p:sp>
      <p:sp>
        <p:nvSpPr>
          <p:cNvPr id="2" name="1 Luna"/>
          <p:cNvSpPr/>
          <p:nvPr/>
        </p:nvSpPr>
        <p:spPr>
          <a:xfrm rot="13290098">
            <a:off x="1700276" y="1222292"/>
            <a:ext cx="3388724" cy="2459427"/>
          </a:xfrm>
          <a:prstGeom prst="moon">
            <a:avLst>
              <a:gd name="adj" fmla="val 18393"/>
            </a:avLst>
          </a:prstGeom>
          <a:solidFill>
            <a:srgbClr val="00B0F0"/>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97274" tIns="48637" rIns="97274" bIns="48637" anchor="ctr"/>
          <a:lstStyle/>
          <a:p>
            <a:pPr algn="ctr">
              <a:defRPr/>
            </a:pPr>
            <a:endParaRPr lang="es-CL" dirty="0">
              <a:solidFill>
                <a:srgbClr val="FF0000"/>
              </a:solidFill>
            </a:endParaRPr>
          </a:p>
        </p:txBody>
      </p:sp>
      <p:sp>
        <p:nvSpPr>
          <p:cNvPr id="3" name="2 Luna"/>
          <p:cNvSpPr/>
          <p:nvPr/>
        </p:nvSpPr>
        <p:spPr>
          <a:xfrm rot="19620462">
            <a:off x="6155273" y="719106"/>
            <a:ext cx="3625466" cy="2696181"/>
          </a:xfrm>
          <a:prstGeom prst="moon">
            <a:avLst>
              <a:gd name="adj" fmla="val 17533"/>
            </a:avLst>
          </a:prstGeom>
          <a:solidFill>
            <a:srgbClr val="00B0F0"/>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97274" tIns="48637" rIns="97274" bIns="48637" anchor="ctr"/>
          <a:lstStyle/>
          <a:p>
            <a:pPr algn="ctr">
              <a:defRPr/>
            </a:pPr>
            <a:endParaRPr lang="es-CL"/>
          </a:p>
        </p:txBody>
      </p:sp>
      <p:sp>
        <p:nvSpPr>
          <p:cNvPr id="4" name="3 Luna"/>
          <p:cNvSpPr/>
          <p:nvPr/>
        </p:nvSpPr>
        <p:spPr>
          <a:xfrm rot="8736296">
            <a:off x="1254143" y="4056644"/>
            <a:ext cx="3703728" cy="2542467"/>
          </a:xfrm>
          <a:prstGeom prst="moon">
            <a:avLst>
              <a:gd name="adj" fmla="val 18292"/>
            </a:avLst>
          </a:prstGeom>
          <a:solidFill>
            <a:srgbClr val="00B0F0"/>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97274" tIns="48637" rIns="97274" bIns="48637" anchor="ctr"/>
          <a:lstStyle/>
          <a:p>
            <a:pPr algn="ctr">
              <a:defRPr/>
            </a:pPr>
            <a:endParaRPr lang="es-CL"/>
          </a:p>
        </p:txBody>
      </p:sp>
      <p:sp>
        <p:nvSpPr>
          <p:cNvPr id="7" name="6 Luna"/>
          <p:cNvSpPr/>
          <p:nvPr/>
        </p:nvSpPr>
        <p:spPr>
          <a:xfrm rot="13290098">
            <a:off x="1578945" y="975960"/>
            <a:ext cx="2813504" cy="2129029"/>
          </a:xfrm>
          <a:prstGeom prst="moon">
            <a:avLst>
              <a:gd name="adj" fmla="val 17560"/>
            </a:avLst>
          </a:prstGeom>
          <a:solidFill>
            <a:schemeClr val="accent6">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97274" tIns="48637" rIns="97274" bIns="48637" anchor="ctr"/>
          <a:lstStyle/>
          <a:p>
            <a:pPr algn="ctr">
              <a:defRPr/>
            </a:pPr>
            <a:endParaRPr lang="es-CL"/>
          </a:p>
        </p:txBody>
      </p:sp>
      <p:sp>
        <p:nvSpPr>
          <p:cNvPr id="8" name="7 Luna"/>
          <p:cNvSpPr/>
          <p:nvPr/>
        </p:nvSpPr>
        <p:spPr>
          <a:xfrm rot="13290098">
            <a:off x="1444894" y="683670"/>
            <a:ext cx="2255889" cy="1830435"/>
          </a:xfrm>
          <a:prstGeom prst="moon">
            <a:avLst>
              <a:gd name="adj" fmla="val 17560"/>
            </a:avLst>
          </a:prstGeom>
          <a:solidFill>
            <a:srgbClr val="00B0F0"/>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97274" tIns="48637" rIns="97274" bIns="48637" anchor="ctr"/>
          <a:lstStyle/>
          <a:p>
            <a:pPr algn="ctr">
              <a:defRPr/>
            </a:pPr>
            <a:endParaRPr lang="es-CL" dirty="0">
              <a:solidFill>
                <a:srgbClr val="FF0000"/>
              </a:solidFill>
            </a:endParaRPr>
          </a:p>
        </p:txBody>
      </p:sp>
      <p:sp>
        <p:nvSpPr>
          <p:cNvPr id="10" name="9 Luna"/>
          <p:cNvSpPr/>
          <p:nvPr/>
        </p:nvSpPr>
        <p:spPr>
          <a:xfrm rot="19554271">
            <a:off x="6933975" y="768573"/>
            <a:ext cx="2813504" cy="2127261"/>
          </a:xfrm>
          <a:prstGeom prst="moon">
            <a:avLst>
              <a:gd name="adj" fmla="val 17560"/>
            </a:avLst>
          </a:prstGeom>
          <a:solidFill>
            <a:schemeClr val="accent6">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97274" tIns="48637" rIns="97274" bIns="48637" anchor="ctr"/>
          <a:lstStyle/>
          <a:p>
            <a:pPr algn="ctr">
              <a:defRPr/>
            </a:pPr>
            <a:endParaRPr lang="es-CL"/>
          </a:p>
        </p:txBody>
      </p:sp>
      <p:sp>
        <p:nvSpPr>
          <p:cNvPr id="11" name="10 Luna"/>
          <p:cNvSpPr/>
          <p:nvPr/>
        </p:nvSpPr>
        <p:spPr>
          <a:xfrm rot="19404489">
            <a:off x="7601157" y="666096"/>
            <a:ext cx="2255889" cy="1830435"/>
          </a:xfrm>
          <a:prstGeom prst="moon">
            <a:avLst>
              <a:gd name="adj" fmla="val 17560"/>
            </a:avLst>
          </a:prstGeom>
          <a:solidFill>
            <a:srgbClr val="00B0F0"/>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97274" tIns="48637" rIns="97274" bIns="48637" anchor="ctr"/>
          <a:lstStyle/>
          <a:p>
            <a:pPr algn="ctr">
              <a:defRPr/>
            </a:pPr>
            <a:endParaRPr lang="es-CL"/>
          </a:p>
        </p:txBody>
      </p:sp>
      <p:sp>
        <p:nvSpPr>
          <p:cNvPr id="12" name="11 Luna"/>
          <p:cNvSpPr/>
          <p:nvPr/>
        </p:nvSpPr>
        <p:spPr>
          <a:xfrm rot="8746212">
            <a:off x="1260014" y="4388807"/>
            <a:ext cx="2813504" cy="2272142"/>
          </a:xfrm>
          <a:prstGeom prst="moon">
            <a:avLst>
              <a:gd name="adj" fmla="val 14155"/>
            </a:avLst>
          </a:prstGeom>
          <a:solidFill>
            <a:schemeClr val="accent6">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97274" tIns="48637" rIns="97274" bIns="48637" anchor="ctr"/>
          <a:lstStyle/>
          <a:p>
            <a:pPr algn="ctr">
              <a:defRPr/>
            </a:pPr>
            <a:endParaRPr lang="es-CL"/>
          </a:p>
        </p:txBody>
      </p:sp>
      <p:sp>
        <p:nvSpPr>
          <p:cNvPr id="13" name="12 Luna"/>
          <p:cNvSpPr/>
          <p:nvPr/>
        </p:nvSpPr>
        <p:spPr>
          <a:xfrm rot="8944796">
            <a:off x="1240448" y="4766904"/>
            <a:ext cx="2257846" cy="1830435"/>
          </a:xfrm>
          <a:prstGeom prst="moon">
            <a:avLst>
              <a:gd name="adj" fmla="val 17560"/>
            </a:avLst>
          </a:prstGeom>
          <a:solidFill>
            <a:srgbClr val="00B0F0"/>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97274" tIns="48637" rIns="97274" bIns="48637" anchor="ctr"/>
          <a:lstStyle/>
          <a:p>
            <a:pPr algn="ctr">
              <a:defRPr/>
            </a:pPr>
            <a:endParaRPr lang="es-CL"/>
          </a:p>
        </p:txBody>
      </p:sp>
      <p:sp>
        <p:nvSpPr>
          <p:cNvPr id="5" name="4 Luna"/>
          <p:cNvSpPr/>
          <p:nvPr/>
        </p:nvSpPr>
        <p:spPr>
          <a:xfrm rot="2345729">
            <a:off x="5836357" y="4065474"/>
            <a:ext cx="3421985" cy="2471793"/>
          </a:xfrm>
          <a:prstGeom prst="moon">
            <a:avLst>
              <a:gd name="adj" fmla="val 17662"/>
            </a:avLst>
          </a:prstGeom>
          <a:solidFill>
            <a:srgbClr val="00B0F0"/>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97274" tIns="48637" rIns="97274" bIns="48637" anchor="ctr"/>
          <a:lstStyle/>
          <a:p>
            <a:pPr algn="ctr">
              <a:defRPr/>
            </a:pPr>
            <a:endParaRPr lang="es-CL"/>
          </a:p>
        </p:txBody>
      </p:sp>
      <p:sp>
        <p:nvSpPr>
          <p:cNvPr id="14" name="13 Luna"/>
          <p:cNvSpPr/>
          <p:nvPr/>
        </p:nvSpPr>
        <p:spPr>
          <a:xfrm rot="2317560">
            <a:off x="6591582" y="4535454"/>
            <a:ext cx="2813504" cy="2129028"/>
          </a:xfrm>
          <a:prstGeom prst="moon">
            <a:avLst>
              <a:gd name="adj" fmla="val 17560"/>
            </a:avLst>
          </a:prstGeom>
          <a:solidFill>
            <a:schemeClr val="accent6">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97274" tIns="48637" rIns="97274" bIns="48637" anchor="ctr"/>
          <a:lstStyle/>
          <a:p>
            <a:pPr algn="ctr">
              <a:defRPr/>
            </a:pPr>
            <a:endParaRPr lang="es-CL"/>
          </a:p>
        </p:txBody>
      </p:sp>
      <p:sp>
        <p:nvSpPr>
          <p:cNvPr id="15" name="14 Luna"/>
          <p:cNvSpPr/>
          <p:nvPr/>
        </p:nvSpPr>
        <p:spPr>
          <a:xfrm rot="2206474">
            <a:off x="7248978" y="4959490"/>
            <a:ext cx="2257846" cy="1830435"/>
          </a:xfrm>
          <a:prstGeom prst="moon">
            <a:avLst>
              <a:gd name="adj" fmla="val 17560"/>
            </a:avLst>
          </a:prstGeom>
          <a:solidFill>
            <a:srgbClr val="00B0F0"/>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97274" tIns="48637" rIns="97274" bIns="48637" anchor="ctr"/>
          <a:lstStyle/>
          <a:p>
            <a:pPr algn="ctr">
              <a:defRPr/>
            </a:pPr>
            <a:endParaRPr lang="es-CL"/>
          </a:p>
        </p:txBody>
      </p:sp>
      <p:sp>
        <p:nvSpPr>
          <p:cNvPr id="21" name="20 Rectángulo"/>
          <p:cNvSpPr/>
          <p:nvPr/>
        </p:nvSpPr>
        <p:spPr>
          <a:xfrm>
            <a:off x="1354560" y="5486015"/>
            <a:ext cx="9372319" cy="1406274"/>
          </a:xfrm>
          <a:prstGeom prst="rect">
            <a:avLst/>
          </a:prstGeom>
        </p:spPr>
        <p:txBody>
          <a:bodyPr wrap="square" lIns="97274" tIns="48637" rIns="97274" bIns="48637">
            <a:spAutoFit/>
          </a:bodyPr>
          <a:lstStyle/>
          <a:p>
            <a:pPr fontAlgn="base"/>
            <a:r>
              <a:rPr lang="es-ES" sz="1700" b="1" dirty="0" smtClean="0"/>
              <a:t>¿</a:t>
            </a:r>
            <a:r>
              <a:rPr lang="es-ES" sz="1700" b="1" dirty="0" err="1" smtClean="0"/>
              <a:t>Photoshop</a:t>
            </a:r>
            <a:r>
              <a:rPr lang="es-ES" sz="1700" b="1" dirty="0" smtClean="0"/>
              <a:t>? No. Todo en esa foto se reduce al ángulo desde el que se mira. Se trata de una imagen del desfile del ejército chino. En China se lo toman muy en serio, porque lo ven como toda una demostración de su poderío militar.</a:t>
            </a:r>
          </a:p>
          <a:p>
            <a:pPr fontAlgn="base"/>
            <a:r>
              <a:rPr lang="es-ES" sz="1700" b="1" dirty="0" smtClean="0"/>
              <a:t>Tan en serio que algunos soldados ponen alfileres en los cuellos de sus camisas para obligarse a desfilar con la postura bien recta, sin descansar un momento.</a:t>
            </a:r>
            <a:endParaRPr lang="es-ES" sz="1700" b="1" dirty="0"/>
          </a:p>
        </p:txBody>
      </p:sp>
    </p:spTree>
  </p:cSld>
  <p:clrMapOvr>
    <a:masterClrMapping/>
  </p:clrMapOvr>
  <p:transition spd="slow" advTm="21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6" fill="hold" grpId="0" nodeType="withEffect">
                                  <p:stCondLst>
                                    <p:cond delay="0"/>
                                  </p:stCondLst>
                                  <p:childTnLst>
                                    <p:anim calcmode="lin" valueType="num">
                                      <p:cBhvr additive="base">
                                        <p:cTn id="6" dur="5000"/>
                                        <p:tgtEl>
                                          <p:spTgt spid="2"/>
                                        </p:tgtEl>
                                        <p:attrNameLst>
                                          <p:attrName>ppt_x</p:attrName>
                                        </p:attrNameLst>
                                      </p:cBhvr>
                                      <p:tavLst>
                                        <p:tav tm="0">
                                          <p:val>
                                            <p:strVal val="ppt_x"/>
                                          </p:val>
                                        </p:tav>
                                        <p:tav tm="100000">
                                          <p:val>
                                            <p:strVal val="1+ppt_w/2"/>
                                          </p:val>
                                        </p:tav>
                                      </p:tavLst>
                                    </p:anim>
                                    <p:anim calcmode="lin" valueType="num">
                                      <p:cBhvr additive="base">
                                        <p:cTn id="7" dur="5000"/>
                                        <p:tgtEl>
                                          <p:spTgt spid="2"/>
                                        </p:tgtEl>
                                        <p:attrNameLst>
                                          <p:attrName>ppt_y</p:attrName>
                                        </p:attrNameLst>
                                      </p:cBhvr>
                                      <p:tavLst>
                                        <p:tav tm="0">
                                          <p:val>
                                            <p:strVal val="ppt_y"/>
                                          </p:val>
                                        </p:tav>
                                        <p:tav tm="100000">
                                          <p:val>
                                            <p:strVal val="1+ppt_h/2"/>
                                          </p:val>
                                        </p:tav>
                                      </p:tavLst>
                                    </p:anim>
                                    <p:set>
                                      <p:cBhvr>
                                        <p:cTn id="8" dur="1" fill="hold">
                                          <p:stCondLst>
                                            <p:cond delay="4999"/>
                                          </p:stCondLst>
                                        </p:cTn>
                                        <p:tgtEl>
                                          <p:spTgt spid="2"/>
                                        </p:tgtEl>
                                        <p:attrNameLst>
                                          <p:attrName>style.visibility</p:attrName>
                                        </p:attrNameLst>
                                      </p:cBhvr>
                                      <p:to>
                                        <p:strVal val="hidden"/>
                                      </p:to>
                                    </p:set>
                                  </p:childTnLst>
                                </p:cTn>
                              </p:par>
                              <p:par>
                                <p:cTn id="9" presetID="2" presetClass="exit" presetSubtype="12" fill="hold" grpId="0" nodeType="withEffect">
                                  <p:stCondLst>
                                    <p:cond delay="0"/>
                                  </p:stCondLst>
                                  <p:childTnLst>
                                    <p:anim calcmode="lin" valueType="num">
                                      <p:cBhvr additive="base">
                                        <p:cTn id="10" dur="5000"/>
                                        <p:tgtEl>
                                          <p:spTgt spid="3"/>
                                        </p:tgtEl>
                                        <p:attrNameLst>
                                          <p:attrName>ppt_x</p:attrName>
                                        </p:attrNameLst>
                                      </p:cBhvr>
                                      <p:tavLst>
                                        <p:tav tm="0">
                                          <p:val>
                                            <p:strVal val="ppt_x"/>
                                          </p:val>
                                        </p:tav>
                                        <p:tav tm="100000">
                                          <p:val>
                                            <p:strVal val="0-ppt_w/2"/>
                                          </p:val>
                                        </p:tav>
                                      </p:tavLst>
                                    </p:anim>
                                    <p:anim calcmode="lin" valueType="num">
                                      <p:cBhvr additive="base">
                                        <p:cTn id="11" dur="5000"/>
                                        <p:tgtEl>
                                          <p:spTgt spid="3"/>
                                        </p:tgtEl>
                                        <p:attrNameLst>
                                          <p:attrName>ppt_y</p:attrName>
                                        </p:attrNameLst>
                                      </p:cBhvr>
                                      <p:tavLst>
                                        <p:tav tm="0">
                                          <p:val>
                                            <p:strVal val="ppt_y"/>
                                          </p:val>
                                        </p:tav>
                                        <p:tav tm="100000">
                                          <p:val>
                                            <p:strVal val="1+ppt_h/2"/>
                                          </p:val>
                                        </p:tav>
                                      </p:tavLst>
                                    </p:anim>
                                    <p:set>
                                      <p:cBhvr>
                                        <p:cTn id="12" dur="1" fill="hold">
                                          <p:stCondLst>
                                            <p:cond delay="4999"/>
                                          </p:stCondLst>
                                        </p:cTn>
                                        <p:tgtEl>
                                          <p:spTgt spid="3"/>
                                        </p:tgtEl>
                                        <p:attrNameLst>
                                          <p:attrName>style.visibility</p:attrName>
                                        </p:attrNameLst>
                                      </p:cBhvr>
                                      <p:to>
                                        <p:strVal val="hidden"/>
                                      </p:to>
                                    </p:set>
                                  </p:childTnLst>
                                </p:cTn>
                              </p:par>
                              <p:par>
                                <p:cTn id="13" presetID="2" presetClass="exit" presetSubtype="9" fill="hold" grpId="0" nodeType="withEffect">
                                  <p:stCondLst>
                                    <p:cond delay="0"/>
                                  </p:stCondLst>
                                  <p:childTnLst>
                                    <p:anim calcmode="lin" valueType="num">
                                      <p:cBhvr additive="base">
                                        <p:cTn id="14" dur="5000"/>
                                        <p:tgtEl>
                                          <p:spTgt spid="5"/>
                                        </p:tgtEl>
                                        <p:attrNameLst>
                                          <p:attrName>ppt_x</p:attrName>
                                        </p:attrNameLst>
                                      </p:cBhvr>
                                      <p:tavLst>
                                        <p:tav tm="0">
                                          <p:val>
                                            <p:strVal val="ppt_x"/>
                                          </p:val>
                                        </p:tav>
                                        <p:tav tm="100000">
                                          <p:val>
                                            <p:strVal val="0-ppt_w/2"/>
                                          </p:val>
                                        </p:tav>
                                      </p:tavLst>
                                    </p:anim>
                                    <p:anim calcmode="lin" valueType="num">
                                      <p:cBhvr additive="base">
                                        <p:cTn id="15" dur="5000"/>
                                        <p:tgtEl>
                                          <p:spTgt spid="5"/>
                                        </p:tgtEl>
                                        <p:attrNameLst>
                                          <p:attrName>ppt_y</p:attrName>
                                        </p:attrNameLst>
                                      </p:cBhvr>
                                      <p:tavLst>
                                        <p:tav tm="0">
                                          <p:val>
                                            <p:strVal val="ppt_y"/>
                                          </p:val>
                                        </p:tav>
                                        <p:tav tm="100000">
                                          <p:val>
                                            <p:strVal val="0-ppt_h/2"/>
                                          </p:val>
                                        </p:tav>
                                      </p:tavLst>
                                    </p:anim>
                                    <p:set>
                                      <p:cBhvr>
                                        <p:cTn id="16" dur="1" fill="hold">
                                          <p:stCondLst>
                                            <p:cond delay="4999"/>
                                          </p:stCondLst>
                                        </p:cTn>
                                        <p:tgtEl>
                                          <p:spTgt spid="5"/>
                                        </p:tgtEl>
                                        <p:attrNameLst>
                                          <p:attrName>style.visibility</p:attrName>
                                        </p:attrNameLst>
                                      </p:cBhvr>
                                      <p:to>
                                        <p:strVal val="hidden"/>
                                      </p:to>
                                    </p:set>
                                  </p:childTnLst>
                                </p:cTn>
                              </p:par>
                              <p:par>
                                <p:cTn id="17" presetID="2" presetClass="exit" presetSubtype="3" fill="hold" grpId="0" nodeType="withEffect">
                                  <p:stCondLst>
                                    <p:cond delay="0"/>
                                  </p:stCondLst>
                                  <p:childTnLst>
                                    <p:anim calcmode="lin" valueType="num">
                                      <p:cBhvr additive="base">
                                        <p:cTn id="18" dur="5000"/>
                                        <p:tgtEl>
                                          <p:spTgt spid="4"/>
                                        </p:tgtEl>
                                        <p:attrNameLst>
                                          <p:attrName>ppt_x</p:attrName>
                                        </p:attrNameLst>
                                      </p:cBhvr>
                                      <p:tavLst>
                                        <p:tav tm="0">
                                          <p:val>
                                            <p:strVal val="ppt_x"/>
                                          </p:val>
                                        </p:tav>
                                        <p:tav tm="100000">
                                          <p:val>
                                            <p:strVal val="1+ppt_w/2"/>
                                          </p:val>
                                        </p:tav>
                                      </p:tavLst>
                                    </p:anim>
                                    <p:anim calcmode="lin" valueType="num">
                                      <p:cBhvr additive="base">
                                        <p:cTn id="19" dur="5000"/>
                                        <p:tgtEl>
                                          <p:spTgt spid="4"/>
                                        </p:tgtEl>
                                        <p:attrNameLst>
                                          <p:attrName>ppt_y</p:attrName>
                                        </p:attrNameLst>
                                      </p:cBhvr>
                                      <p:tavLst>
                                        <p:tav tm="0">
                                          <p:val>
                                            <p:strVal val="ppt_y"/>
                                          </p:val>
                                        </p:tav>
                                        <p:tav tm="100000">
                                          <p:val>
                                            <p:strVal val="0-ppt_h/2"/>
                                          </p:val>
                                        </p:tav>
                                      </p:tavLst>
                                    </p:anim>
                                    <p:set>
                                      <p:cBhvr>
                                        <p:cTn id="20" dur="1" fill="hold">
                                          <p:stCondLst>
                                            <p:cond delay="4999"/>
                                          </p:stCondLst>
                                        </p:cTn>
                                        <p:tgtEl>
                                          <p:spTgt spid="4"/>
                                        </p:tgtEl>
                                        <p:attrNameLst>
                                          <p:attrName>style.visibility</p:attrName>
                                        </p:attrNameLst>
                                      </p:cBhvr>
                                      <p:to>
                                        <p:strVal val="hidden"/>
                                      </p:to>
                                    </p:set>
                                  </p:childTnLst>
                                </p:cTn>
                              </p:par>
                              <p:par>
                                <p:cTn id="21" presetID="2" presetClass="exit" presetSubtype="6" fill="hold" grpId="0" nodeType="withEffect">
                                  <p:stCondLst>
                                    <p:cond delay="0"/>
                                  </p:stCondLst>
                                  <p:childTnLst>
                                    <p:anim calcmode="lin" valueType="num">
                                      <p:cBhvr additive="base">
                                        <p:cTn id="22" dur="5000"/>
                                        <p:tgtEl>
                                          <p:spTgt spid="7"/>
                                        </p:tgtEl>
                                        <p:attrNameLst>
                                          <p:attrName>ppt_x</p:attrName>
                                        </p:attrNameLst>
                                      </p:cBhvr>
                                      <p:tavLst>
                                        <p:tav tm="0">
                                          <p:val>
                                            <p:strVal val="ppt_x"/>
                                          </p:val>
                                        </p:tav>
                                        <p:tav tm="100000">
                                          <p:val>
                                            <p:strVal val="1+ppt_w/2"/>
                                          </p:val>
                                        </p:tav>
                                      </p:tavLst>
                                    </p:anim>
                                    <p:anim calcmode="lin" valueType="num">
                                      <p:cBhvr additive="base">
                                        <p:cTn id="23" dur="5000"/>
                                        <p:tgtEl>
                                          <p:spTgt spid="7"/>
                                        </p:tgtEl>
                                        <p:attrNameLst>
                                          <p:attrName>ppt_y</p:attrName>
                                        </p:attrNameLst>
                                      </p:cBhvr>
                                      <p:tavLst>
                                        <p:tav tm="0">
                                          <p:val>
                                            <p:strVal val="ppt_y"/>
                                          </p:val>
                                        </p:tav>
                                        <p:tav tm="100000">
                                          <p:val>
                                            <p:strVal val="1+ppt_h/2"/>
                                          </p:val>
                                        </p:tav>
                                      </p:tavLst>
                                    </p:anim>
                                    <p:set>
                                      <p:cBhvr>
                                        <p:cTn id="24" dur="1" fill="hold">
                                          <p:stCondLst>
                                            <p:cond delay="4999"/>
                                          </p:stCondLst>
                                        </p:cTn>
                                        <p:tgtEl>
                                          <p:spTgt spid="7"/>
                                        </p:tgtEl>
                                        <p:attrNameLst>
                                          <p:attrName>style.visibility</p:attrName>
                                        </p:attrNameLst>
                                      </p:cBhvr>
                                      <p:to>
                                        <p:strVal val="hidden"/>
                                      </p:to>
                                    </p:set>
                                  </p:childTnLst>
                                </p:cTn>
                              </p:par>
                              <p:par>
                                <p:cTn id="25" presetID="2" presetClass="exit" presetSubtype="12" fill="hold" grpId="0" nodeType="withEffect">
                                  <p:stCondLst>
                                    <p:cond delay="0"/>
                                  </p:stCondLst>
                                  <p:childTnLst>
                                    <p:anim calcmode="lin" valueType="num">
                                      <p:cBhvr additive="base">
                                        <p:cTn id="26" dur="5000"/>
                                        <p:tgtEl>
                                          <p:spTgt spid="10"/>
                                        </p:tgtEl>
                                        <p:attrNameLst>
                                          <p:attrName>ppt_x</p:attrName>
                                        </p:attrNameLst>
                                      </p:cBhvr>
                                      <p:tavLst>
                                        <p:tav tm="0">
                                          <p:val>
                                            <p:strVal val="ppt_x"/>
                                          </p:val>
                                        </p:tav>
                                        <p:tav tm="100000">
                                          <p:val>
                                            <p:strVal val="0-ppt_w/2"/>
                                          </p:val>
                                        </p:tav>
                                      </p:tavLst>
                                    </p:anim>
                                    <p:anim calcmode="lin" valueType="num">
                                      <p:cBhvr additive="base">
                                        <p:cTn id="27" dur="5000"/>
                                        <p:tgtEl>
                                          <p:spTgt spid="10"/>
                                        </p:tgtEl>
                                        <p:attrNameLst>
                                          <p:attrName>ppt_y</p:attrName>
                                        </p:attrNameLst>
                                      </p:cBhvr>
                                      <p:tavLst>
                                        <p:tav tm="0">
                                          <p:val>
                                            <p:strVal val="ppt_y"/>
                                          </p:val>
                                        </p:tav>
                                        <p:tav tm="100000">
                                          <p:val>
                                            <p:strVal val="1+ppt_h/2"/>
                                          </p:val>
                                        </p:tav>
                                      </p:tavLst>
                                    </p:anim>
                                    <p:set>
                                      <p:cBhvr>
                                        <p:cTn id="28" dur="1" fill="hold">
                                          <p:stCondLst>
                                            <p:cond delay="4999"/>
                                          </p:stCondLst>
                                        </p:cTn>
                                        <p:tgtEl>
                                          <p:spTgt spid="10"/>
                                        </p:tgtEl>
                                        <p:attrNameLst>
                                          <p:attrName>style.visibility</p:attrName>
                                        </p:attrNameLst>
                                      </p:cBhvr>
                                      <p:to>
                                        <p:strVal val="hidden"/>
                                      </p:to>
                                    </p:set>
                                  </p:childTnLst>
                                </p:cTn>
                              </p:par>
                              <p:par>
                                <p:cTn id="29" presetID="2" presetClass="exit" presetSubtype="9" fill="hold" grpId="0" nodeType="withEffect">
                                  <p:stCondLst>
                                    <p:cond delay="0"/>
                                  </p:stCondLst>
                                  <p:childTnLst>
                                    <p:anim calcmode="lin" valueType="num">
                                      <p:cBhvr additive="base">
                                        <p:cTn id="30" dur="5000"/>
                                        <p:tgtEl>
                                          <p:spTgt spid="14"/>
                                        </p:tgtEl>
                                        <p:attrNameLst>
                                          <p:attrName>ppt_x</p:attrName>
                                        </p:attrNameLst>
                                      </p:cBhvr>
                                      <p:tavLst>
                                        <p:tav tm="0">
                                          <p:val>
                                            <p:strVal val="ppt_x"/>
                                          </p:val>
                                        </p:tav>
                                        <p:tav tm="100000">
                                          <p:val>
                                            <p:strVal val="0-ppt_w/2"/>
                                          </p:val>
                                        </p:tav>
                                      </p:tavLst>
                                    </p:anim>
                                    <p:anim calcmode="lin" valueType="num">
                                      <p:cBhvr additive="base">
                                        <p:cTn id="31" dur="5000"/>
                                        <p:tgtEl>
                                          <p:spTgt spid="14"/>
                                        </p:tgtEl>
                                        <p:attrNameLst>
                                          <p:attrName>ppt_y</p:attrName>
                                        </p:attrNameLst>
                                      </p:cBhvr>
                                      <p:tavLst>
                                        <p:tav tm="0">
                                          <p:val>
                                            <p:strVal val="ppt_y"/>
                                          </p:val>
                                        </p:tav>
                                        <p:tav tm="100000">
                                          <p:val>
                                            <p:strVal val="0-ppt_h/2"/>
                                          </p:val>
                                        </p:tav>
                                      </p:tavLst>
                                    </p:anim>
                                    <p:set>
                                      <p:cBhvr>
                                        <p:cTn id="32" dur="1" fill="hold">
                                          <p:stCondLst>
                                            <p:cond delay="4999"/>
                                          </p:stCondLst>
                                        </p:cTn>
                                        <p:tgtEl>
                                          <p:spTgt spid="14"/>
                                        </p:tgtEl>
                                        <p:attrNameLst>
                                          <p:attrName>style.visibility</p:attrName>
                                        </p:attrNameLst>
                                      </p:cBhvr>
                                      <p:to>
                                        <p:strVal val="hidden"/>
                                      </p:to>
                                    </p:set>
                                  </p:childTnLst>
                                </p:cTn>
                              </p:par>
                              <p:par>
                                <p:cTn id="33" presetID="2" presetClass="exit" presetSubtype="3" fill="hold" grpId="0" nodeType="withEffect">
                                  <p:stCondLst>
                                    <p:cond delay="0"/>
                                  </p:stCondLst>
                                  <p:childTnLst>
                                    <p:anim calcmode="lin" valueType="num">
                                      <p:cBhvr additive="base">
                                        <p:cTn id="34" dur="5000"/>
                                        <p:tgtEl>
                                          <p:spTgt spid="12"/>
                                        </p:tgtEl>
                                        <p:attrNameLst>
                                          <p:attrName>ppt_x</p:attrName>
                                        </p:attrNameLst>
                                      </p:cBhvr>
                                      <p:tavLst>
                                        <p:tav tm="0">
                                          <p:val>
                                            <p:strVal val="ppt_x"/>
                                          </p:val>
                                        </p:tav>
                                        <p:tav tm="100000">
                                          <p:val>
                                            <p:strVal val="1+ppt_w/2"/>
                                          </p:val>
                                        </p:tav>
                                      </p:tavLst>
                                    </p:anim>
                                    <p:anim calcmode="lin" valueType="num">
                                      <p:cBhvr additive="base">
                                        <p:cTn id="35" dur="5000"/>
                                        <p:tgtEl>
                                          <p:spTgt spid="12"/>
                                        </p:tgtEl>
                                        <p:attrNameLst>
                                          <p:attrName>ppt_y</p:attrName>
                                        </p:attrNameLst>
                                      </p:cBhvr>
                                      <p:tavLst>
                                        <p:tav tm="0">
                                          <p:val>
                                            <p:strVal val="ppt_y"/>
                                          </p:val>
                                        </p:tav>
                                        <p:tav tm="100000">
                                          <p:val>
                                            <p:strVal val="0-ppt_h/2"/>
                                          </p:val>
                                        </p:tav>
                                      </p:tavLst>
                                    </p:anim>
                                    <p:set>
                                      <p:cBhvr>
                                        <p:cTn id="36" dur="1" fill="hold">
                                          <p:stCondLst>
                                            <p:cond delay="4999"/>
                                          </p:stCondLst>
                                        </p:cTn>
                                        <p:tgtEl>
                                          <p:spTgt spid="12"/>
                                        </p:tgtEl>
                                        <p:attrNameLst>
                                          <p:attrName>style.visibility</p:attrName>
                                        </p:attrNameLst>
                                      </p:cBhvr>
                                      <p:to>
                                        <p:strVal val="hidden"/>
                                      </p:to>
                                    </p:set>
                                  </p:childTnLst>
                                </p:cTn>
                              </p:par>
                              <p:par>
                                <p:cTn id="37" presetID="2" presetClass="exit" presetSubtype="6" fill="hold" grpId="0" nodeType="withEffect">
                                  <p:stCondLst>
                                    <p:cond delay="0"/>
                                  </p:stCondLst>
                                  <p:childTnLst>
                                    <p:anim calcmode="lin" valueType="num">
                                      <p:cBhvr additive="base">
                                        <p:cTn id="38" dur="5000"/>
                                        <p:tgtEl>
                                          <p:spTgt spid="8"/>
                                        </p:tgtEl>
                                        <p:attrNameLst>
                                          <p:attrName>ppt_x</p:attrName>
                                        </p:attrNameLst>
                                      </p:cBhvr>
                                      <p:tavLst>
                                        <p:tav tm="0">
                                          <p:val>
                                            <p:strVal val="ppt_x"/>
                                          </p:val>
                                        </p:tav>
                                        <p:tav tm="100000">
                                          <p:val>
                                            <p:strVal val="1+ppt_w/2"/>
                                          </p:val>
                                        </p:tav>
                                      </p:tavLst>
                                    </p:anim>
                                    <p:anim calcmode="lin" valueType="num">
                                      <p:cBhvr additive="base">
                                        <p:cTn id="39" dur="5000"/>
                                        <p:tgtEl>
                                          <p:spTgt spid="8"/>
                                        </p:tgtEl>
                                        <p:attrNameLst>
                                          <p:attrName>ppt_y</p:attrName>
                                        </p:attrNameLst>
                                      </p:cBhvr>
                                      <p:tavLst>
                                        <p:tav tm="0">
                                          <p:val>
                                            <p:strVal val="ppt_y"/>
                                          </p:val>
                                        </p:tav>
                                        <p:tav tm="100000">
                                          <p:val>
                                            <p:strVal val="1+ppt_h/2"/>
                                          </p:val>
                                        </p:tav>
                                      </p:tavLst>
                                    </p:anim>
                                    <p:set>
                                      <p:cBhvr>
                                        <p:cTn id="40" dur="1" fill="hold">
                                          <p:stCondLst>
                                            <p:cond delay="4999"/>
                                          </p:stCondLst>
                                        </p:cTn>
                                        <p:tgtEl>
                                          <p:spTgt spid="8"/>
                                        </p:tgtEl>
                                        <p:attrNameLst>
                                          <p:attrName>style.visibility</p:attrName>
                                        </p:attrNameLst>
                                      </p:cBhvr>
                                      <p:to>
                                        <p:strVal val="hidden"/>
                                      </p:to>
                                    </p:set>
                                  </p:childTnLst>
                                </p:cTn>
                              </p:par>
                              <p:par>
                                <p:cTn id="41" presetID="2" presetClass="exit" presetSubtype="12" fill="hold" grpId="0" nodeType="withEffect">
                                  <p:stCondLst>
                                    <p:cond delay="0"/>
                                  </p:stCondLst>
                                  <p:childTnLst>
                                    <p:anim calcmode="lin" valueType="num">
                                      <p:cBhvr additive="base">
                                        <p:cTn id="42" dur="5000"/>
                                        <p:tgtEl>
                                          <p:spTgt spid="11"/>
                                        </p:tgtEl>
                                        <p:attrNameLst>
                                          <p:attrName>ppt_x</p:attrName>
                                        </p:attrNameLst>
                                      </p:cBhvr>
                                      <p:tavLst>
                                        <p:tav tm="0">
                                          <p:val>
                                            <p:strVal val="ppt_x"/>
                                          </p:val>
                                        </p:tav>
                                        <p:tav tm="100000">
                                          <p:val>
                                            <p:strVal val="0-ppt_w/2"/>
                                          </p:val>
                                        </p:tav>
                                      </p:tavLst>
                                    </p:anim>
                                    <p:anim calcmode="lin" valueType="num">
                                      <p:cBhvr additive="base">
                                        <p:cTn id="43" dur="5000"/>
                                        <p:tgtEl>
                                          <p:spTgt spid="11"/>
                                        </p:tgtEl>
                                        <p:attrNameLst>
                                          <p:attrName>ppt_y</p:attrName>
                                        </p:attrNameLst>
                                      </p:cBhvr>
                                      <p:tavLst>
                                        <p:tav tm="0">
                                          <p:val>
                                            <p:strVal val="ppt_y"/>
                                          </p:val>
                                        </p:tav>
                                        <p:tav tm="100000">
                                          <p:val>
                                            <p:strVal val="1+ppt_h/2"/>
                                          </p:val>
                                        </p:tav>
                                      </p:tavLst>
                                    </p:anim>
                                    <p:set>
                                      <p:cBhvr>
                                        <p:cTn id="44" dur="1" fill="hold">
                                          <p:stCondLst>
                                            <p:cond delay="4999"/>
                                          </p:stCondLst>
                                        </p:cTn>
                                        <p:tgtEl>
                                          <p:spTgt spid="11"/>
                                        </p:tgtEl>
                                        <p:attrNameLst>
                                          <p:attrName>style.visibility</p:attrName>
                                        </p:attrNameLst>
                                      </p:cBhvr>
                                      <p:to>
                                        <p:strVal val="hidden"/>
                                      </p:to>
                                    </p:set>
                                  </p:childTnLst>
                                </p:cTn>
                              </p:par>
                              <p:par>
                                <p:cTn id="45" presetID="2" presetClass="exit" presetSubtype="9" fill="hold" grpId="0" nodeType="withEffect">
                                  <p:stCondLst>
                                    <p:cond delay="0"/>
                                  </p:stCondLst>
                                  <p:childTnLst>
                                    <p:anim calcmode="lin" valueType="num">
                                      <p:cBhvr additive="base">
                                        <p:cTn id="46" dur="5000"/>
                                        <p:tgtEl>
                                          <p:spTgt spid="15"/>
                                        </p:tgtEl>
                                        <p:attrNameLst>
                                          <p:attrName>ppt_x</p:attrName>
                                        </p:attrNameLst>
                                      </p:cBhvr>
                                      <p:tavLst>
                                        <p:tav tm="0">
                                          <p:val>
                                            <p:strVal val="ppt_x"/>
                                          </p:val>
                                        </p:tav>
                                        <p:tav tm="100000">
                                          <p:val>
                                            <p:strVal val="0-ppt_w/2"/>
                                          </p:val>
                                        </p:tav>
                                      </p:tavLst>
                                    </p:anim>
                                    <p:anim calcmode="lin" valueType="num">
                                      <p:cBhvr additive="base">
                                        <p:cTn id="47" dur="5000"/>
                                        <p:tgtEl>
                                          <p:spTgt spid="15"/>
                                        </p:tgtEl>
                                        <p:attrNameLst>
                                          <p:attrName>ppt_y</p:attrName>
                                        </p:attrNameLst>
                                      </p:cBhvr>
                                      <p:tavLst>
                                        <p:tav tm="0">
                                          <p:val>
                                            <p:strVal val="ppt_y"/>
                                          </p:val>
                                        </p:tav>
                                        <p:tav tm="100000">
                                          <p:val>
                                            <p:strVal val="0-ppt_h/2"/>
                                          </p:val>
                                        </p:tav>
                                      </p:tavLst>
                                    </p:anim>
                                    <p:set>
                                      <p:cBhvr>
                                        <p:cTn id="48" dur="1" fill="hold">
                                          <p:stCondLst>
                                            <p:cond delay="4999"/>
                                          </p:stCondLst>
                                        </p:cTn>
                                        <p:tgtEl>
                                          <p:spTgt spid="15"/>
                                        </p:tgtEl>
                                        <p:attrNameLst>
                                          <p:attrName>style.visibility</p:attrName>
                                        </p:attrNameLst>
                                      </p:cBhvr>
                                      <p:to>
                                        <p:strVal val="hidden"/>
                                      </p:to>
                                    </p:set>
                                  </p:childTnLst>
                                </p:cTn>
                              </p:par>
                              <p:par>
                                <p:cTn id="49" presetID="2" presetClass="exit" presetSubtype="3" fill="hold" grpId="0" nodeType="withEffect">
                                  <p:stCondLst>
                                    <p:cond delay="0"/>
                                  </p:stCondLst>
                                  <p:childTnLst>
                                    <p:anim calcmode="lin" valueType="num">
                                      <p:cBhvr additive="base">
                                        <p:cTn id="50" dur="5000"/>
                                        <p:tgtEl>
                                          <p:spTgt spid="13"/>
                                        </p:tgtEl>
                                        <p:attrNameLst>
                                          <p:attrName>ppt_x</p:attrName>
                                        </p:attrNameLst>
                                      </p:cBhvr>
                                      <p:tavLst>
                                        <p:tav tm="0">
                                          <p:val>
                                            <p:strVal val="ppt_x"/>
                                          </p:val>
                                        </p:tav>
                                        <p:tav tm="100000">
                                          <p:val>
                                            <p:strVal val="1+ppt_w/2"/>
                                          </p:val>
                                        </p:tav>
                                      </p:tavLst>
                                    </p:anim>
                                    <p:anim calcmode="lin" valueType="num">
                                      <p:cBhvr additive="base">
                                        <p:cTn id="51" dur="5000"/>
                                        <p:tgtEl>
                                          <p:spTgt spid="13"/>
                                        </p:tgtEl>
                                        <p:attrNameLst>
                                          <p:attrName>ppt_y</p:attrName>
                                        </p:attrNameLst>
                                      </p:cBhvr>
                                      <p:tavLst>
                                        <p:tav tm="0">
                                          <p:val>
                                            <p:strVal val="ppt_y"/>
                                          </p:val>
                                        </p:tav>
                                        <p:tav tm="100000">
                                          <p:val>
                                            <p:strVal val="0-ppt_h/2"/>
                                          </p:val>
                                        </p:tav>
                                      </p:tavLst>
                                    </p:anim>
                                    <p:set>
                                      <p:cBhvr>
                                        <p:cTn id="52" dur="1" fill="hold">
                                          <p:stCondLst>
                                            <p:cond delay="4999"/>
                                          </p:stCondLst>
                                        </p:cTn>
                                        <p:tgtEl>
                                          <p:spTgt spid="13"/>
                                        </p:tgtEl>
                                        <p:attrNameLst>
                                          <p:attrName>style.visibility</p:attrName>
                                        </p:attrNameLst>
                                      </p:cBhvr>
                                      <p:to>
                                        <p:strVal val="hidden"/>
                                      </p:to>
                                    </p:set>
                                  </p:childTnLst>
                                </p:cTn>
                              </p:par>
                              <p:par>
                                <p:cTn id="53" presetID="23" presetClass="entr" presetSubtype="16" fill="hold" nodeType="withEffect">
                                  <p:stCondLst>
                                    <p:cond delay="0"/>
                                  </p:stCondLst>
                                  <p:childTnLst>
                                    <p:set>
                                      <p:cBhvr>
                                        <p:cTn id="54" dur="1" fill="hold">
                                          <p:stCondLst>
                                            <p:cond delay="0"/>
                                          </p:stCondLst>
                                        </p:cTn>
                                        <p:tgtEl>
                                          <p:spTgt spid="17"/>
                                        </p:tgtEl>
                                        <p:attrNameLst>
                                          <p:attrName>style.visibility</p:attrName>
                                        </p:attrNameLst>
                                      </p:cBhvr>
                                      <p:to>
                                        <p:strVal val="visible"/>
                                      </p:to>
                                    </p:set>
                                    <p:anim calcmode="lin" valueType="num">
                                      <p:cBhvr>
                                        <p:cTn id="55" dur="3000" fill="hold"/>
                                        <p:tgtEl>
                                          <p:spTgt spid="17"/>
                                        </p:tgtEl>
                                        <p:attrNameLst>
                                          <p:attrName>ppt_w</p:attrName>
                                        </p:attrNameLst>
                                      </p:cBhvr>
                                      <p:tavLst>
                                        <p:tav tm="0">
                                          <p:val>
                                            <p:fltVal val="0"/>
                                          </p:val>
                                        </p:tav>
                                        <p:tav tm="100000">
                                          <p:val>
                                            <p:strVal val="#ppt_w"/>
                                          </p:val>
                                        </p:tav>
                                      </p:tavLst>
                                    </p:anim>
                                    <p:anim calcmode="lin" valueType="num">
                                      <p:cBhvr>
                                        <p:cTn id="56" dur="3000" fill="hold"/>
                                        <p:tgtEl>
                                          <p:spTgt spid="17"/>
                                        </p:tgtEl>
                                        <p:attrNameLst>
                                          <p:attrName>ppt_h</p:attrName>
                                        </p:attrNameLst>
                                      </p:cBhvr>
                                      <p:tavLst>
                                        <p:tav tm="0">
                                          <p:val>
                                            <p:fltVal val="0"/>
                                          </p:val>
                                        </p:tav>
                                        <p:tav tm="100000">
                                          <p:val>
                                            <p:strVal val="#ppt_h"/>
                                          </p:val>
                                        </p:tav>
                                      </p:tavLst>
                                    </p:anim>
                                  </p:childTnLst>
                                </p:cTn>
                              </p:par>
                              <p:par>
                                <p:cTn id="57" presetID="23" presetClass="entr" presetSubtype="16" fill="hold" nodeType="withEffect">
                                  <p:stCondLst>
                                    <p:cond delay="0"/>
                                  </p:stCondLst>
                                  <p:childTnLst>
                                    <p:set>
                                      <p:cBhvr>
                                        <p:cTn id="58" dur="1" fill="hold">
                                          <p:stCondLst>
                                            <p:cond delay="0"/>
                                          </p:stCondLst>
                                        </p:cTn>
                                        <p:tgtEl>
                                          <p:spTgt spid="21">
                                            <p:txEl>
                                              <p:pRg st="0" end="0"/>
                                            </p:txEl>
                                          </p:spTgt>
                                        </p:tgtEl>
                                        <p:attrNameLst>
                                          <p:attrName>style.visibility</p:attrName>
                                        </p:attrNameLst>
                                      </p:cBhvr>
                                      <p:to>
                                        <p:strVal val="visible"/>
                                      </p:to>
                                    </p:set>
                                    <p:anim calcmode="lin" valueType="num">
                                      <p:cBhvr>
                                        <p:cTn id="59" dur="3000" fill="hold"/>
                                        <p:tgtEl>
                                          <p:spTgt spid="21">
                                            <p:txEl>
                                              <p:pRg st="0" end="0"/>
                                            </p:txEl>
                                          </p:spTgt>
                                        </p:tgtEl>
                                        <p:attrNameLst>
                                          <p:attrName>ppt_w</p:attrName>
                                        </p:attrNameLst>
                                      </p:cBhvr>
                                      <p:tavLst>
                                        <p:tav tm="0">
                                          <p:val>
                                            <p:fltVal val="0"/>
                                          </p:val>
                                        </p:tav>
                                        <p:tav tm="100000">
                                          <p:val>
                                            <p:strVal val="#ppt_w"/>
                                          </p:val>
                                        </p:tav>
                                      </p:tavLst>
                                    </p:anim>
                                    <p:anim calcmode="lin" valueType="num">
                                      <p:cBhvr>
                                        <p:cTn id="60" dur="3000" fill="hold"/>
                                        <p:tgtEl>
                                          <p:spTgt spid="21">
                                            <p:txEl>
                                              <p:pRg st="0" end="0"/>
                                            </p:txEl>
                                          </p:spTgt>
                                        </p:tgtEl>
                                        <p:attrNameLst>
                                          <p:attrName>ppt_h</p:attrName>
                                        </p:attrNameLst>
                                      </p:cBhvr>
                                      <p:tavLst>
                                        <p:tav tm="0">
                                          <p:val>
                                            <p:fltVal val="0"/>
                                          </p:val>
                                        </p:tav>
                                        <p:tav tm="100000">
                                          <p:val>
                                            <p:strVal val="#ppt_h"/>
                                          </p:val>
                                        </p:tav>
                                      </p:tavLst>
                                    </p:anim>
                                  </p:childTnLst>
                                </p:cTn>
                              </p:par>
                              <p:par>
                                <p:cTn id="61" presetID="23" presetClass="entr" presetSubtype="16" fill="hold" nodeType="withEffect">
                                  <p:stCondLst>
                                    <p:cond delay="0"/>
                                  </p:stCondLst>
                                  <p:childTnLst>
                                    <p:set>
                                      <p:cBhvr>
                                        <p:cTn id="62" dur="1" fill="hold">
                                          <p:stCondLst>
                                            <p:cond delay="0"/>
                                          </p:stCondLst>
                                        </p:cTn>
                                        <p:tgtEl>
                                          <p:spTgt spid="21">
                                            <p:txEl>
                                              <p:pRg st="1" end="1"/>
                                            </p:txEl>
                                          </p:spTgt>
                                        </p:tgtEl>
                                        <p:attrNameLst>
                                          <p:attrName>style.visibility</p:attrName>
                                        </p:attrNameLst>
                                      </p:cBhvr>
                                      <p:to>
                                        <p:strVal val="visible"/>
                                      </p:to>
                                    </p:set>
                                    <p:anim calcmode="lin" valueType="num">
                                      <p:cBhvr>
                                        <p:cTn id="63" dur="3000" fill="hold"/>
                                        <p:tgtEl>
                                          <p:spTgt spid="21">
                                            <p:txEl>
                                              <p:pRg st="1" end="1"/>
                                            </p:txEl>
                                          </p:spTgt>
                                        </p:tgtEl>
                                        <p:attrNameLst>
                                          <p:attrName>ppt_w</p:attrName>
                                        </p:attrNameLst>
                                      </p:cBhvr>
                                      <p:tavLst>
                                        <p:tav tm="0">
                                          <p:val>
                                            <p:fltVal val="0"/>
                                          </p:val>
                                        </p:tav>
                                        <p:tav tm="100000">
                                          <p:val>
                                            <p:strVal val="#ppt_w"/>
                                          </p:val>
                                        </p:tav>
                                      </p:tavLst>
                                    </p:anim>
                                    <p:anim calcmode="lin" valueType="num">
                                      <p:cBhvr>
                                        <p:cTn id="64" dur="3000" fill="hold"/>
                                        <p:tgtEl>
                                          <p:spTgt spid="21">
                                            <p:txEl>
                                              <p:pRg st="1" end="1"/>
                                            </p:txEl>
                                          </p:spTgt>
                                        </p:tgtEl>
                                        <p:attrNameLst>
                                          <p:attrName>ppt_h</p:attrName>
                                        </p:attrNameLst>
                                      </p:cBhvr>
                                      <p:tavLst>
                                        <p:tav tm="0">
                                          <p:val>
                                            <p:fltVal val="0"/>
                                          </p:val>
                                        </p:tav>
                                        <p:tav tm="100000">
                                          <p:val>
                                            <p:strVal val="#ppt_h"/>
                                          </p:val>
                                        </p:tav>
                                      </p:tavLst>
                                    </p:anim>
                                  </p:childTnLst>
                                </p:cTn>
                              </p:par>
                              <p:par>
                                <p:cTn id="65" presetID="5" presetClass="exit" presetSubtype="5" fill="hold" grpId="0" nodeType="withEffect">
                                  <p:stCondLst>
                                    <p:cond delay="0"/>
                                  </p:stCondLst>
                                  <p:childTnLst>
                                    <p:animEffect transition="out" filter="checkerboard(down)">
                                      <p:cBhvr>
                                        <p:cTn id="66" dur="2000"/>
                                        <p:tgtEl>
                                          <p:spTgt spid="22"/>
                                        </p:tgtEl>
                                      </p:cBhvr>
                                    </p:animEffect>
                                    <p:set>
                                      <p:cBhvr>
                                        <p:cTn id="67" dur="1" fill="hold">
                                          <p:stCondLst>
                                            <p:cond delay="1999"/>
                                          </p:stCondLst>
                                        </p:cTn>
                                        <p:tgtEl>
                                          <p:spTgt spid="2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 grpId="0" animBg="1"/>
      <p:bldP spid="3" grpId="0" animBg="1"/>
      <p:bldP spid="4" grpId="0" animBg="1"/>
      <p:bldP spid="7" grpId="0" animBg="1"/>
      <p:bldP spid="8" grpId="0" animBg="1"/>
      <p:bldP spid="10" grpId="0" animBg="1"/>
      <p:bldP spid="11" grpId="0" animBg="1"/>
      <p:bldP spid="12" grpId="0" animBg="1"/>
      <p:bldP spid="13" grpId="0" animBg="1"/>
      <p:bldP spid="5" grpId="0" animBg="1"/>
      <p:bldP spid="14" grpId="0" animBg="1"/>
      <p:bldP spid="15"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4818" name="Picture 2" descr="C:\Users\Jose Luis\Desktop\Increibles-imagenes-sin-Photoshop-Elected.jpg"/>
          <p:cNvPicPr>
            <a:picLocks noChangeAspect="1" noChangeArrowheads="1"/>
          </p:cNvPicPr>
          <p:nvPr/>
        </p:nvPicPr>
        <p:blipFill>
          <a:blip r:embed="rId2"/>
          <a:srcRect/>
          <a:stretch>
            <a:fillRect/>
          </a:stretch>
        </p:blipFill>
        <p:spPr bwMode="auto">
          <a:xfrm>
            <a:off x="0" y="0"/>
            <a:ext cx="11378061" cy="7632700"/>
          </a:xfrm>
          <a:prstGeom prst="rect">
            <a:avLst/>
          </a:prstGeom>
          <a:noFill/>
        </p:spPr>
      </p:pic>
      <p:sp>
        <p:nvSpPr>
          <p:cNvPr id="2" name="1 Rectángulo"/>
          <p:cNvSpPr/>
          <p:nvPr/>
        </p:nvSpPr>
        <p:spPr>
          <a:xfrm>
            <a:off x="440185" y="636038"/>
            <a:ext cx="4842468" cy="1252386"/>
          </a:xfrm>
          <a:prstGeom prst="rect">
            <a:avLst/>
          </a:prstGeom>
        </p:spPr>
        <p:txBody>
          <a:bodyPr wrap="square" lIns="97274" tIns="48637" rIns="97274" bIns="48637">
            <a:spAutoFit/>
          </a:bodyPr>
          <a:lstStyle/>
          <a:p>
            <a:pPr fontAlgn="base"/>
            <a:r>
              <a:rPr lang="es-ES" sz="1500" dirty="0">
                <a:solidFill>
                  <a:schemeClr val="bg1"/>
                </a:solidFill>
              </a:rPr>
              <a:t>¿Qué es esto, un hongo atómico? En realidad es un vilano fotografiado a contraluz. A esta planta también se la llama diente de león por la forma de sus hojas.</a:t>
            </a:r>
          </a:p>
          <a:p>
            <a:pPr fontAlgn="base"/>
            <a:r>
              <a:rPr lang="es-ES" sz="1500" dirty="0">
                <a:solidFill>
                  <a:schemeClr val="bg1"/>
                </a:solidFill>
              </a:rPr>
              <a:t>Se dice que si soplas un diente de león y pides un deseo éste se cumplirá.</a:t>
            </a:r>
          </a:p>
        </p:txBody>
      </p:sp>
    </p:spTree>
  </p:cSld>
  <p:clrMapOvr>
    <a:masterClrMapping/>
  </p:clrMapOvr>
  <p:transition spd="slow" advTm="12000">
    <p:comb dir="vert"/>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4" name="Picture 2" descr="C:\Users\Jose Luis\Desktop\1513593856_287145_1513594451_album_normal (1).jpg"/>
          <p:cNvPicPr>
            <a:picLocks noChangeAspect="1" noChangeArrowheads="1"/>
          </p:cNvPicPr>
          <p:nvPr/>
        </p:nvPicPr>
        <p:blipFill>
          <a:blip r:embed="rId2"/>
          <a:srcRect/>
          <a:stretch>
            <a:fillRect/>
          </a:stretch>
        </p:blipFill>
        <p:spPr bwMode="auto">
          <a:xfrm>
            <a:off x="0" y="0"/>
            <a:ext cx="11269663" cy="7632700"/>
          </a:xfrm>
          <a:prstGeom prst="rect">
            <a:avLst/>
          </a:prstGeom>
          <a:noFill/>
        </p:spPr>
      </p:pic>
      <p:sp>
        <p:nvSpPr>
          <p:cNvPr id="2" name="1 Rectángulo"/>
          <p:cNvSpPr/>
          <p:nvPr/>
        </p:nvSpPr>
        <p:spPr>
          <a:xfrm>
            <a:off x="4666338" y="238498"/>
            <a:ext cx="6251146" cy="1298553"/>
          </a:xfrm>
          <a:prstGeom prst="rect">
            <a:avLst/>
          </a:prstGeom>
          <a:solidFill>
            <a:srgbClr val="FFFF00"/>
          </a:solidFill>
        </p:spPr>
        <p:txBody>
          <a:bodyPr wrap="square" lIns="97274" tIns="48637" rIns="97274" bIns="48637">
            <a:spAutoFit/>
          </a:bodyPr>
          <a:lstStyle/>
          <a:p>
            <a:pPr algn="ctr" fontAlgn="base"/>
            <a:r>
              <a:rPr lang="es-ES" sz="1300" dirty="0"/>
              <a:t>¡No doy crédito a lo que me cuentas! Estos dos elefantes marinos parecen estar inmersos en un cotilleo increíble. Los elefantes marinos son los mamíferos que presentan un mayor dimorfismo sexual.</a:t>
            </a:r>
          </a:p>
          <a:p>
            <a:pPr algn="ctr" fontAlgn="base"/>
            <a:r>
              <a:rPr lang="es-ES" sz="1300" dirty="0"/>
              <a:t>¿Qué quiere decir eso? Que el tamaño y peso varía mucho dependiendo de si el animal es macho o hembra. Las hembras de elefantes marinos pesan alrededor de 900 kilos. Sin embargo, un elefante marino macho puede llegar a pesar ¡4 toneladas!</a:t>
            </a:r>
          </a:p>
        </p:txBody>
      </p:sp>
      <p:sp>
        <p:nvSpPr>
          <p:cNvPr id="4" name="3 Rectángulo"/>
          <p:cNvSpPr/>
          <p:nvPr/>
        </p:nvSpPr>
        <p:spPr>
          <a:xfrm>
            <a:off x="0" y="0"/>
            <a:ext cx="11269663" cy="7632700"/>
          </a:xfrm>
          <a:prstGeom prst="rect">
            <a:avLst/>
          </a:prstGeom>
          <a:solidFill>
            <a:srgbClr val="FF00FF"/>
          </a:solidFill>
          <a:ln>
            <a:noFill/>
          </a:ln>
        </p:spPr>
        <p:style>
          <a:lnRef idx="2">
            <a:schemeClr val="accent1">
              <a:shade val="50000"/>
            </a:schemeClr>
          </a:lnRef>
          <a:fillRef idx="1">
            <a:schemeClr val="accent1"/>
          </a:fillRef>
          <a:effectRef idx="0">
            <a:schemeClr val="accent1"/>
          </a:effectRef>
          <a:fontRef idx="minor">
            <a:schemeClr val="lt1"/>
          </a:fontRef>
        </p:style>
        <p:txBody>
          <a:bodyPr lIns="97274" tIns="48637" rIns="97274" bIns="48637" anchor="ctr"/>
          <a:lstStyle/>
          <a:p>
            <a:pPr algn="ctr">
              <a:defRPr/>
            </a:pPr>
            <a:endParaRPr lang="es-ES" dirty="0"/>
          </a:p>
        </p:txBody>
      </p:sp>
      <p:sp>
        <p:nvSpPr>
          <p:cNvPr id="5" name="4 Rectángulo"/>
          <p:cNvSpPr/>
          <p:nvPr/>
        </p:nvSpPr>
        <p:spPr>
          <a:xfrm>
            <a:off x="0" y="0"/>
            <a:ext cx="11269663" cy="7632700"/>
          </a:xfrm>
          <a:prstGeom prst="rect">
            <a:avLst/>
          </a:prstGeom>
          <a:solidFill>
            <a:srgbClr val="0000FF"/>
          </a:solidFill>
          <a:ln>
            <a:noFill/>
          </a:ln>
        </p:spPr>
        <p:style>
          <a:lnRef idx="2">
            <a:schemeClr val="accent1">
              <a:shade val="50000"/>
            </a:schemeClr>
          </a:lnRef>
          <a:fillRef idx="1">
            <a:schemeClr val="accent1"/>
          </a:fillRef>
          <a:effectRef idx="0">
            <a:schemeClr val="accent1"/>
          </a:effectRef>
          <a:fontRef idx="minor">
            <a:schemeClr val="lt1"/>
          </a:fontRef>
        </p:style>
        <p:txBody>
          <a:bodyPr lIns="97274" tIns="48637" rIns="97274" bIns="48637" anchor="ctr"/>
          <a:lstStyle/>
          <a:p>
            <a:pPr algn="ctr">
              <a:defRPr/>
            </a:pPr>
            <a:endParaRPr lang="es-ES" sz="1300" dirty="0"/>
          </a:p>
        </p:txBody>
      </p:sp>
    </p:spTree>
  </p:cSld>
  <p:clrMapOvr>
    <a:masterClrMapping/>
  </p:clrMapOvr>
  <p:transition spd="slow" advTm="34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grpId="0" nodeType="withEffect">
                                  <p:stCondLst>
                                    <p:cond delay="0"/>
                                  </p:stCondLst>
                                  <p:childTnLst>
                                    <p:anim calcmode="lin" valueType="num">
                                      <p:cBhvr>
                                        <p:cTn id="6" dur="3000"/>
                                        <p:tgtEl>
                                          <p:spTgt spid="4"/>
                                        </p:tgtEl>
                                        <p:attrNameLst>
                                          <p:attrName>ppt_w</p:attrName>
                                        </p:attrNameLst>
                                      </p:cBhvr>
                                      <p:tavLst>
                                        <p:tav tm="0">
                                          <p:val>
                                            <p:strVal val="ppt_w"/>
                                          </p:val>
                                        </p:tav>
                                        <p:tav tm="100000">
                                          <p:val>
                                            <p:strVal val="4/3*ppt_w"/>
                                          </p:val>
                                        </p:tav>
                                      </p:tavLst>
                                    </p:anim>
                                    <p:anim calcmode="lin" valueType="num">
                                      <p:cBhvr>
                                        <p:cTn id="7" dur="3000"/>
                                        <p:tgtEl>
                                          <p:spTgt spid="4"/>
                                        </p:tgtEl>
                                        <p:attrNameLst>
                                          <p:attrName>ppt_h</p:attrName>
                                        </p:attrNameLst>
                                      </p:cBhvr>
                                      <p:tavLst>
                                        <p:tav tm="0">
                                          <p:val>
                                            <p:strVal val="ppt_h"/>
                                          </p:val>
                                        </p:tav>
                                        <p:tav tm="100000">
                                          <p:val>
                                            <p:strVal val="4/3*ppt_h"/>
                                          </p:val>
                                        </p:tav>
                                      </p:tavLst>
                                    </p:anim>
                                    <p:set>
                                      <p:cBhvr>
                                        <p:cTn id="8" dur="1" fill="hold">
                                          <p:stCondLst>
                                            <p:cond delay="2999"/>
                                          </p:stCondLst>
                                        </p:cTn>
                                        <p:tgtEl>
                                          <p:spTgt spid="4"/>
                                        </p:tgtEl>
                                        <p:attrNameLst>
                                          <p:attrName>style.visibility</p:attrName>
                                        </p:attrNameLst>
                                      </p:cBhvr>
                                      <p:to>
                                        <p:strVal val="hidden"/>
                                      </p:to>
                                    </p:set>
                                  </p:childTnLst>
                                </p:cTn>
                              </p:par>
                              <p:par>
                                <p:cTn id="9" presetID="16" presetClass="exit" presetSubtype="42" fill="hold" grpId="1" nodeType="withEffect">
                                  <p:stCondLst>
                                    <p:cond delay="0"/>
                                  </p:stCondLst>
                                  <p:childTnLst>
                                    <p:animEffect transition="out" filter="barn(outHorizontal)">
                                      <p:cBhvr>
                                        <p:cTn id="10" dur="3000"/>
                                        <p:tgtEl>
                                          <p:spTgt spid="4"/>
                                        </p:tgtEl>
                                      </p:cBhvr>
                                    </p:animEffect>
                                    <p:set>
                                      <p:cBhvr>
                                        <p:cTn id="11" dur="1" fill="hold">
                                          <p:stCondLst>
                                            <p:cond delay="2999"/>
                                          </p:stCondLst>
                                        </p:cTn>
                                        <p:tgtEl>
                                          <p:spTgt spid="4"/>
                                        </p:tgtEl>
                                        <p:attrNameLst>
                                          <p:attrName>style.visibility</p:attrName>
                                        </p:attrNameLst>
                                      </p:cBhvr>
                                      <p:to>
                                        <p:strVal val="hidden"/>
                                      </p:to>
                                    </p:set>
                                  </p:childTnLst>
                                </p:cTn>
                              </p:par>
                              <p:par>
                                <p:cTn id="12" presetID="23" presetClass="exit" presetSubtype="272" fill="hold" grpId="0" nodeType="withEffect">
                                  <p:stCondLst>
                                    <p:cond delay="0"/>
                                  </p:stCondLst>
                                  <p:childTnLst>
                                    <p:anim calcmode="lin" valueType="num">
                                      <p:cBhvr>
                                        <p:cTn id="13" dur="3000"/>
                                        <p:tgtEl>
                                          <p:spTgt spid="5"/>
                                        </p:tgtEl>
                                        <p:attrNameLst>
                                          <p:attrName>ppt_w</p:attrName>
                                        </p:attrNameLst>
                                      </p:cBhvr>
                                      <p:tavLst>
                                        <p:tav tm="0">
                                          <p:val>
                                            <p:strVal val="ppt_w"/>
                                          </p:val>
                                        </p:tav>
                                        <p:tav tm="100000">
                                          <p:val>
                                            <p:strVal val="4/3*ppt_w"/>
                                          </p:val>
                                        </p:tav>
                                      </p:tavLst>
                                    </p:anim>
                                    <p:anim calcmode="lin" valueType="num">
                                      <p:cBhvr>
                                        <p:cTn id="14" dur="3000"/>
                                        <p:tgtEl>
                                          <p:spTgt spid="5"/>
                                        </p:tgtEl>
                                        <p:attrNameLst>
                                          <p:attrName>ppt_h</p:attrName>
                                        </p:attrNameLst>
                                      </p:cBhvr>
                                      <p:tavLst>
                                        <p:tav tm="0">
                                          <p:val>
                                            <p:strVal val="ppt_h"/>
                                          </p:val>
                                        </p:tav>
                                        <p:tav tm="100000">
                                          <p:val>
                                            <p:strVal val="4/3*ppt_h"/>
                                          </p:val>
                                        </p:tav>
                                      </p:tavLst>
                                    </p:anim>
                                    <p:set>
                                      <p:cBhvr>
                                        <p:cTn id="15" dur="1" fill="hold">
                                          <p:stCondLst>
                                            <p:cond delay="2999"/>
                                          </p:stCondLst>
                                        </p:cTn>
                                        <p:tgtEl>
                                          <p:spTgt spid="5"/>
                                        </p:tgtEl>
                                        <p:attrNameLst>
                                          <p:attrName>style.visibility</p:attrName>
                                        </p:attrNameLst>
                                      </p:cBhvr>
                                      <p:to>
                                        <p:strVal val="hidden"/>
                                      </p:to>
                                    </p:set>
                                  </p:childTnLst>
                                </p:cTn>
                              </p:par>
                              <p:par>
                                <p:cTn id="16" presetID="16" presetClass="exit" presetSubtype="37" fill="hold" grpId="1" nodeType="withEffect">
                                  <p:stCondLst>
                                    <p:cond delay="0"/>
                                  </p:stCondLst>
                                  <p:childTnLst>
                                    <p:animEffect transition="out" filter="barn(outVertical)">
                                      <p:cBhvr>
                                        <p:cTn id="17" dur="3000"/>
                                        <p:tgtEl>
                                          <p:spTgt spid="5"/>
                                        </p:tgtEl>
                                      </p:cBhvr>
                                    </p:animEffect>
                                    <p:set>
                                      <p:cBhvr>
                                        <p:cTn id="18" dur="1" fill="hold">
                                          <p:stCondLst>
                                            <p:cond delay="2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5" grpId="0" animBg="1"/>
      <p:bldP spid="5" grpId="1"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Picture 2" descr="C:\Users\Jose Luis\Desktop\e739cacb6f.jpg"/>
          <p:cNvPicPr>
            <a:picLocks noChangeAspect="1" noChangeArrowheads="1"/>
          </p:cNvPicPr>
          <p:nvPr/>
        </p:nvPicPr>
        <p:blipFill>
          <a:blip r:embed="rId2"/>
          <a:srcRect/>
          <a:stretch>
            <a:fillRect/>
          </a:stretch>
        </p:blipFill>
        <p:spPr bwMode="auto">
          <a:xfrm>
            <a:off x="0" y="0"/>
            <a:ext cx="11269663" cy="7632700"/>
          </a:xfrm>
          <a:prstGeom prst="rect">
            <a:avLst/>
          </a:prstGeom>
          <a:noFill/>
        </p:spPr>
      </p:pic>
      <p:sp>
        <p:nvSpPr>
          <p:cNvPr id="18" name="17 Rectángulo"/>
          <p:cNvSpPr/>
          <p:nvPr/>
        </p:nvSpPr>
        <p:spPr>
          <a:xfrm>
            <a:off x="5339640" y="636036"/>
            <a:ext cx="5534834" cy="1017693"/>
          </a:xfrm>
          <a:prstGeom prst="rect">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lIns="97274" tIns="48637" rIns="97274" bIns="48637" rtlCol="0" anchor="ctr"/>
          <a:lstStyle/>
          <a:p>
            <a:pPr algn="ctr"/>
            <a:endParaRPr lang="es-ES"/>
          </a:p>
        </p:txBody>
      </p:sp>
      <p:pic>
        <p:nvPicPr>
          <p:cNvPr id="14" name="Picture 4" descr="http://previews.123rf.com/images/jukreee/jukreee1210/jukreee121001166/16546930-Fresh-fondo-verde-musgo-Foto-de-archivo.jpg"/>
          <p:cNvPicPr>
            <a:picLocks noChangeAspect="1" noChangeArrowheads="1"/>
          </p:cNvPicPr>
          <p:nvPr/>
        </p:nvPicPr>
        <p:blipFill>
          <a:blip r:embed="rId3" cstate="email"/>
          <a:srcRect/>
          <a:stretch>
            <a:fillRect/>
          </a:stretch>
        </p:blipFill>
        <p:spPr bwMode="auto">
          <a:xfrm>
            <a:off x="1" y="0"/>
            <a:ext cx="11269664" cy="7632700"/>
          </a:xfrm>
          <a:prstGeom prst="rect">
            <a:avLst/>
          </a:prstGeom>
          <a:noFill/>
        </p:spPr>
      </p:pic>
      <p:sp>
        <p:nvSpPr>
          <p:cNvPr id="6" name="5 Cheurón"/>
          <p:cNvSpPr/>
          <p:nvPr/>
        </p:nvSpPr>
        <p:spPr>
          <a:xfrm rot="5400000">
            <a:off x="4203700" y="-4203700"/>
            <a:ext cx="2862263" cy="11269663"/>
          </a:xfrm>
          <a:prstGeom prst="chevron">
            <a:avLst>
              <a:gd name="adj" fmla="val 92747"/>
            </a:avLst>
          </a:prstGeom>
          <a:solidFill>
            <a:srgbClr val="237327"/>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97274" tIns="48637" rIns="97274" bIns="48637" anchor="ctr"/>
          <a:lstStyle/>
          <a:p>
            <a:pPr algn="ctr">
              <a:defRPr/>
            </a:pPr>
            <a:endParaRPr lang="es-ES" dirty="0">
              <a:solidFill>
                <a:schemeClr val="tx1"/>
              </a:solidFill>
            </a:endParaRPr>
          </a:p>
        </p:txBody>
      </p:sp>
      <p:sp>
        <p:nvSpPr>
          <p:cNvPr id="7" name="6 Cheurón"/>
          <p:cNvSpPr/>
          <p:nvPr/>
        </p:nvSpPr>
        <p:spPr>
          <a:xfrm rot="5400000">
            <a:off x="3845917" y="-3845917"/>
            <a:ext cx="3577829" cy="11269663"/>
          </a:xfrm>
          <a:prstGeom prst="chevron">
            <a:avLst>
              <a:gd name="adj" fmla="val 93891"/>
            </a:avLst>
          </a:prstGeom>
          <a:solidFill>
            <a:srgbClr val="164814"/>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97274" tIns="48637" rIns="97274" bIns="48637" anchor="ctr"/>
          <a:lstStyle/>
          <a:p>
            <a:pPr algn="ctr">
              <a:defRPr/>
            </a:pPr>
            <a:endParaRPr lang="es-ES" dirty="0">
              <a:solidFill>
                <a:schemeClr val="tx1"/>
              </a:solidFill>
            </a:endParaRPr>
          </a:p>
        </p:txBody>
      </p:sp>
      <p:sp>
        <p:nvSpPr>
          <p:cNvPr id="8" name="7 Cheurón"/>
          <p:cNvSpPr/>
          <p:nvPr/>
        </p:nvSpPr>
        <p:spPr>
          <a:xfrm rot="5400000" flipH="1">
            <a:off x="4442223" y="805260"/>
            <a:ext cx="2385219" cy="11269663"/>
          </a:xfrm>
          <a:prstGeom prst="chevron">
            <a:avLst>
              <a:gd name="adj" fmla="val 91753"/>
            </a:avLst>
          </a:prstGeom>
          <a:solidFill>
            <a:srgbClr val="164814"/>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97274" tIns="48637" rIns="97274" bIns="48637" anchor="ctr"/>
          <a:lstStyle/>
          <a:p>
            <a:pPr algn="ctr">
              <a:defRPr/>
            </a:pPr>
            <a:endParaRPr lang="es-ES" dirty="0">
              <a:solidFill>
                <a:schemeClr val="tx1"/>
              </a:solidFill>
            </a:endParaRPr>
          </a:p>
        </p:txBody>
      </p:sp>
      <p:sp>
        <p:nvSpPr>
          <p:cNvPr id="9" name="8 Cheurón"/>
          <p:cNvSpPr/>
          <p:nvPr/>
        </p:nvSpPr>
        <p:spPr>
          <a:xfrm rot="5400000" flipH="1">
            <a:off x="4163948" y="526984"/>
            <a:ext cx="2941769" cy="11269663"/>
          </a:xfrm>
          <a:prstGeom prst="chevron">
            <a:avLst>
              <a:gd name="adj" fmla="val 92474"/>
            </a:avLst>
          </a:prstGeom>
          <a:solidFill>
            <a:srgbClr val="237327"/>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97274" tIns="48637" rIns="97274" bIns="48637" anchor="ctr"/>
          <a:lstStyle/>
          <a:p>
            <a:pPr algn="ctr">
              <a:defRPr/>
            </a:pPr>
            <a:endParaRPr lang="es-ES" dirty="0">
              <a:solidFill>
                <a:schemeClr val="tx1"/>
              </a:solidFill>
            </a:endParaRPr>
          </a:p>
        </p:txBody>
      </p:sp>
      <p:sp>
        <p:nvSpPr>
          <p:cNvPr id="10" name="9 Cheurón"/>
          <p:cNvSpPr/>
          <p:nvPr/>
        </p:nvSpPr>
        <p:spPr>
          <a:xfrm rot="5400000">
            <a:off x="4521730" y="-4521729"/>
            <a:ext cx="2226204" cy="11269663"/>
          </a:xfrm>
          <a:prstGeom prst="chevron">
            <a:avLst>
              <a:gd name="adj" fmla="val 90476"/>
            </a:avLst>
          </a:prstGeom>
          <a:solidFill>
            <a:srgbClr val="164814"/>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97274" tIns="48637" rIns="97274" bIns="48637" anchor="ctr"/>
          <a:lstStyle/>
          <a:p>
            <a:pPr algn="ctr">
              <a:defRPr/>
            </a:pPr>
            <a:endParaRPr lang="es-ES" dirty="0">
              <a:solidFill>
                <a:schemeClr val="tx1"/>
              </a:solidFill>
            </a:endParaRPr>
          </a:p>
        </p:txBody>
      </p:sp>
      <p:sp>
        <p:nvSpPr>
          <p:cNvPr id="11" name="10 Cheurón"/>
          <p:cNvSpPr/>
          <p:nvPr/>
        </p:nvSpPr>
        <p:spPr>
          <a:xfrm rot="5400000" flipH="1">
            <a:off x="4720498" y="1083535"/>
            <a:ext cx="1828667" cy="11269663"/>
          </a:xfrm>
          <a:prstGeom prst="chevron">
            <a:avLst>
              <a:gd name="adj" fmla="val 87577"/>
            </a:avLst>
          </a:prstGeom>
          <a:solidFill>
            <a:srgbClr val="237327"/>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97274" tIns="48637" rIns="97274" bIns="48637" anchor="ctr"/>
          <a:lstStyle/>
          <a:p>
            <a:pPr algn="ctr">
              <a:defRPr/>
            </a:pPr>
            <a:endParaRPr lang="es-ES" dirty="0">
              <a:solidFill>
                <a:schemeClr val="tx1"/>
              </a:solidFill>
            </a:endParaRPr>
          </a:p>
        </p:txBody>
      </p:sp>
      <p:sp>
        <p:nvSpPr>
          <p:cNvPr id="12" name="11 Cheurón"/>
          <p:cNvSpPr/>
          <p:nvPr/>
        </p:nvSpPr>
        <p:spPr>
          <a:xfrm rot="5400000" flipH="1">
            <a:off x="3686904" y="49941"/>
            <a:ext cx="3895857" cy="11269663"/>
          </a:xfrm>
          <a:prstGeom prst="chevron">
            <a:avLst>
              <a:gd name="adj" fmla="val 93136"/>
            </a:avLst>
          </a:prstGeom>
          <a:solidFill>
            <a:srgbClr val="164814"/>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97274" tIns="48637" rIns="97274" bIns="48637" anchor="ctr"/>
          <a:lstStyle/>
          <a:p>
            <a:pPr algn="ctr">
              <a:defRPr/>
            </a:pPr>
            <a:endParaRPr lang="es-ES" dirty="0">
              <a:solidFill>
                <a:schemeClr val="tx1"/>
              </a:solidFill>
            </a:endParaRPr>
          </a:p>
        </p:txBody>
      </p:sp>
      <p:sp>
        <p:nvSpPr>
          <p:cNvPr id="13" name="12 Cheurón"/>
          <p:cNvSpPr/>
          <p:nvPr/>
        </p:nvSpPr>
        <p:spPr>
          <a:xfrm rot="5400000">
            <a:off x="4760253" y="-4760251"/>
            <a:ext cx="1749160" cy="11269663"/>
          </a:xfrm>
          <a:prstGeom prst="chevron">
            <a:avLst>
              <a:gd name="adj" fmla="val 89241"/>
            </a:avLst>
          </a:prstGeom>
          <a:solidFill>
            <a:srgbClr val="237327"/>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97274" tIns="48637" rIns="97274" bIns="48637" anchor="ctr"/>
          <a:lstStyle/>
          <a:p>
            <a:pPr algn="ctr">
              <a:defRPr/>
            </a:pPr>
            <a:endParaRPr lang="es-ES" dirty="0">
              <a:solidFill>
                <a:schemeClr val="tx1"/>
              </a:solidFill>
            </a:endParaRPr>
          </a:p>
        </p:txBody>
      </p:sp>
      <p:sp>
        <p:nvSpPr>
          <p:cNvPr id="17" name="16 Rectángulo"/>
          <p:cNvSpPr/>
          <p:nvPr/>
        </p:nvSpPr>
        <p:spPr>
          <a:xfrm>
            <a:off x="5339640" y="636037"/>
            <a:ext cx="5634832" cy="1021554"/>
          </a:xfrm>
          <a:prstGeom prst="rect">
            <a:avLst/>
          </a:prstGeom>
          <a:noFill/>
        </p:spPr>
        <p:txBody>
          <a:bodyPr lIns="97274" tIns="48637" rIns="97274" bIns="48637">
            <a:spAutoFit/>
          </a:bodyPr>
          <a:lstStyle/>
          <a:p>
            <a:pPr algn="ctr"/>
            <a:r>
              <a:rPr lang="es-ES" sz="1500" b="1" dirty="0" smtClean="0"/>
              <a:t>No es </a:t>
            </a:r>
            <a:r>
              <a:rPr lang="es-ES" sz="1500" b="1" dirty="0" err="1" smtClean="0"/>
              <a:t>photoshop</a:t>
            </a:r>
            <a:r>
              <a:rPr lang="es-ES" sz="1500" b="1" dirty="0" smtClean="0"/>
              <a:t>. El rostro que vemos ha sido tallado en la madera de un árbol. Es obra de un escultor llamado Keith </a:t>
            </a:r>
            <a:r>
              <a:rPr lang="es-ES" sz="1500" b="1" dirty="0" err="1" smtClean="0"/>
              <a:t>Jennings</a:t>
            </a:r>
            <a:r>
              <a:rPr lang="es-ES" sz="1500" b="1" dirty="0" smtClean="0"/>
              <a:t>, que se dedica a tallar rostros en los árboles de un bosque de su Georgia natal. Dice que con su trabajo muestra el espíritu de los árboles.</a:t>
            </a:r>
            <a:endParaRPr lang="es-ES" sz="1500" b="1" dirty="0"/>
          </a:p>
        </p:txBody>
      </p:sp>
    </p:spTree>
  </p:cSld>
  <p:clrMapOvr>
    <a:masterClrMapping/>
  </p:clrMapOvr>
  <p:transition spd="slow" advTm="18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1" fill="hold" nodeType="withEffect">
                                  <p:stCondLst>
                                    <p:cond delay="0"/>
                                  </p:stCondLst>
                                  <p:childTnLst>
                                    <p:anim calcmode="lin" valueType="num">
                                      <p:cBhvr additive="base">
                                        <p:cTn id="6" dur="3000"/>
                                        <p:tgtEl>
                                          <p:spTgt spid="12"/>
                                        </p:tgtEl>
                                        <p:attrNameLst>
                                          <p:attrName>ppt_x</p:attrName>
                                        </p:attrNameLst>
                                      </p:cBhvr>
                                      <p:tavLst>
                                        <p:tav tm="0">
                                          <p:val>
                                            <p:strVal val="ppt_x"/>
                                          </p:val>
                                        </p:tav>
                                        <p:tav tm="100000">
                                          <p:val>
                                            <p:strVal val="ppt_x"/>
                                          </p:val>
                                        </p:tav>
                                      </p:tavLst>
                                    </p:anim>
                                    <p:anim calcmode="lin" valueType="num">
                                      <p:cBhvr additive="base">
                                        <p:cTn id="7" dur="3000"/>
                                        <p:tgtEl>
                                          <p:spTgt spid="12"/>
                                        </p:tgtEl>
                                        <p:attrNameLst>
                                          <p:attrName>ppt_y</p:attrName>
                                        </p:attrNameLst>
                                      </p:cBhvr>
                                      <p:tavLst>
                                        <p:tav tm="0">
                                          <p:val>
                                            <p:strVal val="ppt_y"/>
                                          </p:val>
                                        </p:tav>
                                        <p:tav tm="100000">
                                          <p:val>
                                            <p:strVal val="0-ppt_h/2"/>
                                          </p:val>
                                        </p:tav>
                                      </p:tavLst>
                                    </p:anim>
                                    <p:set>
                                      <p:cBhvr>
                                        <p:cTn id="8" dur="1" fill="hold">
                                          <p:stCondLst>
                                            <p:cond delay="2999"/>
                                          </p:stCondLst>
                                        </p:cTn>
                                        <p:tgtEl>
                                          <p:spTgt spid="12"/>
                                        </p:tgtEl>
                                        <p:attrNameLst>
                                          <p:attrName>style.visibility</p:attrName>
                                        </p:attrNameLst>
                                      </p:cBhvr>
                                      <p:to>
                                        <p:strVal val="hidden"/>
                                      </p:to>
                                    </p:set>
                                  </p:childTnLst>
                                </p:cTn>
                              </p:par>
                              <p:par>
                                <p:cTn id="9" presetID="13" presetClass="entr" presetSubtype="16" fill="hold" nodeType="withEffect">
                                  <p:stCondLst>
                                    <p:cond delay="0"/>
                                  </p:stCondLst>
                                  <p:iterate type="lt">
                                    <p:tmPct val="0"/>
                                  </p:iterate>
                                  <p:childTnLst>
                                    <p:set>
                                      <p:cBhvr>
                                        <p:cTn id="10" dur="1" fill="hold">
                                          <p:stCondLst>
                                            <p:cond delay="0"/>
                                          </p:stCondLst>
                                        </p:cTn>
                                        <p:tgtEl>
                                          <p:spTgt spid="6"/>
                                        </p:tgtEl>
                                        <p:attrNameLst>
                                          <p:attrName>style.visibility</p:attrName>
                                        </p:attrNameLst>
                                      </p:cBhvr>
                                      <p:to>
                                        <p:strVal val="visible"/>
                                      </p:to>
                                    </p:set>
                                    <p:animEffect transition="in" filter="plus(in)">
                                      <p:cBhvr>
                                        <p:cTn id="11" dur="3000"/>
                                        <p:tgtEl>
                                          <p:spTgt spid="6"/>
                                        </p:tgtEl>
                                      </p:cBhvr>
                                    </p:animEffect>
                                  </p:childTnLst>
                                </p:cTn>
                              </p:par>
                              <p:par>
                                <p:cTn id="12" presetID="13" presetClass="entr" presetSubtype="16" fill="hold" nodeType="withEffect">
                                  <p:stCondLst>
                                    <p:cond delay="0"/>
                                  </p:stCondLst>
                                  <p:iterate type="lt">
                                    <p:tmPct val="0"/>
                                  </p:iterate>
                                  <p:childTnLst>
                                    <p:set>
                                      <p:cBhvr>
                                        <p:cTn id="13" dur="1" fill="hold">
                                          <p:stCondLst>
                                            <p:cond delay="0"/>
                                          </p:stCondLst>
                                        </p:cTn>
                                        <p:tgtEl>
                                          <p:spTgt spid="10"/>
                                        </p:tgtEl>
                                        <p:attrNameLst>
                                          <p:attrName>style.visibility</p:attrName>
                                        </p:attrNameLst>
                                      </p:cBhvr>
                                      <p:to>
                                        <p:strVal val="visible"/>
                                      </p:to>
                                    </p:set>
                                    <p:animEffect transition="in" filter="plus(in)">
                                      <p:cBhvr>
                                        <p:cTn id="14" dur="3000"/>
                                        <p:tgtEl>
                                          <p:spTgt spid="10"/>
                                        </p:tgtEl>
                                      </p:cBhvr>
                                    </p:animEffect>
                                  </p:childTnLst>
                                </p:cTn>
                              </p:par>
                              <p:par>
                                <p:cTn id="15" presetID="13" presetClass="entr" presetSubtype="16" fill="hold" nodeType="withEffect">
                                  <p:stCondLst>
                                    <p:cond delay="0"/>
                                  </p:stCondLst>
                                  <p:iterate type="lt">
                                    <p:tmPct val="0"/>
                                  </p:iterate>
                                  <p:childTnLst>
                                    <p:set>
                                      <p:cBhvr>
                                        <p:cTn id="16" dur="1" fill="hold">
                                          <p:stCondLst>
                                            <p:cond delay="0"/>
                                          </p:stCondLst>
                                        </p:cTn>
                                        <p:tgtEl>
                                          <p:spTgt spid="13"/>
                                        </p:tgtEl>
                                        <p:attrNameLst>
                                          <p:attrName>style.visibility</p:attrName>
                                        </p:attrNameLst>
                                      </p:cBhvr>
                                      <p:to>
                                        <p:strVal val="visible"/>
                                      </p:to>
                                    </p:set>
                                    <p:animEffect transition="in" filter="plus(in)">
                                      <p:cBhvr>
                                        <p:cTn id="17" dur="3000"/>
                                        <p:tgtEl>
                                          <p:spTgt spid="13"/>
                                        </p:tgtEl>
                                      </p:cBhvr>
                                    </p:animEffect>
                                  </p:childTnLst>
                                </p:cTn>
                              </p:par>
                              <p:par>
                                <p:cTn id="18" presetID="13" presetClass="entr" presetSubtype="16" fill="hold" nodeType="withEffect">
                                  <p:stCondLst>
                                    <p:cond delay="0"/>
                                  </p:stCondLst>
                                  <p:childTnLst>
                                    <p:set>
                                      <p:cBhvr>
                                        <p:cTn id="19" dur="1" fill="hold">
                                          <p:stCondLst>
                                            <p:cond delay="0"/>
                                          </p:stCondLst>
                                        </p:cTn>
                                        <p:tgtEl>
                                          <p:spTgt spid="8"/>
                                        </p:tgtEl>
                                        <p:attrNameLst>
                                          <p:attrName>style.visibility</p:attrName>
                                        </p:attrNameLst>
                                      </p:cBhvr>
                                      <p:to>
                                        <p:strVal val="visible"/>
                                      </p:to>
                                    </p:set>
                                    <p:animEffect transition="in" filter="plus(in)">
                                      <p:cBhvr>
                                        <p:cTn id="20" dur="3000"/>
                                        <p:tgtEl>
                                          <p:spTgt spid="8"/>
                                        </p:tgtEl>
                                      </p:cBhvr>
                                    </p:animEffect>
                                  </p:childTnLst>
                                </p:cTn>
                              </p:par>
                              <p:par>
                                <p:cTn id="21" presetID="13" presetClass="entr" presetSubtype="16" fill="hold" nodeType="withEffect">
                                  <p:stCondLst>
                                    <p:cond delay="0"/>
                                  </p:stCondLst>
                                  <p:childTnLst>
                                    <p:set>
                                      <p:cBhvr>
                                        <p:cTn id="22" dur="1" fill="hold">
                                          <p:stCondLst>
                                            <p:cond delay="0"/>
                                          </p:stCondLst>
                                        </p:cTn>
                                        <p:tgtEl>
                                          <p:spTgt spid="9"/>
                                        </p:tgtEl>
                                        <p:attrNameLst>
                                          <p:attrName>style.visibility</p:attrName>
                                        </p:attrNameLst>
                                      </p:cBhvr>
                                      <p:to>
                                        <p:strVal val="visible"/>
                                      </p:to>
                                    </p:set>
                                    <p:animEffect transition="in" filter="plus(in)">
                                      <p:cBhvr>
                                        <p:cTn id="23" dur="3000"/>
                                        <p:tgtEl>
                                          <p:spTgt spid="9"/>
                                        </p:tgtEl>
                                      </p:cBhvr>
                                    </p:animEffect>
                                  </p:childTnLst>
                                </p:cTn>
                              </p:par>
                              <p:par>
                                <p:cTn id="24" presetID="13" presetClass="entr" presetSubtype="16" fill="hold" nodeType="withEffect">
                                  <p:stCondLst>
                                    <p:cond delay="0"/>
                                  </p:stCondLst>
                                  <p:childTnLst>
                                    <p:set>
                                      <p:cBhvr>
                                        <p:cTn id="25" dur="1" fill="hold">
                                          <p:stCondLst>
                                            <p:cond delay="0"/>
                                          </p:stCondLst>
                                        </p:cTn>
                                        <p:tgtEl>
                                          <p:spTgt spid="11"/>
                                        </p:tgtEl>
                                        <p:attrNameLst>
                                          <p:attrName>style.visibility</p:attrName>
                                        </p:attrNameLst>
                                      </p:cBhvr>
                                      <p:to>
                                        <p:strVal val="visible"/>
                                      </p:to>
                                    </p:set>
                                    <p:animEffect transition="in" filter="plus(in)">
                                      <p:cBhvr>
                                        <p:cTn id="26" dur="3000"/>
                                        <p:tgtEl>
                                          <p:spTgt spid="11"/>
                                        </p:tgtEl>
                                      </p:cBhvr>
                                    </p:animEffect>
                                  </p:childTnLst>
                                </p:cTn>
                              </p:par>
                              <p:par>
                                <p:cTn id="27" presetID="13" presetClass="entr" presetSubtype="16" fill="hold" nodeType="withEffect">
                                  <p:stCondLst>
                                    <p:cond delay="0"/>
                                  </p:stCondLst>
                                  <p:childTnLst>
                                    <p:set>
                                      <p:cBhvr>
                                        <p:cTn id="28" dur="1" fill="hold">
                                          <p:stCondLst>
                                            <p:cond delay="0"/>
                                          </p:stCondLst>
                                        </p:cTn>
                                        <p:tgtEl>
                                          <p:spTgt spid="12"/>
                                        </p:tgtEl>
                                        <p:attrNameLst>
                                          <p:attrName>style.visibility</p:attrName>
                                        </p:attrNameLst>
                                      </p:cBhvr>
                                      <p:to>
                                        <p:strVal val="visible"/>
                                      </p:to>
                                    </p:set>
                                    <p:animEffect transition="in" filter="plus(in)">
                                      <p:cBhvr>
                                        <p:cTn id="29" dur="3000"/>
                                        <p:tgtEl>
                                          <p:spTgt spid="12"/>
                                        </p:tgtEl>
                                      </p:cBhvr>
                                    </p:animEffect>
                                  </p:childTnLst>
                                </p:cTn>
                              </p:par>
                              <p:par>
                                <p:cTn id="30" presetID="13" presetClass="entr" presetSubtype="16" fill="hold" nodeType="withEffect">
                                  <p:stCondLst>
                                    <p:cond delay="0"/>
                                  </p:stCondLst>
                                  <p:iterate type="lt">
                                    <p:tmPct val="0"/>
                                  </p:iterate>
                                  <p:childTnLst>
                                    <p:set>
                                      <p:cBhvr>
                                        <p:cTn id="31" dur="1" fill="hold">
                                          <p:stCondLst>
                                            <p:cond delay="0"/>
                                          </p:stCondLst>
                                        </p:cTn>
                                        <p:tgtEl>
                                          <p:spTgt spid="7"/>
                                        </p:tgtEl>
                                        <p:attrNameLst>
                                          <p:attrName>style.visibility</p:attrName>
                                        </p:attrNameLst>
                                      </p:cBhvr>
                                      <p:to>
                                        <p:strVal val="visible"/>
                                      </p:to>
                                    </p:set>
                                    <p:animEffect transition="in" filter="plus(in)">
                                      <p:cBhvr>
                                        <p:cTn id="32" dur="3000"/>
                                        <p:tgtEl>
                                          <p:spTgt spid="7"/>
                                        </p:tgtEl>
                                      </p:cBhvr>
                                    </p:animEffect>
                                  </p:childTnLst>
                                </p:cTn>
                              </p:par>
                              <p:par>
                                <p:cTn id="33" presetID="20" presetClass="entr" presetSubtype="0" fill="hold" nodeType="withEffect">
                                  <p:stCondLst>
                                    <p:cond delay="0"/>
                                  </p:stCondLst>
                                  <p:iterate type="lt">
                                    <p:tmPct val="0"/>
                                  </p:iterate>
                                  <p:childTnLst>
                                    <p:set>
                                      <p:cBhvr>
                                        <p:cTn id="34" dur="1" fill="hold">
                                          <p:stCondLst>
                                            <p:cond delay="0"/>
                                          </p:stCondLst>
                                        </p:cTn>
                                        <p:tgtEl>
                                          <p:spTgt spid="6"/>
                                        </p:tgtEl>
                                        <p:attrNameLst>
                                          <p:attrName>style.visibility</p:attrName>
                                        </p:attrNameLst>
                                      </p:cBhvr>
                                      <p:to>
                                        <p:strVal val="visible"/>
                                      </p:to>
                                    </p:set>
                                    <p:animEffect transition="in" filter="wedge">
                                      <p:cBhvr>
                                        <p:cTn id="35" dur="3000"/>
                                        <p:tgtEl>
                                          <p:spTgt spid="6"/>
                                        </p:tgtEl>
                                      </p:cBhvr>
                                    </p:animEffect>
                                  </p:childTnLst>
                                </p:cTn>
                              </p:par>
                              <p:par>
                                <p:cTn id="36" presetID="20" presetClass="entr" presetSubtype="0" fill="hold" nodeType="withEffect">
                                  <p:stCondLst>
                                    <p:cond delay="0"/>
                                  </p:stCondLst>
                                  <p:iterate type="lt">
                                    <p:tmPct val="0"/>
                                  </p:iterate>
                                  <p:childTnLst>
                                    <p:set>
                                      <p:cBhvr>
                                        <p:cTn id="37" dur="1" fill="hold">
                                          <p:stCondLst>
                                            <p:cond delay="0"/>
                                          </p:stCondLst>
                                        </p:cTn>
                                        <p:tgtEl>
                                          <p:spTgt spid="7"/>
                                        </p:tgtEl>
                                        <p:attrNameLst>
                                          <p:attrName>style.visibility</p:attrName>
                                        </p:attrNameLst>
                                      </p:cBhvr>
                                      <p:to>
                                        <p:strVal val="visible"/>
                                      </p:to>
                                    </p:set>
                                    <p:animEffect transition="in" filter="wedge">
                                      <p:cBhvr>
                                        <p:cTn id="38" dur="3000"/>
                                        <p:tgtEl>
                                          <p:spTgt spid="7"/>
                                        </p:tgtEl>
                                      </p:cBhvr>
                                    </p:animEffect>
                                  </p:childTnLst>
                                </p:cTn>
                              </p:par>
                              <p:par>
                                <p:cTn id="39" presetID="20" presetClass="entr" presetSubtype="0" fill="hold" nodeType="withEffect">
                                  <p:stCondLst>
                                    <p:cond delay="0"/>
                                  </p:stCondLst>
                                  <p:iterate type="lt">
                                    <p:tmPct val="0"/>
                                  </p:iterate>
                                  <p:childTnLst>
                                    <p:set>
                                      <p:cBhvr>
                                        <p:cTn id="40" dur="1" fill="hold">
                                          <p:stCondLst>
                                            <p:cond delay="0"/>
                                          </p:stCondLst>
                                        </p:cTn>
                                        <p:tgtEl>
                                          <p:spTgt spid="10"/>
                                        </p:tgtEl>
                                        <p:attrNameLst>
                                          <p:attrName>style.visibility</p:attrName>
                                        </p:attrNameLst>
                                      </p:cBhvr>
                                      <p:to>
                                        <p:strVal val="visible"/>
                                      </p:to>
                                    </p:set>
                                    <p:animEffect transition="in" filter="wedge">
                                      <p:cBhvr>
                                        <p:cTn id="41" dur="3000"/>
                                        <p:tgtEl>
                                          <p:spTgt spid="10"/>
                                        </p:tgtEl>
                                      </p:cBhvr>
                                    </p:animEffect>
                                  </p:childTnLst>
                                </p:cTn>
                              </p:par>
                              <p:par>
                                <p:cTn id="42" presetID="20" presetClass="entr" presetSubtype="0" fill="hold" nodeType="withEffect">
                                  <p:stCondLst>
                                    <p:cond delay="0"/>
                                  </p:stCondLst>
                                  <p:iterate type="lt">
                                    <p:tmPct val="0"/>
                                  </p:iterate>
                                  <p:childTnLst>
                                    <p:set>
                                      <p:cBhvr>
                                        <p:cTn id="43" dur="1" fill="hold">
                                          <p:stCondLst>
                                            <p:cond delay="0"/>
                                          </p:stCondLst>
                                        </p:cTn>
                                        <p:tgtEl>
                                          <p:spTgt spid="13"/>
                                        </p:tgtEl>
                                        <p:attrNameLst>
                                          <p:attrName>style.visibility</p:attrName>
                                        </p:attrNameLst>
                                      </p:cBhvr>
                                      <p:to>
                                        <p:strVal val="visible"/>
                                      </p:to>
                                    </p:set>
                                    <p:animEffect transition="in" filter="wedge">
                                      <p:cBhvr>
                                        <p:cTn id="44" dur="3000"/>
                                        <p:tgtEl>
                                          <p:spTgt spid="13"/>
                                        </p:tgtEl>
                                      </p:cBhvr>
                                    </p:animEffect>
                                  </p:childTnLst>
                                </p:cTn>
                              </p:par>
                              <p:par>
                                <p:cTn id="45" presetID="20" presetClass="entr" presetSubtype="0" fill="hold" nodeType="withEffect">
                                  <p:stCondLst>
                                    <p:cond delay="0"/>
                                  </p:stCondLst>
                                  <p:childTnLst>
                                    <p:set>
                                      <p:cBhvr>
                                        <p:cTn id="46" dur="1" fill="hold">
                                          <p:stCondLst>
                                            <p:cond delay="0"/>
                                          </p:stCondLst>
                                        </p:cTn>
                                        <p:tgtEl>
                                          <p:spTgt spid="8"/>
                                        </p:tgtEl>
                                        <p:attrNameLst>
                                          <p:attrName>style.visibility</p:attrName>
                                        </p:attrNameLst>
                                      </p:cBhvr>
                                      <p:to>
                                        <p:strVal val="visible"/>
                                      </p:to>
                                    </p:set>
                                    <p:animEffect transition="in" filter="wedge">
                                      <p:cBhvr>
                                        <p:cTn id="47" dur="3000"/>
                                        <p:tgtEl>
                                          <p:spTgt spid="8"/>
                                        </p:tgtEl>
                                      </p:cBhvr>
                                    </p:animEffect>
                                  </p:childTnLst>
                                </p:cTn>
                              </p:par>
                              <p:par>
                                <p:cTn id="48" presetID="20" presetClass="entr" presetSubtype="0" fill="hold" nodeType="withEffect">
                                  <p:stCondLst>
                                    <p:cond delay="0"/>
                                  </p:stCondLst>
                                  <p:childTnLst>
                                    <p:set>
                                      <p:cBhvr>
                                        <p:cTn id="49" dur="1" fill="hold">
                                          <p:stCondLst>
                                            <p:cond delay="0"/>
                                          </p:stCondLst>
                                        </p:cTn>
                                        <p:tgtEl>
                                          <p:spTgt spid="9"/>
                                        </p:tgtEl>
                                        <p:attrNameLst>
                                          <p:attrName>style.visibility</p:attrName>
                                        </p:attrNameLst>
                                      </p:cBhvr>
                                      <p:to>
                                        <p:strVal val="visible"/>
                                      </p:to>
                                    </p:set>
                                    <p:animEffect transition="in" filter="wedge">
                                      <p:cBhvr>
                                        <p:cTn id="50" dur="3000"/>
                                        <p:tgtEl>
                                          <p:spTgt spid="9"/>
                                        </p:tgtEl>
                                      </p:cBhvr>
                                    </p:animEffect>
                                  </p:childTnLst>
                                </p:cTn>
                              </p:par>
                              <p:par>
                                <p:cTn id="51" presetID="20" presetClass="entr" presetSubtype="0" fill="hold" nodeType="withEffect">
                                  <p:stCondLst>
                                    <p:cond delay="0"/>
                                  </p:stCondLst>
                                  <p:childTnLst>
                                    <p:set>
                                      <p:cBhvr>
                                        <p:cTn id="52" dur="1" fill="hold">
                                          <p:stCondLst>
                                            <p:cond delay="0"/>
                                          </p:stCondLst>
                                        </p:cTn>
                                        <p:tgtEl>
                                          <p:spTgt spid="11"/>
                                        </p:tgtEl>
                                        <p:attrNameLst>
                                          <p:attrName>style.visibility</p:attrName>
                                        </p:attrNameLst>
                                      </p:cBhvr>
                                      <p:to>
                                        <p:strVal val="visible"/>
                                      </p:to>
                                    </p:set>
                                    <p:animEffect transition="in" filter="wedge">
                                      <p:cBhvr>
                                        <p:cTn id="53" dur="3000"/>
                                        <p:tgtEl>
                                          <p:spTgt spid="11"/>
                                        </p:tgtEl>
                                      </p:cBhvr>
                                    </p:animEffect>
                                  </p:childTnLst>
                                </p:cTn>
                              </p:par>
                              <p:par>
                                <p:cTn id="54" presetID="20" presetClass="entr" presetSubtype="0" fill="hold" nodeType="withEffect">
                                  <p:stCondLst>
                                    <p:cond delay="0"/>
                                  </p:stCondLst>
                                  <p:childTnLst>
                                    <p:set>
                                      <p:cBhvr>
                                        <p:cTn id="55" dur="1" fill="hold">
                                          <p:stCondLst>
                                            <p:cond delay="0"/>
                                          </p:stCondLst>
                                        </p:cTn>
                                        <p:tgtEl>
                                          <p:spTgt spid="12"/>
                                        </p:tgtEl>
                                        <p:attrNameLst>
                                          <p:attrName>style.visibility</p:attrName>
                                        </p:attrNameLst>
                                      </p:cBhvr>
                                      <p:to>
                                        <p:strVal val="visible"/>
                                      </p:to>
                                    </p:set>
                                    <p:animEffect transition="in" filter="wedge">
                                      <p:cBhvr>
                                        <p:cTn id="56" dur="3000"/>
                                        <p:tgtEl>
                                          <p:spTgt spid="12"/>
                                        </p:tgtEl>
                                      </p:cBhvr>
                                    </p:animEffect>
                                  </p:childTnLst>
                                </p:cTn>
                              </p:par>
                              <p:par>
                                <p:cTn id="57" presetID="2" presetClass="entr" presetSubtype="4" fill="hold" nodeType="withEffect">
                                  <p:stCondLst>
                                    <p:cond delay="0"/>
                                  </p:stCondLst>
                                  <p:iterate type="lt">
                                    <p:tmPct val="0"/>
                                  </p:iterate>
                                  <p:childTnLst>
                                    <p:set>
                                      <p:cBhvr>
                                        <p:cTn id="58" dur="1" fill="hold">
                                          <p:stCondLst>
                                            <p:cond delay="0"/>
                                          </p:stCondLst>
                                        </p:cTn>
                                        <p:tgtEl>
                                          <p:spTgt spid="6"/>
                                        </p:tgtEl>
                                        <p:attrNameLst>
                                          <p:attrName>style.visibility</p:attrName>
                                        </p:attrNameLst>
                                      </p:cBhvr>
                                      <p:to>
                                        <p:strVal val="visible"/>
                                      </p:to>
                                    </p:set>
                                    <p:anim calcmode="lin" valueType="num">
                                      <p:cBhvr additive="base">
                                        <p:cTn id="59" dur="3000" fill="hold"/>
                                        <p:tgtEl>
                                          <p:spTgt spid="6"/>
                                        </p:tgtEl>
                                        <p:attrNameLst>
                                          <p:attrName>ppt_x</p:attrName>
                                        </p:attrNameLst>
                                      </p:cBhvr>
                                      <p:tavLst>
                                        <p:tav tm="0">
                                          <p:val>
                                            <p:strVal val="#ppt_x"/>
                                          </p:val>
                                        </p:tav>
                                        <p:tav tm="100000">
                                          <p:val>
                                            <p:strVal val="#ppt_x"/>
                                          </p:val>
                                        </p:tav>
                                      </p:tavLst>
                                    </p:anim>
                                    <p:anim calcmode="lin" valueType="num">
                                      <p:cBhvr additive="base">
                                        <p:cTn id="60" dur="3000" fill="hold"/>
                                        <p:tgtEl>
                                          <p:spTgt spid="6"/>
                                        </p:tgtEl>
                                        <p:attrNameLst>
                                          <p:attrName>ppt_y</p:attrName>
                                        </p:attrNameLst>
                                      </p:cBhvr>
                                      <p:tavLst>
                                        <p:tav tm="0">
                                          <p:val>
                                            <p:strVal val="1+#ppt_h/2"/>
                                          </p:val>
                                        </p:tav>
                                        <p:tav tm="100000">
                                          <p:val>
                                            <p:strVal val="#ppt_y"/>
                                          </p:val>
                                        </p:tav>
                                      </p:tavLst>
                                    </p:anim>
                                  </p:childTnLst>
                                </p:cTn>
                              </p:par>
                              <p:par>
                                <p:cTn id="61" presetID="2" presetClass="entr" presetSubtype="4" fill="hold" nodeType="withEffect">
                                  <p:stCondLst>
                                    <p:cond delay="0"/>
                                  </p:stCondLst>
                                  <p:iterate type="lt">
                                    <p:tmPct val="0"/>
                                  </p:iterate>
                                  <p:childTnLst>
                                    <p:set>
                                      <p:cBhvr>
                                        <p:cTn id="62" dur="1" fill="hold">
                                          <p:stCondLst>
                                            <p:cond delay="0"/>
                                          </p:stCondLst>
                                        </p:cTn>
                                        <p:tgtEl>
                                          <p:spTgt spid="7"/>
                                        </p:tgtEl>
                                        <p:attrNameLst>
                                          <p:attrName>style.visibility</p:attrName>
                                        </p:attrNameLst>
                                      </p:cBhvr>
                                      <p:to>
                                        <p:strVal val="visible"/>
                                      </p:to>
                                    </p:set>
                                    <p:anim calcmode="lin" valueType="num">
                                      <p:cBhvr additive="base">
                                        <p:cTn id="63" dur="3000" fill="hold"/>
                                        <p:tgtEl>
                                          <p:spTgt spid="7"/>
                                        </p:tgtEl>
                                        <p:attrNameLst>
                                          <p:attrName>ppt_x</p:attrName>
                                        </p:attrNameLst>
                                      </p:cBhvr>
                                      <p:tavLst>
                                        <p:tav tm="0">
                                          <p:val>
                                            <p:strVal val="#ppt_x"/>
                                          </p:val>
                                        </p:tav>
                                        <p:tav tm="100000">
                                          <p:val>
                                            <p:strVal val="#ppt_x"/>
                                          </p:val>
                                        </p:tav>
                                      </p:tavLst>
                                    </p:anim>
                                    <p:anim calcmode="lin" valueType="num">
                                      <p:cBhvr additive="base">
                                        <p:cTn id="64" dur="3000" fill="hold"/>
                                        <p:tgtEl>
                                          <p:spTgt spid="7"/>
                                        </p:tgtEl>
                                        <p:attrNameLst>
                                          <p:attrName>ppt_y</p:attrName>
                                        </p:attrNameLst>
                                      </p:cBhvr>
                                      <p:tavLst>
                                        <p:tav tm="0">
                                          <p:val>
                                            <p:strVal val="1+#ppt_h/2"/>
                                          </p:val>
                                        </p:tav>
                                        <p:tav tm="100000">
                                          <p:val>
                                            <p:strVal val="#ppt_y"/>
                                          </p:val>
                                        </p:tav>
                                      </p:tavLst>
                                    </p:anim>
                                  </p:childTnLst>
                                </p:cTn>
                              </p:par>
                              <p:par>
                                <p:cTn id="65" presetID="2" presetClass="entr" presetSubtype="4" fill="hold" nodeType="withEffect">
                                  <p:stCondLst>
                                    <p:cond delay="0"/>
                                  </p:stCondLst>
                                  <p:iterate type="lt">
                                    <p:tmPct val="0"/>
                                  </p:iterate>
                                  <p:childTnLst>
                                    <p:set>
                                      <p:cBhvr>
                                        <p:cTn id="66" dur="1" fill="hold">
                                          <p:stCondLst>
                                            <p:cond delay="0"/>
                                          </p:stCondLst>
                                        </p:cTn>
                                        <p:tgtEl>
                                          <p:spTgt spid="10"/>
                                        </p:tgtEl>
                                        <p:attrNameLst>
                                          <p:attrName>style.visibility</p:attrName>
                                        </p:attrNameLst>
                                      </p:cBhvr>
                                      <p:to>
                                        <p:strVal val="visible"/>
                                      </p:to>
                                    </p:set>
                                    <p:anim calcmode="lin" valueType="num">
                                      <p:cBhvr additive="base">
                                        <p:cTn id="67" dur="3000" fill="hold"/>
                                        <p:tgtEl>
                                          <p:spTgt spid="10"/>
                                        </p:tgtEl>
                                        <p:attrNameLst>
                                          <p:attrName>ppt_x</p:attrName>
                                        </p:attrNameLst>
                                      </p:cBhvr>
                                      <p:tavLst>
                                        <p:tav tm="0">
                                          <p:val>
                                            <p:strVal val="#ppt_x"/>
                                          </p:val>
                                        </p:tav>
                                        <p:tav tm="100000">
                                          <p:val>
                                            <p:strVal val="#ppt_x"/>
                                          </p:val>
                                        </p:tav>
                                      </p:tavLst>
                                    </p:anim>
                                    <p:anim calcmode="lin" valueType="num">
                                      <p:cBhvr additive="base">
                                        <p:cTn id="68" dur="3000" fill="hold"/>
                                        <p:tgtEl>
                                          <p:spTgt spid="10"/>
                                        </p:tgtEl>
                                        <p:attrNameLst>
                                          <p:attrName>ppt_y</p:attrName>
                                        </p:attrNameLst>
                                      </p:cBhvr>
                                      <p:tavLst>
                                        <p:tav tm="0">
                                          <p:val>
                                            <p:strVal val="1+#ppt_h/2"/>
                                          </p:val>
                                        </p:tav>
                                        <p:tav tm="100000">
                                          <p:val>
                                            <p:strVal val="#ppt_y"/>
                                          </p:val>
                                        </p:tav>
                                      </p:tavLst>
                                    </p:anim>
                                  </p:childTnLst>
                                </p:cTn>
                              </p:par>
                              <p:par>
                                <p:cTn id="69" presetID="2" presetClass="entr" presetSubtype="4" fill="hold" nodeType="withEffect">
                                  <p:stCondLst>
                                    <p:cond delay="0"/>
                                  </p:stCondLst>
                                  <p:iterate type="lt">
                                    <p:tmPct val="0"/>
                                  </p:iterate>
                                  <p:childTnLst>
                                    <p:set>
                                      <p:cBhvr>
                                        <p:cTn id="70" dur="1" fill="hold">
                                          <p:stCondLst>
                                            <p:cond delay="0"/>
                                          </p:stCondLst>
                                        </p:cTn>
                                        <p:tgtEl>
                                          <p:spTgt spid="13"/>
                                        </p:tgtEl>
                                        <p:attrNameLst>
                                          <p:attrName>style.visibility</p:attrName>
                                        </p:attrNameLst>
                                      </p:cBhvr>
                                      <p:to>
                                        <p:strVal val="visible"/>
                                      </p:to>
                                    </p:set>
                                    <p:anim calcmode="lin" valueType="num">
                                      <p:cBhvr additive="base">
                                        <p:cTn id="71" dur="3000" fill="hold"/>
                                        <p:tgtEl>
                                          <p:spTgt spid="13"/>
                                        </p:tgtEl>
                                        <p:attrNameLst>
                                          <p:attrName>ppt_x</p:attrName>
                                        </p:attrNameLst>
                                      </p:cBhvr>
                                      <p:tavLst>
                                        <p:tav tm="0">
                                          <p:val>
                                            <p:strVal val="#ppt_x"/>
                                          </p:val>
                                        </p:tav>
                                        <p:tav tm="100000">
                                          <p:val>
                                            <p:strVal val="#ppt_x"/>
                                          </p:val>
                                        </p:tav>
                                      </p:tavLst>
                                    </p:anim>
                                    <p:anim calcmode="lin" valueType="num">
                                      <p:cBhvr additive="base">
                                        <p:cTn id="72" dur="3000" fill="hold"/>
                                        <p:tgtEl>
                                          <p:spTgt spid="13"/>
                                        </p:tgtEl>
                                        <p:attrNameLst>
                                          <p:attrName>ppt_y</p:attrName>
                                        </p:attrNameLst>
                                      </p:cBhvr>
                                      <p:tavLst>
                                        <p:tav tm="0">
                                          <p:val>
                                            <p:strVal val="1+#ppt_h/2"/>
                                          </p:val>
                                        </p:tav>
                                        <p:tav tm="100000">
                                          <p:val>
                                            <p:strVal val="#ppt_y"/>
                                          </p:val>
                                        </p:tav>
                                      </p:tavLst>
                                    </p:anim>
                                  </p:childTnLst>
                                </p:cTn>
                              </p:par>
                              <p:par>
                                <p:cTn id="73" presetID="2" presetClass="entr" presetSubtype="1" fill="hold" nodeType="withEffect">
                                  <p:stCondLst>
                                    <p:cond delay="0"/>
                                  </p:stCondLst>
                                  <p:childTnLst>
                                    <p:set>
                                      <p:cBhvr>
                                        <p:cTn id="74" dur="1" fill="hold">
                                          <p:stCondLst>
                                            <p:cond delay="0"/>
                                          </p:stCondLst>
                                        </p:cTn>
                                        <p:tgtEl>
                                          <p:spTgt spid="8"/>
                                        </p:tgtEl>
                                        <p:attrNameLst>
                                          <p:attrName>style.visibility</p:attrName>
                                        </p:attrNameLst>
                                      </p:cBhvr>
                                      <p:to>
                                        <p:strVal val="visible"/>
                                      </p:to>
                                    </p:set>
                                    <p:anim calcmode="lin" valueType="num">
                                      <p:cBhvr additive="base">
                                        <p:cTn id="75" dur="3000" fill="hold"/>
                                        <p:tgtEl>
                                          <p:spTgt spid="8"/>
                                        </p:tgtEl>
                                        <p:attrNameLst>
                                          <p:attrName>ppt_x</p:attrName>
                                        </p:attrNameLst>
                                      </p:cBhvr>
                                      <p:tavLst>
                                        <p:tav tm="0">
                                          <p:val>
                                            <p:strVal val="#ppt_x"/>
                                          </p:val>
                                        </p:tav>
                                        <p:tav tm="100000">
                                          <p:val>
                                            <p:strVal val="#ppt_x"/>
                                          </p:val>
                                        </p:tav>
                                      </p:tavLst>
                                    </p:anim>
                                    <p:anim calcmode="lin" valueType="num">
                                      <p:cBhvr additive="base">
                                        <p:cTn id="76" dur="3000" fill="hold"/>
                                        <p:tgtEl>
                                          <p:spTgt spid="8"/>
                                        </p:tgtEl>
                                        <p:attrNameLst>
                                          <p:attrName>ppt_y</p:attrName>
                                        </p:attrNameLst>
                                      </p:cBhvr>
                                      <p:tavLst>
                                        <p:tav tm="0">
                                          <p:val>
                                            <p:strVal val="0-#ppt_h/2"/>
                                          </p:val>
                                        </p:tav>
                                        <p:tav tm="100000">
                                          <p:val>
                                            <p:strVal val="#ppt_y"/>
                                          </p:val>
                                        </p:tav>
                                      </p:tavLst>
                                    </p:anim>
                                  </p:childTnLst>
                                </p:cTn>
                              </p:par>
                              <p:par>
                                <p:cTn id="77" presetID="2" presetClass="entr" presetSubtype="1" fill="hold" nodeType="withEffect">
                                  <p:stCondLst>
                                    <p:cond delay="0"/>
                                  </p:stCondLst>
                                  <p:childTnLst>
                                    <p:set>
                                      <p:cBhvr>
                                        <p:cTn id="78" dur="1" fill="hold">
                                          <p:stCondLst>
                                            <p:cond delay="0"/>
                                          </p:stCondLst>
                                        </p:cTn>
                                        <p:tgtEl>
                                          <p:spTgt spid="9"/>
                                        </p:tgtEl>
                                        <p:attrNameLst>
                                          <p:attrName>style.visibility</p:attrName>
                                        </p:attrNameLst>
                                      </p:cBhvr>
                                      <p:to>
                                        <p:strVal val="visible"/>
                                      </p:to>
                                    </p:set>
                                    <p:anim calcmode="lin" valueType="num">
                                      <p:cBhvr additive="base">
                                        <p:cTn id="79" dur="3000" fill="hold"/>
                                        <p:tgtEl>
                                          <p:spTgt spid="9"/>
                                        </p:tgtEl>
                                        <p:attrNameLst>
                                          <p:attrName>ppt_x</p:attrName>
                                        </p:attrNameLst>
                                      </p:cBhvr>
                                      <p:tavLst>
                                        <p:tav tm="0">
                                          <p:val>
                                            <p:strVal val="#ppt_x"/>
                                          </p:val>
                                        </p:tav>
                                        <p:tav tm="100000">
                                          <p:val>
                                            <p:strVal val="#ppt_x"/>
                                          </p:val>
                                        </p:tav>
                                      </p:tavLst>
                                    </p:anim>
                                    <p:anim calcmode="lin" valueType="num">
                                      <p:cBhvr additive="base">
                                        <p:cTn id="80" dur="3000" fill="hold"/>
                                        <p:tgtEl>
                                          <p:spTgt spid="9"/>
                                        </p:tgtEl>
                                        <p:attrNameLst>
                                          <p:attrName>ppt_y</p:attrName>
                                        </p:attrNameLst>
                                      </p:cBhvr>
                                      <p:tavLst>
                                        <p:tav tm="0">
                                          <p:val>
                                            <p:strVal val="0-#ppt_h/2"/>
                                          </p:val>
                                        </p:tav>
                                        <p:tav tm="100000">
                                          <p:val>
                                            <p:strVal val="#ppt_y"/>
                                          </p:val>
                                        </p:tav>
                                      </p:tavLst>
                                    </p:anim>
                                  </p:childTnLst>
                                </p:cTn>
                              </p:par>
                              <p:par>
                                <p:cTn id="81" presetID="2" presetClass="entr" presetSubtype="1" fill="hold" nodeType="withEffect">
                                  <p:stCondLst>
                                    <p:cond delay="0"/>
                                  </p:stCondLst>
                                  <p:childTnLst>
                                    <p:set>
                                      <p:cBhvr>
                                        <p:cTn id="82" dur="1" fill="hold">
                                          <p:stCondLst>
                                            <p:cond delay="0"/>
                                          </p:stCondLst>
                                        </p:cTn>
                                        <p:tgtEl>
                                          <p:spTgt spid="11"/>
                                        </p:tgtEl>
                                        <p:attrNameLst>
                                          <p:attrName>style.visibility</p:attrName>
                                        </p:attrNameLst>
                                      </p:cBhvr>
                                      <p:to>
                                        <p:strVal val="visible"/>
                                      </p:to>
                                    </p:set>
                                    <p:anim calcmode="lin" valueType="num">
                                      <p:cBhvr additive="base">
                                        <p:cTn id="83" dur="3000" fill="hold"/>
                                        <p:tgtEl>
                                          <p:spTgt spid="11"/>
                                        </p:tgtEl>
                                        <p:attrNameLst>
                                          <p:attrName>ppt_x</p:attrName>
                                        </p:attrNameLst>
                                      </p:cBhvr>
                                      <p:tavLst>
                                        <p:tav tm="0">
                                          <p:val>
                                            <p:strVal val="#ppt_x"/>
                                          </p:val>
                                        </p:tav>
                                        <p:tav tm="100000">
                                          <p:val>
                                            <p:strVal val="#ppt_x"/>
                                          </p:val>
                                        </p:tav>
                                      </p:tavLst>
                                    </p:anim>
                                    <p:anim calcmode="lin" valueType="num">
                                      <p:cBhvr additive="base">
                                        <p:cTn id="84" dur="3000" fill="hold"/>
                                        <p:tgtEl>
                                          <p:spTgt spid="11"/>
                                        </p:tgtEl>
                                        <p:attrNameLst>
                                          <p:attrName>ppt_y</p:attrName>
                                        </p:attrNameLst>
                                      </p:cBhvr>
                                      <p:tavLst>
                                        <p:tav tm="0">
                                          <p:val>
                                            <p:strVal val="0-#ppt_h/2"/>
                                          </p:val>
                                        </p:tav>
                                        <p:tav tm="100000">
                                          <p:val>
                                            <p:strVal val="#ppt_y"/>
                                          </p:val>
                                        </p:tav>
                                      </p:tavLst>
                                    </p:anim>
                                  </p:childTnLst>
                                </p:cTn>
                              </p:par>
                              <p:par>
                                <p:cTn id="85" presetID="2" presetClass="entr" presetSubtype="1" fill="hold" nodeType="withEffect">
                                  <p:stCondLst>
                                    <p:cond delay="0"/>
                                  </p:stCondLst>
                                  <p:childTnLst>
                                    <p:set>
                                      <p:cBhvr>
                                        <p:cTn id="86" dur="1" fill="hold">
                                          <p:stCondLst>
                                            <p:cond delay="0"/>
                                          </p:stCondLst>
                                        </p:cTn>
                                        <p:tgtEl>
                                          <p:spTgt spid="12"/>
                                        </p:tgtEl>
                                        <p:attrNameLst>
                                          <p:attrName>style.visibility</p:attrName>
                                        </p:attrNameLst>
                                      </p:cBhvr>
                                      <p:to>
                                        <p:strVal val="visible"/>
                                      </p:to>
                                    </p:set>
                                    <p:anim calcmode="lin" valueType="num">
                                      <p:cBhvr additive="base">
                                        <p:cTn id="87" dur="3000" fill="hold"/>
                                        <p:tgtEl>
                                          <p:spTgt spid="12"/>
                                        </p:tgtEl>
                                        <p:attrNameLst>
                                          <p:attrName>ppt_x</p:attrName>
                                        </p:attrNameLst>
                                      </p:cBhvr>
                                      <p:tavLst>
                                        <p:tav tm="0">
                                          <p:val>
                                            <p:strVal val="#ppt_x"/>
                                          </p:val>
                                        </p:tav>
                                        <p:tav tm="100000">
                                          <p:val>
                                            <p:strVal val="#ppt_x"/>
                                          </p:val>
                                        </p:tav>
                                      </p:tavLst>
                                    </p:anim>
                                    <p:anim calcmode="lin" valueType="num">
                                      <p:cBhvr additive="base">
                                        <p:cTn id="88" dur="3000" fill="hold"/>
                                        <p:tgtEl>
                                          <p:spTgt spid="12"/>
                                        </p:tgtEl>
                                        <p:attrNameLst>
                                          <p:attrName>ppt_y</p:attrName>
                                        </p:attrNameLst>
                                      </p:cBhvr>
                                      <p:tavLst>
                                        <p:tav tm="0">
                                          <p:val>
                                            <p:strVal val="0-#ppt_h/2"/>
                                          </p:val>
                                        </p:tav>
                                        <p:tav tm="100000">
                                          <p:val>
                                            <p:strVal val="#ppt_y"/>
                                          </p:val>
                                        </p:tav>
                                      </p:tavLst>
                                    </p:anim>
                                  </p:childTnLst>
                                </p:cTn>
                              </p:par>
                            </p:childTnLst>
                          </p:cTn>
                        </p:par>
                        <p:par>
                          <p:cTn id="89" fill="hold">
                            <p:stCondLst>
                              <p:cond delay="3000"/>
                            </p:stCondLst>
                            <p:childTnLst>
                              <p:par>
                                <p:cTn id="90" presetID="2" presetClass="exit" presetSubtype="4" fill="hold" nodeType="afterEffect">
                                  <p:stCondLst>
                                    <p:cond delay="0"/>
                                  </p:stCondLst>
                                  <p:iterate type="lt">
                                    <p:tmPct val="0"/>
                                  </p:iterate>
                                  <p:childTnLst>
                                    <p:anim calcmode="lin" valueType="num">
                                      <p:cBhvr additive="base">
                                        <p:cTn id="91" dur="3000"/>
                                        <p:tgtEl>
                                          <p:spTgt spid="6"/>
                                        </p:tgtEl>
                                        <p:attrNameLst>
                                          <p:attrName>ppt_x</p:attrName>
                                        </p:attrNameLst>
                                      </p:cBhvr>
                                      <p:tavLst>
                                        <p:tav tm="0">
                                          <p:val>
                                            <p:strVal val="ppt_x"/>
                                          </p:val>
                                        </p:tav>
                                        <p:tav tm="100000">
                                          <p:val>
                                            <p:strVal val="ppt_x"/>
                                          </p:val>
                                        </p:tav>
                                      </p:tavLst>
                                    </p:anim>
                                    <p:anim calcmode="lin" valueType="num">
                                      <p:cBhvr additive="base">
                                        <p:cTn id="92" dur="3000"/>
                                        <p:tgtEl>
                                          <p:spTgt spid="6"/>
                                        </p:tgtEl>
                                        <p:attrNameLst>
                                          <p:attrName>ppt_y</p:attrName>
                                        </p:attrNameLst>
                                      </p:cBhvr>
                                      <p:tavLst>
                                        <p:tav tm="0">
                                          <p:val>
                                            <p:strVal val="ppt_y"/>
                                          </p:val>
                                        </p:tav>
                                        <p:tav tm="100000">
                                          <p:val>
                                            <p:strVal val="1+ppt_h/2"/>
                                          </p:val>
                                        </p:tav>
                                      </p:tavLst>
                                    </p:anim>
                                    <p:set>
                                      <p:cBhvr>
                                        <p:cTn id="93" dur="1" fill="hold">
                                          <p:stCondLst>
                                            <p:cond delay="2999"/>
                                          </p:stCondLst>
                                        </p:cTn>
                                        <p:tgtEl>
                                          <p:spTgt spid="6"/>
                                        </p:tgtEl>
                                        <p:attrNameLst>
                                          <p:attrName>style.visibility</p:attrName>
                                        </p:attrNameLst>
                                      </p:cBhvr>
                                      <p:to>
                                        <p:strVal val="hidden"/>
                                      </p:to>
                                    </p:set>
                                  </p:childTnLst>
                                </p:cTn>
                              </p:par>
                              <p:par>
                                <p:cTn id="94" presetID="6" presetClass="exit" presetSubtype="32" fill="hold" nodeType="withEffect">
                                  <p:stCondLst>
                                    <p:cond delay="0"/>
                                  </p:stCondLst>
                                  <p:childTnLst>
                                    <p:animEffect transition="out" filter="circle(out)">
                                      <p:cBhvr>
                                        <p:cTn id="95" dur="2000"/>
                                        <p:tgtEl>
                                          <p:spTgt spid="14"/>
                                        </p:tgtEl>
                                      </p:cBhvr>
                                    </p:animEffect>
                                    <p:set>
                                      <p:cBhvr>
                                        <p:cTn id="96" dur="1" fill="hold">
                                          <p:stCondLst>
                                            <p:cond delay="1999"/>
                                          </p:stCondLst>
                                        </p:cTn>
                                        <p:tgtEl>
                                          <p:spTgt spid="14"/>
                                        </p:tgtEl>
                                        <p:attrNameLst>
                                          <p:attrName>style.visibility</p:attrName>
                                        </p:attrNameLst>
                                      </p:cBhvr>
                                      <p:to>
                                        <p:strVal val="hidden"/>
                                      </p:to>
                                    </p:set>
                                  </p:childTnLst>
                                </p:cTn>
                              </p:par>
                              <p:par>
                                <p:cTn id="97" presetID="2" presetClass="exit" presetSubtype="4" fill="hold" nodeType="withEffect">
                                  <p:stCondLst>
                                    <p:cond delay="0"/>
                                  </p:stCondLst>
                                  <p:iterate type="lt">
                                    <p:tmPct val="0"/>
                                  </p:iterate>
                                  <p:childTnLst>
                                    <p:anim calcmode="lin" valueType="num">
                                      <p:cBhvr additive="base">
                                        <p:cTn id="98" dur="3000"/>
                                        <p:tgtEl>
                                          <p:spTgt spid="7"/>
                                        </p:tgtEl>
                                        <p:attrNameLst>
                                          <p:attrName>ppt_x</p:attrName>
                                        </p:attrNameLst>
                                      </p:cBhvr>
                                      <p:tavLst>
                                        <p:tav tm="0">
                                          <p:val>
                                            <p:strVal val="ppt_x"/>
                                          </p:val>
                                        </p:tav>
                                        <p:tav tm="100000">
                                          <p:val>
                                            <p:strVal val="ppt_x"/>
                                          </p:val>
                                        </p:tav>
                                      </p:tavLst>
                                    </p:anim>
                                    <p:anim calcmode="lin" valueType="num">
                                      <p:cBhvr additive="base">
                                        <p:cTn id="99" dur="3000"/>
                                        <p:tgtEl>
                                          <p:spTgt spid="7"/>
                                        </p:tgtEl>
                                        <p:attrNameLst>
                                          <p:attrName>ppt_y</p:attrName>
                                        </p:attrNameLst>
                                      </p:cBhvr>
                                      <p:tavLst>
                                        <p:tav tm="0">
                                          <p:val>
                                            <p:strVal val="ppt_y"/>
                                          </p:val>
                                        </p:tav>
                                        <p:tav tm="100000">
                                          <p:val>
                                            <p:strVal val="1+ppt_h/2"/>
                                          </p:val>
                                        </p:tav>
                                      </p:tavLst>
                                    </p:anim>
                                    <p:set>
                                      <p:cBhvr>
                                        <p:cTn id="100" dur="1" fill="hold">
                                          <p:stCondLst>
                                            <p:cond delay="2999"/>
                                          </p:stCondLst>
                                        </p:cTn>
                                        <p:tgtEl>
                                          <p:spTgt spid="7"/>
                                        </p:tgtEl>
                                        <p:attrNameLst>
                                          <p:attrName>style.visibility</p:attrName>
                                        </p:attrNameLst>
                                      </p:cBhvr>
                                      <p:to>
                                        <p:strVal val="hidden"/>
                                      </p:to>
                                    </p:set>
                                  </p:childTnLst>
                                </p:cTn>
                              </p:par>
                              <p:par>
                                <p:cTn id="101" presetID="2" presetClass="exit" presetSubtype="4" fill="hold" nodeType="withEffect">
                                  <p:stCondLst>
                                    <p:cond delay="0"/>
                                  </p:stCondLst>
                                  <p:iterate type="lt">
                                    <p:tmPct val="0"/>
                                  </p:iterate>
                                  <p:childTnLst>
                                    <p:anim calcmode="lin" valueType="num">
                                      <p:cBhvr additive="base">
                                        <p:cTn id="102" dur="3000"/>
                                        <p:tgtEl>
                                          <p:spTgt spid="10"/>
                                        </p:tgtEl>
                                        <p:attrNameLst>
                                          <p:attrName>ppt_x</p:attrName>
                                        </p:attrNameLst>
                                      </p:cBhvr>
                                      <p:tavLst>
                                        <p:tav tm="0">
                                          <p:val>
                                            <p:strVal val="ppt_x"/>
                                          </p:val>
                                        </p:tav>
                                        <p:tav tm="100000">
                                          <p:val>
                                            <p:strVal val="ppt_x"/>
                                          </p:val>
                                        </p:tav>
                                      </p:tavLst>
                                    </p:anim>
                                    <p:anim calcmode="lin" valueType="num">
                                      <p:cBhvr additive="base">
                                        <p:cTn id="103" dur="3000"/>
                                        <p:tgtEl>
                                          <p:spTgt spid="10"/>
                                        </p:tgtEl>
                                        <p:attrNameLst>
                                          <p:attrName>ppt_y</p:attrName>
                                        </p:attrNameLst>
                                      </p:cBhvr>
                                      <p:tavLst>
                                        <p:tav tm="0">
                                          <p:val>
                                            <p:strVal val="ppt_y"/>
                                          </p:val>
                                        </p:tav>
                                        <p:tav tm="100000">
                                          <p:val>
                                            <p:strVal val="1+ppt_h/2"/>
                                          </p:val>
                                        </p:tav>
                                      </p:tavLst>
                                    </p:anim>
                                    <p:set>
                                      <p:cBhvr>
                                        <p:cTn id="104" dur="1" fill="hold">
                                          <p:stCondLst>
                                            <p:cond delay="2999"/>
                                          </p:stCondLst>
                                        </p:cTn>
                                        <p:tgtEl>
                                          <p:spTgt spid="10"/>
                                        </p:tgtEl>
                                        <p:attrNameLst>
                                          <p:attrName>style.visibility</p:attrName>
                                        </p:attrNameLst>
                                      </p:cBhvr>
                                      <p:to>
                                        <p:strVal val="hidden"/>
                                      </p:to>
                                    </p:set>
                                  </p:childTnLst>
                                </p:cTn>
                              </p:par>
                              <p:par>
                                <p:cTn id="105" presetID="2" presetClass="exit" presetSubtype="4" fill="hold" nodeType="withEffect">
                                  <p:stCondLst>
                                    <p:cond delay="0"/>
                                  </p:stCondLst>
                                  <p:iterate type="lt">
                                    <p:tmPct val="0"/>
                                  </p:iterate>
                                  <p:childTnLst>
                                    <p:anim calcmode="lin" valueType="num">
                                      <p:cBhvr additive="base">
                                        <p:cTn id="106" dur="3000"/>
                                        <p:tgtEl>
                                          <p:spTgt spid="13"/>
                                        </p:tgtEl>
                                        <p:attrNameLst>
                                          <p:attrName>ppt_x</p:attrName>
                                        </p:attrNameLst>
                                      </p:cBhvr>
                                      <p:tavLst>
                                        <p:tav tm="0">
                                          <p:val>
                                            <p:strVal val="ppt_x"/>
                                          </p:val>
                                        </p:tav>
                                        <p:tav tm="100000">
                                          <p:val>
                                            <p:strVal val="ppt_x"/>
                                          </p:val>
                                        </p:tav>
                                      </p:tavLst>
                                    </p:anim>
                                    <p:anim calcmode="lin" valueType="num">
                                      <p:cBhvr additive="base">
                                        <p:cTn id="107" dur="3000"/>
                                        <p:tgtEl>
                                          <p:spTgt spid="13"/>
                                        </p:tgtEl>
                                        <p:attrNameLst>
                                          <p:attrName>ppt_y</p:attrName>
                                        </p:attrNameLst>
                                      </p:cBhvr>
                                      <p:tavLst>
                                        <p:tav tm="0">
                                          <p:val>
                                            <p:strVal val="ppt_y"/>
                                          </p:val>
                                        </p:tav>
                                        <p:tav tm="100000">
                                          <p:val>
                                            <p:strVal val="1+ppt_h/2"/>
                                          </p:val>
                                        </p:tav>
                                      </p:tavLst>
                                    </p:anim>
                                    <p:set>
                                      <p:cBhvr>
                                        <p:cTn id="108" dur="1" fill="hold">
                                          <p:stCondLst>
                                            <p:cond delay="2999"/>
                                          </p:stCondLst>
                                        </p:cTn>
                                        <p:tgtEl>
                                          <p:spTgt spid="13"/>
                                        </p:tgtEl>
                                        <p:attrNameLst>
                                          <p:attrName>style.visibility</p:attrName>
                                        </p:attrNameLst>
                                      </p:cBhvr>
                                      <p:to>
                                        <p:strVal val="hidden"/>
                                      </p:to>
                                    </p:set>
                                  </p:childTnLst>
                                </p:cTn>
                              </p:par>
                              <p:par>
                                <p:cTn id="109" presetID="2" presetClass="exit" presetSubtype="1" fill="hold" nodeType="withEffect">
                                  <p:stCondLst>
                                    <p:cond delay="0"/>
                                  </p:stCondLst>
                                  <p:childTnLst>
                                    <p:anim calcmode="lin" valueType="num">
                                      <p:cBhvr additive="base">
                                        <p:cTn id="110" dur="3000"/>
                                        <p:tgtEl>
                                          <p:spTgt spid="8"/>
                                        </p:tgtEl>
                                        <p:attrNameLst>
                                          <p:attrName>ppt_x</p:attrName>
                                        </p:attrNameLst>
                                      </p:cBhvr>
                                      <p:tavLst>
                                        <p:tav tm="0">
                                          <p:val>
                                            <p:strVal val="ppt_x"/>
                                          </p:val>
                                        </p:tav>
                                        <p:tav tm="100000">
                                          <p:val>
                                            <p:strVal val="ppt_x"/>
                                          </p:val>
                                        </p:tav>
                                      </p:tavLst>
                                    </p:anim>
                                    <p:anim calcmode="lin" valueType="num">
                                      <p:cBhvr additive="base">
                                        <p:cTn id="111" dur="3000"/>
                                        <p:tgtEl>
                                          <p:spTgt spid="8"/>
                                        </p:tgtEl>
                                        <p:attrNameLst>
                                          <p:attrName>ppt_y</p:attrName>
                                        </p:attrNameLst>
                                      </p:cBhvr>
                                      <p:tavLst>
                                        <p:tav tm="0">
                                          <p:val>
                                            <p:strVal val="ppt_y"/>
                                          </p:val>
                                        </p:tav>
                                        <p:tav tm="100000">
                                          <p:val>
                                            <p:strVal val="0-ppt_h/2"/>
                                          </p:val>
                                        </p:tav>
                                      </p:tavLst>
                                    </p:anim>
                                    <p:set>
                                      <p:cBhvr>
                                        <p:cTn id="112" dur="1" fill="hold">
                                          <p:stCondLst>
                                            <p:cond delay="2999"/>
                                          </p:stCondLst>
                                        </p:cTn>
                                        <p:tgtEl>
                                          <p:spTgt spid="8"/>
                                        </p:tgtEl>
                                        <p:attrNameLst>
                                          <p:attrName>style.visibility</p:attrName>
                                        </p:attrNameLst>
                                      </p:cBhvr>
                                      <p:to>
                                        <p:strVal val="hidden"/>
                                      </p:to>
                                    </p:set>
                                  </p:childTnLst>
                                </p:cTn>
                              </p:par>
                              <p:par>
                                <p:cTn id="113" presetID="2" presetClass="exit" presetSubtype="1" fill="hold" nodeType="withEffect">
                                  <p:stCondLst>
                                    <p:cond delay="0"/>
                                  </p:stCondLst>
                                  <p:childTnLst>
                                    <p:anim calcmode="lin" valueType="num">
                                      <p:cBhvr additive="base">
                                        <p:cTn id="114" dur="3000"/>
                                        <p:tgtEl>
                                          <p:spTgt spid="9"/>
                                        </p:tgtEl>
                                        <p:attrNameLst>
                                          <p:attrName>ppt_x</p:attrName>
                                        </p:attrNameLst>
                                      </p:cBhvr>
                                      <p:tavLst>
                                        <p:tav tm="0">
                                          <p:val>
                                            <p:strVal val="ppt_x"/>
                                          </p:val>
                                        </p:tav>
                                        <p:tav tm="100000">
                                          <p:val>
                                            <p:strVal val="ppt_x"/>
                                          </p:val>
                                        </p:tav>
                                      </p:tavLst>
                                    </p:anim>
                                    <p:anim calcmode="lin" valueType="num">
                                      <p:cBhvr additive="base">
                                        <p:cTn id="115" dur="3000"/>
                                        <p:tgtEl>
                                          <p:spTgt spid="9"/>
                                        </p:tgtEl>
                                        <p:attrNameLst>
                                          <p:attrName>ppt_y</p:attrName>
                                        </p:attrNameLst>
                                      </p:cBhvr>
                                      <p:tavLst>
                                        <p:tav tm="0">
                                          <p:val>
                                            <p:strVal val="ppt_y"/>
                                          </p:val>
                                        </p:tav>
                                        <p:tav tm="100000">
                                          <p:val>
                                            <p:strVal val="0-ppt_h/2"/>
                                          </p:val>
                                        </p:tav>
                                      </p:tavLst>
                                    </p:anim>
                                    <p:set>
                                      <p:cBhvr>
                                        <p:cTn id="116" dur="1" fill="hold">
                                          <p:stCondLst>
                                            <p:cond delay="2999"/>
                                          </p:stCondLst>
                                        </p:cTn>
                                        <p:tgtEl>
                                          <p:spTgt spid="9"/>
                                        </p:tgtEl>
                                        <p:attrNameLst>
                                          <p:attrName>style.visibility</p:attrName>
                                        </p:attrNameLst>
                                      </p:cBhvr>
                                      <p:to>
                                        <p:strVal val="hidden"/>
                                      </p:to>
                                    </p:set>
                                  </p:childTnLst>
                                </p:cTn>
                              </p:par>
                              <p:par>
                                <p:cTn id="117" presetID="2" presetClass="exit" presetSubtype="1" fill="hold" nodeType="withEffect">
                                  <p:stCondLst>
                                    <p:cond delay="0"/>
                                  </p:stCondLst>
                                  <p:childTnLst>
                                    <p:anim calcmode="lin" valueType="num">
                                      <p:cBhvr additive="base">
                                        <p:cTn id="118" dur="3000"/>
                                        <p:tgtEl>
                                          <p:spTgt spid="11"/>
                                        </p:tgtEl>
                                        <p:attrNameLst>
                                          <p:attrName>ppt_x</p:attrName>
                                        </p:attrNameLst>
                                      </p:cBhvr>
                                      <p:tavLst>
                                        <p:tav tm="0">
                                          <p:val>
                                            <p:strVal val="ppt_x"/>
                                          </p:val>
                                        </p:tav>
                                        <p:tav tm="100000">
                                          <p:val>
                                            <p:strVal val="ppt_x"/>
                                          </p:val>
                                        </p:tav>
                                      </p:tavLst>
                                    </p:anim>
                                    <p:anim calcmode="lin" valueType="num">
                                      <p:cBhvr additive="base">
                                        <p:cTn id="119" dur="3000"/>
                                        <p:tgtEl>
                                          <p:spTgt spid="11"/>
                                        </p:tgtEl>
                                        <p:attrNameLst>
                                          <p:attrName>ppt_y</p:attrName>
                                        </p:attrNameLst>
                                      </p:cBhvr>
                                      <p:tavLst>
                                        <p:tav tm="0">
                                          <p:val>
                                            <p:strVal val="ppt_y"/>
                                          </p:val>
                                        </p:tav>
                                        <p:tav tm="100000">
                                          <p:val>
                                            <p:strVal val="0-ppt_h/2"/>
                                          </p:val>
                                        </p:tav>
                                      </p:tavLst>
                                    </p:anim>
                                    <p:set>
                                      <p:cBhvr>
                                        <p:cTn id="120" dur="1" fill="hold">
                                          <p:stCondLst>
                                            <p:cond delay="2999"/>
                                          </p:stCondLst>
                                        </p:cTn>
                                        <p:tgtEl>
                                          <p:spTgt spid="11"/>
                                        </p:tgtEl>
                                        <p:attrNameLst>
                                          <p:attrName>style.visibility</p:attrName>
                                        </p:attrNameLst>
                                      </p:cBhvr>
                                      <p:to>
                                        <p:strVal val="hidden"/>
                                      </p:to>
                                    </p:set>
                                  </p:childTnLst>
                                </p:cTn>
                              </p:par>
                              <p:par>
                                <p:cTn id="121" presetID="23" presetClass="entr" presetSubtype="16" fill="hold" nodeType="withEffect">
                                  <p:stCondLst>
                                    <p:cond delay="0"/>
                                  </p:stCondLst>
                                  <p:childTnLst>
                                    <p:set>
                                      <p:cBhvr>
                                        <p:cTn id="122" dur="1" fill="hold">
                                          <p:stCondLst>
                                            <p:cond delay="0"/>
                                          </p:stCondLst>
                                        </p:cTn>
                                        <p:tgtEl>
                                          <p:spTgt spid="17">
                                            <p:txEl>
                                              <p:pRg st="0" end="0"/>
                                            </p:txEl>
                                          </p:spTgt>
                                        </p:tgtEl>
                                        <p:attrNameLst>
                                          <p:attrName>style.visibility</p:attrName>
                                        </p:attrNameLst>
                                      </p:cBhvr>
                                      <p:to>
                                        <p:strVal val="visible"/>
                                      </p:to>
                                    </p:set>
                                    <p:anim calcmode="lin" valueType="num">
                                      <p:cBhvr>
                                        <p:cTn id="123" dur="2000" fill="hold"/>
                                        <p:tgtEl>
                                          <p:spTgt spid="17">
                                            <p:txEl>
                                              <p:pRg st="0" end="0"/>
                                            </p:txEl>
                                          </p:spTgt>
                                        </p:tgtEl>
                                        <p:attrNameLst>
                                          <p:attrName>ppt_w</p:attrName>
                                        </p:attrNameLst>
                                      </p:cBhvr>
                                      <p:tavLst>
                                        <p:tav tm="0">
                                          <p:val>
                                            <p:fltVal val="0"/>
                                          </p:val>
                                        </p:tav>
                                        <p:tav tm="100000">
                                          <p:val>
                                            <p:strVal val="#ppt_w"/>
                                          </p:val>
                                        </p:tav>
                                      </p:tavLst>
                                    </p:anim>
                                    <p:anim calcmode="lin" valueType="num">
                                      <p:cBhvr>
                                        <p:cTn id="124" dur="2000" fill="hold"/>
                                        <p:tgtEl>
                                          <p:spTgt spid="17">
                                            <p:txEl>
                                              <p:pRg st="0" end="0"/>
                                            </p:txEl>
                                          </p:spTgt>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674" name="Picture 2" descr="C:\Users\Jose Luis\Desktop\708f624e8c.jpg"/>
          <p:cNvPicPr>
            <a:picLocks noChangeAspect="1" noChangeArrowheads="1"/>
          </p:cNvPicPr>
          <p:nvPr/>
        </p:nvPicPr>
        <p:blipFill>
          <a:blip r:embed="rId2"/>
          <a:srcRect/>
          <a:stretch>
            <a:fillRect/>
          </a:stretch>
        </p:blipFill>
        <p:spPr bwMode="auto">
          <a:xfrm>
            <a:off x="0" y="0"/>
            <a:ext cx="11269663" cy="7632727"/>
          </a:xfrm>
          <a:prstGeom prst="rect">
            <a:avLst/>
          </a:prstGeom>
          <a:noFill/>
        </p:spPr>
      </p:pic>
      <p:sp>
        <p:nvSpPr>
          <p:cNvPr id="2" name="1 Rectángulo"/>
          <p:cNvSpPr/>
          <p:nvPr/>
        </p:nvSpPr>
        <p:spPr>
          <a:xfrm>
            <a:off x="7307684" y="6201587"/>
            <a:ext cx="3521794" cy="1061886"/>
          </a:xfrm>
          <a:prstGeom prst="rect">
            <a:avLst/>
          </a:prstGeom>
          <a:solidFill>
            <a:srgbClr val="FFFF00"/>
          </a:solidFill>
        </p:spPr>
        <p:txBody>
          <a:bodyPr wrap="square" lIns="97274" tIns="48637" rIns="97274" bIns="48637">
            <a:spAutoFit/>
          </a:bodyPr>
          <a:lstStyle/>
          <a:p>
            <a:pPr algn="ctr"/>
            <a:r>
              <a:rPr lang="es-ES" sz="1500" dirty="0"/>
              <a:t>Todo depende del ojo con el que se mire. El rastro que deja un avión que vuela a toda velocidad puede ser de una belleza extraordinaria.</a:t>
            </a:r>
          </a:p>
        </p:txBody>
      </p:sp>
    </p:spTree>
  </p:cSld>
  <p:clrMapOvr>
    <a:masterClrMapping/>
  </p:clrMapOvr>
  <p:transition spd="slow" advTm="12000">
    <p:comb dir="vert"/>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7890" name="Picture 2" descr="C:\Users\Jose Luis\Desktop\ca55ff5b52 (1).jpg"/>
          <p:cNvPicPr>
            <a:picLocks noChangeAspect="1" noChangeArrowheads="1"/>
          </p:cNvPicPr>
          <p:nvPr/>
        </p:nvPicPr>
        <p:blipFill>
          <a:blip r:embed="rId2"/>
          <a:srcRect/>
          <a:stretch>
            <a:fillRect/>
          </a:stretch>
        </p:blipFill>
        <p:spPr bwMode="auto">
          <a:xfrm>
            <a:off x="-1" y="0"/>
            <a:ext cx="11275874" cy="7632700"/>
          </a:xfrm>
          <a:prstGeom prst="rect">
            <a:avLst/>
          </a:prstGeom>
          <a:noFill/>
        </p:spPr>
      </p:pic>
      <p:sp>
        <p:nvSpPr>
          <p:cNvPr id="2" name="1 Rectángulo"/>
          <p:cNvSpPr/>
          <p:nvPr/>
        </p:nvSpPr>
        <p:spPr>
          <a:xfrm>
            <a:off x="352140" y="477020"/>
            <a:ext cx="3962019" cy="790721"/>
          </a:xfrm>
          <a:prstGeom prst="rect">
            <a:avLst/>
          </a:prstGeom>
          <a:solidFill>
            <a:srgbClr val="FFFF00"/>
          </a:solidFill>
        </p:spPr>
        <p:txBody>
          <a:bodyPr wrap="square" lIns="97274" tIns="48637" rIns="97274" bIns="48637">
            <a:spAutoFit/>
          </a:bodyPr>
          <a:lstStyle/>
          <a:p>
            <a:pPr algn="ctr"/>
            <a:r>
              <a:rPr lang="es-ES" sz="1500" dirty="0"/>
              <a:t>Una gran ciudad y un gran </a:t>
            </a:r>
            <a:r>
              <a:rPr lang="es-ES" sz="1500" dirty="0" err="1"/>
              <a:t>ferry</a:t>
            </a:r>
            <a:r>
              <a:rPr lang="es-ES" sz="1500" dirty="0"/>
              <a:t> al atardecer protagonizan esta fotografía, en la que no se ha utilizado el </a:t>
            </a:r>
            <a:r>
              <a:rPr lang="es-ES" sz="1500" dirty="0" err="1"/>
              <a:t>photoshop</a:t>
            </a:r>
            <a:r>
              <a:rPr lang="es-ES" sz="1500" dirty="0"/>
              <a:t>.</a:t>
            </a:r>
          </a:p>
        </p:txBody>
      </p:sp>
    </p:spTree>
  </p:cSld>
  <p:clrMapOvr>
    <a:masterClrMapping/>
  </p:clrMapOvr>
  <p:transition spd="slow" advTm="12000">
    <p:comb dir="vert"/>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6" name="Picture 2" descr="C:\Users\Jose Luis\Desktop\a66787529a.jpg"/>
          <p:cNvPicPr>
            <a:picLocks noChangeAspect="1" noChangeArrowheads="1"/>
          </p:cNvPicPr>
          <p:nvPr/>
        </p:nvPicPr>
        <p:blipFill>
          <a:blip r:embed="rId2"/>
          <a:srcRect/>
          <a:stretch>
            <a:fillRect/>
          </a:stretch>
        </p:blipFill>
        <p:spPr bwMode="auto">
          <a:xfrm>
            <a:off x="0" y="0"/>
            <a:ext cx="11313889" cy="7632700"/>
          </a:xfrm>
          <a:prstGeom prst="rect">
            <a:avLst/>
          </a:prstGeom>
          <a:noFill/>
        </p:spPr>
      </p:pic>
      <p:sp>
        <p:nvSpPr>
          <p:cNvPr id="2" name="1 Rectángulo"/>
          <p:cNvSpPr/>
          <p:nvPr/>
        </p:nvSpPr>
        <p:spPr>
          <a:xfrm>
            <a:off x="352140" y="318006"/>
            <a:ext cx="4842468" cy="822106"/>
          </a:xfrm>
          <a:prstGeom prst="rect">
            <a:avLst/>
          </a:prstGeom>
        </p:spPr>
        <p:txBody>
          <a:bodyPr wrap="square" lIns="97274" tIns="48637" rIns="97274" bIns="48637">
            <a:spAutoFit/>
          </a:bodyPr>
          <a:lstStyle/>
          <a:p>
            <a:r>
              <a:rPr lang="es-ES" sz="1500" dirty="0">
                <a:solidFill>
                  <a:schemeClr val="bg1"/>
                </a:solidFill>
              </a:rPr>
              <a:t>Dos filosofías de vida distintas. El camaleón se mimetiza con su entorno. Se esconde para sobrevivir. La rana, por el contrario, exhibe sus colores llamativos sin miedo.</a:t>
            </a:r>
          </a:p>
        </p:txBody>
      </p:sp>
    </p:spTree>
  </p:cSld>
  <p:clrMapOvr>
    <a:masterClrMapping/>
  </p:clrMapOvr>
  <p:transition spd="slow" advTm="12000">
    <p:comb dir="vert"/>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2" name="Picture 2" descr="C:\Users\Jose Luis\Desktop\dcc1644734.jpg"/>
          <p:cNvPicPr>
            <a:picLocks noChangeAspect="1" noChangeArrowheads="1"/>
          </p:cNvPicPr>
          <p:nvPr/>
        </p:nvPicPr>
        <p:blipFill>
          <a:blip r:embed="rId2"/>
          <a:srcRect/>
          <a:stretch>
            <a:fillRect/>
          </a:stretch>
        </p:blipFill>
        <p:spPr bwMode="auto">
          <a:xfrm>
            <a:off x="1" y="0"/>
            <a:ext cx="11373322" cy="7632700"/>
          </a:xfrm>
          <a:prstGeom prst="rect">
            <a:avLst/>
          </a:prstGeom>
          <a:noFill/>
        </p:spPr>
      </p:pic>
      <p:sp>
        <p:nvSpPr>
          <p:cNvPr id="2" name="1 Rectángulo"/>
          <p:cNvSpPr/>
          <p:nvPr/>
        </p:nvSpPr>
        <p:spPr>
          <a:xfrm>
            <a:off x="176051" y="397514"/>
            <a:ext cx="2289166" cy="1061886"/>
          </a:xfrm>
          <a:prstGeom prst="rect">
            <a:avLst/>
          </a:prstGeom>
        </p:spPr>
        <p:txBody>
          <a:bodyPr wrap="square" lIns="97274" tIns="48637" rIns="97274" bIns="48637">
            <a:spAutoFit/>
          </a:bodyPr>
          <a:lstStyle/>
          <a:p>
            <a:pPr algn="ctr"/>
            <a:r>
              <a:rPr lang="es-ES" sz="1500" dirty="0"/>
              <a:t>¿Dos bailarinas? En realidad, agua en movimiento con un jardín de flores de fondo.</a:t>
            </a:r>
          </a:p>
        </p:txBody>
      </p:sp>
    </p:spTree>
  </p:cSld>
  <p:clrMapOvr>
    <a:masterClrMapping/>
  </p:clrMapOvr>
  <p:transition spd="slow" advTm="12000">
    <p:comb dir="vert"/>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22" name="Picture 2" descr="C:\Users\Jose Luis\Desktop\75505-11707612_10152837279321150_5331704337681966197_n-900-abdd5d3bd0-1484584585.jpg"/>
          <p:cNvPicPr>
            <a:picLocks noChangeAspect="1" noChangeArrowheads="1"/>
          </p:cNvPicPr>
          <p:nvPr/>
        </p:nvPicPr>
        <p:blipFill>
          <a:blip r:embed="rId2"/>
          <a:srcRect/>
          <a:stretch>
            <a:fillRect/>
          </a:stretch>
        </p:blipFill>
        <p:spPr bwMode="auto">
          <a:xfrm>
            <a:off x="1" y="0"/>
            <a:ext cx="11338844" cy="7632700"/>
          </a:xfrm>
          <a:prstGeom prst="rect">
            <a:avLst/>
          </a:prstGeom>
          <a:noFill/>
        </p:spPr>
      </p:pic>
      <p:sp>
        <p:nvSpPr>
          <p:cNvPr id="2" name="1 Rectángulo"/>
          <p:cNvSpPr/>
          <p:nvPr/>
        </p:nvSpPr>
        <p:spPr>
          <a:xfrm>
            <a:off x="440185" y="318006"/>
            <a:ext cx="4050063" cy="1021554"/>
          </a:xfrm>
          <a:prstGeom prst="rect">
            <a:avLst/>
          </a:prstGeom>
        </p:spPr>
        <p:txBody>
          <a:bodyPr wrap="square" lIns="97274" tIns="48637" rIns="97274" bIns="48637">
            <a:spAutoFit/>
          </a:bodyPr>
          <a:lstStyle/>
          <a:p>
            <a:pPr algn="ctr"/>
            <a:r>
              <a:rPr lang="es-ES" sz="1500" dirty="0"/>
              <a:t>La naturaleza es tan espectacular que no necesita filtros ni retoques. La magia de las dunas del desierto de Namibia no se puede fingir con </a:t>
            </a:r>
            <a:r>
              <a:rPr lang="es-ES" sz="1500" dirty="0" err="1"/>
              <a:t>photoshop</a:t>
            </a:r>
            <a:r>
              <a:rPr lang="es-ES" sz="1500" dirty="0"/>
              <a:t>.</a:t>
            </a:r>
          </a:p>
        </p:txBody>
      </p:sp>
    </p:spTree>
  </p:cSld>
  <p:clrMapOvr>
    <a:masterClrMapping/>
  </p:clrMapOvr>
  <p:transition spd="slow" advTm="12000">
    <p:comb dir="vert"/>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0" name="Picture 2" descr="C:\Users\Jose Luis\Desktop\f939df18fb.jpg"/>
          <p:cNvPicPr>
            <a:picLocks noChangeAspect="1" noChangeArrowheads="1"/>
          </p:cNvPicPr>
          <p:nvPr/>
        </p:nvPicPr>
        <p:blipFill>
          <a:blip r:embed="rId2"/>
          <a:srcRect/>
          <a:stretch>
            <a:fillRect/>
          </a:stretch>
        </p:blipFill>
        <p:spPr bwMode="auto">
          <a:xfrm>
            <a:off x="1" y="0"/>
            <a:ext cx="11373322" cy="7632700"/>
          </a:xfrm>
          <a:prstGeom prst="rect">
            <a:avLst/>
          </a:prstGeom>
          <a:noFill/>
        </p:spPr>
      </p:pic>
      <p:sp>
        <p:nvSpPr>
          <p:cNvPr id="2" name="1 Rectángulo"/>
          <p:cNvSpPr/>
          <p:nvPr/>
        </p:nvSpPr>
        <p:spPr>
          <a:xfrm>
            <a:off x="352141" y="318005"/>
            <a:ext cx="4050063" cy="822106"/>
          </a:xfrm>
          <a:prstGeom prst="rect">
            <a:avLst/>
          </a:prstGeom>
          <a:solidFill>
            <a:srgbClr val="FFFF00"/>
          </a:solidFill>
        </p:spPr>
        <p:txBody>
          <a:bodyPr wrap="square" lIns="97274" tIns="48637" rIns="97274" bIns="48637">
            <a:spAutoFit/>
          </a:bodyPr>
          <a:lstStyle/>
          <a:p>
            <a:pPr algn="ctr"/>
            <a:r>
              <a:rPr lang="es-ES" sz="1500" dirty="0"/>
              <a:t>Las montañas nevadas que apareen detrás de esta iglesia ofrecen un curioso aspecto que las hacen parecer olas del mar.</a:t>
            </a:r>
          </a:p>
        </p:txBody>
      </p:sp>
    </p:spTree>
  </p:cSld>
  <p:clrMapOvr>
    <a:masterClrMapping/>
  </p:clrMapOvr>
  <p:transition spd="slow" advTm="12000">
    <p:comb dir="vert"/>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6866" name="Picture 2" descr="C:\Users\Jose Luis\Desktop\4d769a28d4.jpg"/>
          <p:cNvPicPr>
            <a:picLocks noChangeAspect="1" noChangeArrowheads="1"/>
          </p:cNvPicPr>
          <p:nvPr/>
        </p:nvPicPr>
        <p:blipFill>
          <a:blip r:embed="rId2"/>
          <a:srcRect/>
          <a:stretch>
            <a:fillRect/>
          </a:stretch>
        </p:blipFill>
        <p:spPr bwMode="auto">
          <a:xfrm>
            <a:off x="0" y="0"/>
            <a:ext cx="11349710" cy="7632700"/>
          </a:xfrm>
          <a:prstGeom prst="rect">
            <a:avLst/>
          </a:prstGeom>
          <a:noFill/>
        </p:spPr>
      </p:pic>
      <p:sp>
        <p:nvSpPr>
          <p:cNvPr id="2" name="1 Rectángulo"/>
          <p:cNvSpPr/>
          <p:nvPr/>
        </p:nvSpPr>
        <p:spPr>
          <a:xfrm>
            <a:off x="264095" y="4929460"/>
            <a:ext cx="5458761" cy="1914106"/>
          </a:xfrm>
          <a:prstGeom prst="rect">
            <a:avLst/>
          </a:prstGeom>
          <a:solidFill>
            <a:srgbClr val="FFFF00">
              <a:alpha val="73000"/>
            </a:srgbClr>
          </a:solidFill>
        </p:spPr>
        <p:txBody>
          <a:bodyPr wrap="square" lIns="97274" tIns="48637" rIns="97274" bIns="48637">
            <a:spAutoFit/>
          </a:bodyPr>
          <a:lstStyle/>
          <a:p>
            <a:pPr algn="ctr" fontAlgn="base"/>
            <a:r>
              <a:rPr lang="es-ES" sz="1300" b="1" dirty="0"/>
              <a:t>Bienvenidos a un típico barrio residencial a las afueras de una ciudad estadounidense. Cientos de casas, todas iguales, colocadas perfectamente unas al lado de otras… La vida de los suburbios ha sido retratada muchas veces en el cine y las series americanas.</a:t>
            </a:r>
          </a:p>
          <a:p>
            <a:pPr algn="ctr" fontAlgn="base"/>
            <a:r>
              <a:rPr lang="es-ES" sz="1300" b="1" dirty="0"/>
              <a:t>Es la vida de </a:t>
            </a:r>
            <a:r>
              <a:rPr lang="es-ES" sz="1300" b="1" i="1" dirty="0"/>
              <a:t>American </a:t>
            </a:r>
            <a:r>
              <a:rPr lang="es-ES" sz="1300" b="1" i="1" dirty="0" err="1"/>
              <a:t>Beauty</a:t>
            </a:r>
            <a:r>
              <a:rPr lang="es-ES" sz="1300" b="1" dirty="0"/>
              <a:t>, de </a:t>
            </a:r>
            <a:r>
              <a:rPr lang="es-ES" sz="1300" b="1" i="1" dirty="0"/>
              <a:t>Mujeres Desesperadas</a:t>
            </a:r>
            <a:r>
              <a:rPr lang="es-ES" sz="1300" b="1" dirty="0"/>
              <a:t>, de </a:t>
            </a:r>
            <a:r>
              <a:rPr lang="es-ES" sz="1300" b="1" i="1" dirty="0" err="1"/>
              <a:t>Revolutionary</a:t>
            </a:r>
            <a:r>
              <a:rPr lang="es-ES" sz="1300" b="1" i="1" dirty="0"/>
              <a:t> Road</a:t>
            </a:r>
            <a:r>
              <a:rPr lang="es-ES" sz="1300" b="1" dirty="0"/>
              <a:t>… Los suburbios fueron durante muchos años el escenario perfecto, el lugar donde el sueño americano se hacía realidad.</a:t>
            </a:r>
          </a:p>
          <a:p>
            <a:pPr algn="ctr" fontAlgn="base"/>
            <a:r>
              <a:rPr lang="es-ES" sz="1300" b="1" dirty="0"/>
              <a:t>Pero en los últimos años han ido perdiendo peso frente a las ciudades, que han ido ganando en población</a:t>
            </a:r>
            <a:r>
              <a:rPr lang="es-ES" sz="1500" dirty="0"/>
              <a:t>.</a:t>
            </a:r>
          </a:p>
        </p:txBody>
      </p:sp>
    </p:spTree>
  </p:cSld>
  <p:clrMapOvr>
    <a:masterClrMapping/>
  </p:clrMapOvr>
  <p:transition spd="slow" advTm="21000">
    <p:comb dir="vert"/>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C:\Users\Jose Luis\Desktop\cc6d4cdebb.jpg"/>
          <p:cNvPicPr>
            <a:picLocks noChangeAspect="1" noChangeArrowheads="1"/>
          </p:cNvPicPr>
          <p:nvPr/>
        </p:nvPicPr>
        <p:blipFill>
          <a:blip r:embed="rId2"/>
          <a:srcRect/>
          <a:stretch>
            <a:fillRect/>
          </a:stretch>
        </p:blipFill>
        <p:spPr bwMode="auto">
          <a:xfrm flipH="1">
            <a:off x="5546786" y="0"/>
            <a:ext cx="5722877" cy="7738711"/>
          </a:xfrm>
          <a:prstGeom prst="rect">
            <a:avLst/>
          </a:prstGeom>
          <a:noFill/>
        </p:spPr>
      </p:pic>
      <p:pic>
        <p:nvPicPr>
          <p:cNvPr id="21506" name="Picture 2" descr="C:\Users\Jose Luis\Desktop\cc6d4cdebb.jpg"/>
          <p:cNvPicPr>
            <a:picLocks noChangeAspect="1" noChangeArrowheads="1"/>
          </p:cNvPicPr>
          <p:nvPr/>
        </p:nvPicPr>
        <p:blipFill>
          <a:blip r:embed="rId2"/>
          <a:srcRect/>
          <a:stretch>
            <a:fillRect/>
          </a:stretch>
        </p:blipFill>
        <p:spPr bwMode="auto">
          <a:xfrm>
            <a:off x="0" y="0"/>
            <a:ext cx="5634832" cy="7738711"/>
          </a:xfrm>
          <a:prstGeom prst="rect">
            <a:avLst/>
          </a:prstGeom>
          <a:noFill/>
        </p:spPr>
      </p:pic>
      <p:sp>
        <p:nvSpPr>
          <p:cNvPr id="2" name="1 Rectángulo"/>
          <p:cNvSpPr/>
          <p:nvPr/>
        </p:nvSpPr>
        <p:spPr>
          <a:xfrm>
            <a:off x="440185" y="238498"/>
            <a:ext cx="4314179" cy="1252386"/>
          </a:xfrm>
          <a:prstGeom prst="rect">
            <a:avLst/>
          </a:prstGeom>
        </p:spPr>
        <p:txBody>
          <a:bodyPr wrap="square" lIns="97274" tIns="48637" rIns="97274" bIns="48637">
            <a:spAutoFit/>
          </a:bodyPr>
          <a:lstStyle/>
          <a:p>
            <a:r>
              <a:rPr lang="es-ES" sz="1500" dirty="0"/>
              <a:t>Cuesta trabajo creer que haya aguas así de cristalinas en el mundo. Pero la foto es real, y no tiene </a:t>
            </a:r>
            <a:r>
              <a:rPr lang="es-ES" sz="1500" dirty="0" err="1"/>
              <a:t>photoshop</a:t>
            </a:r>
            <a:r>
              <a:rPr lang="es-ES" sz="1500" dirty="0"/>
              <a:t>. La mala noticia es que muchas de esas playas de ensueño son también las que mayor presencia de tiburones tienen.</a:t>
            </a:r>
          </a:p>
        </p:txBody>
      </p:sp>
    </p:spTree>
  </p:cSld>
  <p:clrMapOvr>
    <a:masterClrMapping/>
  </p:clrMapOvr>
  <p:transition spd="slow" advTm="12000">
    <p:comb dir="vert"/>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8" name="Picture 2" descr="C:\Users\Jose Luis\Desktop\151c42d443.jpg"/>
          <p:cNvPicPr>
            <a:picLocks noChangeAspect="1" noChangeArrowheads="1"/>
          </p:cNvPicPr>
          <p:nvPr/>
        </p:nvPicPr>
        <p:blipFill>
          <a:blip r:embed="rId2"/>
          <a:srcRect/>
          <a:stretch>
            <a:fillRect/>
          </a:stretch>
        </p:blipFill>
        <p:spPr bwMode="auto">
          <a:xfrm>
            <a:off x="0" y="0"/>
            <a:ext cx="11310893" cy="7632700"/>
          </a:xfrm>
          <a:prstGeom prst="rect">
            <a:avLst/>
          </a:prstGeom>
          <a:noFill/>
        </p:spPr>
      </p:pic>
      <p:sp>
        <p:nvSpPr>
          <p:cNvPr id="2" name="1 Rectángulo"/>
          <p:cNvSpPr/>
          <p:nvPr/>
        </p:nvSpPr>
        <p:spPr>
          <a:xfrm>
            <a:off x="352140" y="318006"/>
            <a:ext cx="4314198" cy="836888"/>
          </a:xfrm>
          <a:prstGeom prst="rect">
            <a:avLst/>
          </a:prstGeom>
        </p:spPr>
        <p:txBody>
          <a:bodyPr wrap="square" lIns="97274" tIns="48637" rIns="97274" bIns="48637">
            <a:spAutoFit/>
          </a:bodyPr>
          <a:lstStyle/>
          <a:p>
            <a:r>
              <a:rPr lang="es-ES" sz="1500" dirty="0">
                <a:solidFill>
                  <a:schemeClr val="bg1"/>
                </a:solidFill>
              </a:rPr>
              <a:t>¿Han perdido la cabeza estos dos pingüinos? En realidad, no. Lo que pasa es que la tienen hacia atrás porque están aseando su plumaje</a:t>
            </a:r>
            <a:r>
              <a:rPr lang="es-ES" dirty="0"/>
              <a:t>.</a:t>
            </a:r>
          </a:p>
        </p:txBody>
      </p:sp>
    </p:spTree>
  </p:cSld>
  <p:clrMapOvr>
    <a:masterClrMapping/>
  </p:clrMapOvr>
  <p:transition spd="slow" advTm="12000">
    <p:comb dir="vert"/>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2" descr="C:\Users\Jose Luis\Desktop\1434241bd5.jpg"/>
          <p:cNvPicPr>
            <a:picLocks noChangeAspect="1" noChangeArrowheads="1"/>
          </p:cNvPicPr>
          <p:nvPr/>
        </p:nvPicPr>
        <p:blipFill>
          <a:blip r:embed="rId2"/>
          <a:srcRect/>
          <a:stretch>
            <a:fillRect/>
          </a:stretch>
        </p:blipFill>
        <p:spPr bwMode="auto">
          <a:xfrm>
            <a:off x="0" y="0"/>
            <a:ext cx="11269663" cy="7639669"/>
          </a:xfrm>
          <a:prstGeom prst="rect">
            <a:avLst/>
          </a:prstGeom>
          <a:noFill/>
        </p:spPr>
      </p:pic>
      <p:sp>
        <p:nvSpPr>
          <p:cNvPr id="2" name="1 Rectángulo"/>
          <p:cNvSpPr/>
          <p:nvPr/>
        </p:nvSpPr>
        <p:spPr>
          <a:xfrm>
            <a:off x="2817396" y="5327001"/>
            <a:ext cx="6075096" cy="1760217"/>
          </a:xfrm>
          <a:prstGeom prst="rect">
            <a:avLst/>
          </a:prstGeom>
        </p:spPr>
        <p:txBody>
          <a:bodyPr wrap="square" lIns="97274" tIns="48637" rIns="97274" bIns="48637">
            <a:spAutoFit/>
          </a:bodyPr>
          <a:lstStyle/>
          <a:p>
            <a:pPr algn="ctr" fontAlgn="base"/>
            <a:r>
              <a:rPr lang="es-ES" sz="1500" dirty="0">
                <a:solidFill>
                  <a:schemeClr val="bg1"/>
                </a:solidFill>
              </a:rPr>
              <a:t>Captar una </a:t>
            </a:r>
            <a:r>
              <a:rPr lang="es-ES" sz="1500" dirty="0" err="1">
                <a:solidFill>
                  <a:schemeClr val="bg1"/>
                </a:solidFill>
              </a:rPr>
              <a:t>superluna</a:t>
            </a:r>
            <a:r>
              <a:rPr lang="es-ES" sz="1500" dirty="0">
                <a:solidFill>
                  <a:schemeClr val="bg1"/>
                </a:solidFill>
              </a:rPr>
              <a:t> con una cámara de fotos puede terminar en una instantánea tan buena como esta sin necesidad de retoques. La </a:t>
            </a:r>
            <a:r>
              <a:rPr lang="es-ES" sz="1500" dirty="0" err="1">
                <a:solidFill>
                  <a:schemeClr val="bg1"/>
                </a:solidFill>
              </a:rPr>
              <a:t>superluna</a:t>
            </a:r>
            <a:r>
              <a:rPr lang="es-ES" sz="1500" dirty="0">
                <a:solidFill>
                  <a:schemeClr val="bg1"/>
                </a:solidFill>
              </a:rPr>
              <a:t> se produce cuando coincide la luna llena con el momento en que ésta se encuentra en su lugar más cercano a la tierra.</a:t>
            </a:r>
          </a:p>
          <a:p>
            <a:pPr algn="ctr" fontAlgn="base"/>
            <a:r>
              <a:rPr lang="es-ES" sz="1500" dirty="0">
                <a:solidFill>
                  <a:schemeClr val="bg1"/>
                </a:solidFill>
              </a:rPr>
              <a:t>Al mirarla, la luna se ve más grande que nunca. Es un fenómeno poco habitual, que puede ocurrir cada muchos años. En 2016 se pudo ver una la luna más grande de los últimos 68 años</a:t>
            </a:r>
            <a:r>
              <a:rPr lang="es-ES" dirty="0">
                <a:solidFill>
                  <a:schemeClr val="bg1"/>
                </a:solidFill>
              </a:rPr>
              <a:t>.</a:t>
            </a:r>
          </a:p>
        </p:txBody>
      </p:sp>
      <p:pic>
        <p:nvPicPr>
          <p:cNvPr id="4" name="Picture 4" descr="http://previews.123rf.com/images/jukreee/jukreee1210/jukreee121001166/16546930-Fresh-fondo-verde-musgo-Foto-de-archivo.jpg"/>
          <p:cNvPicPr>
            <a:picLocks noChangeAspect="1" noChangeArrowheads="1"/>
          </p:cNvPicPr>
          <p:nvPr/>
        </p:nvPicPr>
        <p:blipFill>
          <a:blip r:embed="rId3" cstate="email"/>
          <a:srcRect/>
          <a:stretch>
            <a:fillRect/>
          </a:stretch>
        </p:blipFill>
        <p:spPr bwMode="auto">
          <a:xfrm>
            <a:off x="1" y="0"/>
            <a:ext cx="11269664" cy="7632700"/>
          </a:xfrm>
          <a:prstGeom prst="rect">
            <a:avLst/>
          </a:prstGeom>
          <a:noFill/>
        </p:spPr>
      </p:pic>
      <p:sp>
        <p:nvSpPr>
          <p:cNvPr id="5" name="4 Marco"/>
          <p:cNvSpPr/>
          <p:nvPr/>
        </p:nvSpPr>
        <p:spPr>
          <a:xfrm>
            <a:off x="0" y="0"/>
            <a:ext cx="11269663" cy="1192609"/>
          </a:xfrm>
          <a:prstGeom prst="frame">
            <a:avLst>
              <a:gd name="adj1" fmla="val 36030"/>
            </a:avLst>
          </a:prstGeom>
          <a:solidFill>
            <a:srgbClr val="164814"/>
          </a:solidFill>
          <a:ln>
            <a:noFill/>
          </a:ln>
        </p:spPr>
        <p:style>
          <a:lnRef idx="2">
            <a:schemeClr val="accent1">
              <a:shade val="50000"/>
            </a:schemeClr>
          </a:lnRef>
          <a:fillRef idx="1">
            <a:schemeClr val="accent1"/>
          </a:fillRef>
          <a:effectRef idx="0">
            <a:schemeClr val="accent1"/>
          </a:effectRef>
          <a:fontRef idx="minor">
            <a:schemeClr val="lt1"/>
          </a:fontRef>
        </p:style>
        <p:txBody>
          <a:bodyPr lIns="88772" tIns="44386" rIns="88772" bIns="44386" anchor="ctr"/>
          <a:lstStyle/>
          <a:p>
            <a:pPr algn="ctr">
              <a:defRPr/>
            </a:pPr>
            <a:endParaRPr lang="es-ES" dirty="0">
              <a:solidFill>
                <a:schemeClr val="tx1"/>
              </a:solidFill>
            </a:endParaRPr>
          </a:p>
        </p:txBody>
      </p:sp>
      <p:sp>
        <p:nvSpPr>
          <p:cNvPr id="6" name="5 Marco"/>
          <p:cNvSpPr/>
          <p:nvPr/>
        </p:nvSpPr>
        <p:spPr>
          <a:xfrm>
            <a:off x="0" y="1272119"/>
            <a:ext cx="11269663" cy="1192609"/>
          </a:xfrm>
          <a:prstGeom prst="frame">
            <a:avLst>
              <a:gd name="adj1" fmla="val 36030"/>
            </a:avLst>
          </a:prstGeom>
          <a:solidFill>
            <a:srgbClr val="00FF00"/>
          </a:solidFill>
          <a:ln>
            <a:noFill/>
          </a:ln>
        </p:spPr>
        <p:style>
          <a:lnRef idx="2">
            <a:schemeClr val="accent1">
              <a:shade val="50000"/>
            </a:schemeClr>
          </a:lnRef>
          <a:fillRef idx="1">
            <a:schemeClr val="accent1"/>
          </a:fillRef>
          <a:effectRef idx="0">
            <a:schemeClr val="accent1"/>
          </a:effectRef>
          <a:fontRef idx="minor">
            <a:schemeClr val="lt1"/>
          </a:fontRef>
        </p:style>
        <p:txBody>
          <a:bodyPr lIns="88772" tIns="44386" rIns="88772" bIns="44386" anchor="ctr"/>
          <a:lstStyle/>
          <a:p>
            <a:pPr algn="ctr">
              <a:defRPr/>
            </a:pPr>
            <a:endParaRPr lang="es-ES" dirty="0">
              <a:solidFill>
                <a:schemeClr val="tx1"/>
              </a:solidFill>
            </a:endParaRPr>
          </a:p>
        </p:txBody>
      </p:sp>
      <p:sp>
        <p:nvSpPr>
          <p:cNvPr id="7" name="6 Marco"/>
          <p:cNvSpPr/>
          <p:nvPr/>
        </p:nvSpPr>
        <p:spPr>
          <a:xfrm>
            <a:off x="0" y="2614219"/>
            <a:ext cx="11269663" cy="1192609"/>
          </a:xfrm>
          <a:prstGeom prst="frame">
            <a:avLst>
              <a:gd name="adj1" fmla="val 36030"/>
            </a:avLst>
          </a:prstGeom>
          <a:solidFill>
            <a:srgbClr val="164814"/>
          </a:solidFill>
          <a:ln>
            <a:noFill/>
          </a:ln>
        </p:spPr>
        <p:style>
          <a:lnRef idx="2">
            <a:schemeClr val="accent1">
              <a:shade val="50000"/>
            </a:schemeClr>
          </a:lnRef>
          <a:fillRef idx="1">
            <a:schemeClr val="accent1"/>
          </a:fillRef>
          <a:effectRef idx="0">
            <a:schemeClr val="accent1"/>
          </a:effectRef>
          <a:fontRef idx="minor">
            <a:schemeClr val="lt1"/>
          </a:fontRef>
        </p:style>
        <p:txBody>
          <a:bodyPr lIns="88772" tIns="44386" rIns="88772" bIns="44386" anchor="ctr"/>
          <a:lstStyle/>
          <a:p>
            <a:pPr algn="ctr">
              <a:defRPr/>
            </a:pPr>
            <a:endParaRPr lang="es-ES" dirty="0">
              <a:solidFill>
                <a:schemeClr val="tx1"/>
              </a:solidFill>
            </a:endParaRPr>
          </a:p>
        </p:txBody>
      </p:sp>
      <p:sp>
        <p:nvSpPr>
          <p:cNvPr id="8" name="7 Marco"/>
          <p:cNvSpPr/>
          <p:nvPr/>
        </p:nvSpPr>
        <p:spPr>
          <a:xfrm>
            <a:off x="0" y="3895860"/>
            <a:ext cx="11269663" cy="1192608"/>
          </a:xfrm>
          <a:prstGeom prst="frame">
            <a:avLst>
              <a:gd name="adj1" fmla="val 36030"/>
            </a:avLst>
          </a:prstGeom>
          <a:solidFill>
            <a:srgbClr val="00FF00">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88772" tIns="44386" rIns="88772" bIns="44386" anchor="ctr"/>
          <a:lstStyle/>
          <a:p>
            <a:pPr algn="ctr">
              <a:defRPr/>
            </a:pPr>
            <a:endParaRPr lang="es-ES" dirty="0">
              <a:solidFill>
                <a:schemeClr val="tx1"/>
              </a:solidFill>
            </a:endParaRPr>
          </a:p>
        </p:txBody>
      </p:sp>
      <p:sp>
        <p:nvSpPr>
          <p:cNvPr id="9" name="8 Marco"/>
          <p:cNvSpPr/>
          <p:nvPr/>
        </p:nvSpPr>
        <p:spPr>
          <a:xfrm>
            <a:off x="0" y="5167976"/>
            <a:ext cx="11269663" cy="1192608"/>
          </a:xfrm>
          <a:prstGeom prst="frame">
            <a:avLst>
              <a:gd name="adj1" fmla="val 36030"/>
            </a:avLst>
          </a:prstGeom>
          <a:solidFill>
            <a:srgbClr val="164814"/>
          </a:solidFill>
          <a:ln>
            <a:noFill/>
          </a:ln>
        </p:spPr>
        <p:style>
          <a:lnRef idx="2">
            <a:schemeClr val="accent1">
              <a:shade val="50000"/>
            </a:schemeClr>
          </a:lnRef>
          <a:fillRef idx="1">
            <a:schemeClr val="accent1"/>
          </a:fillRef>
          <a:effectRef idx="0">
            <a:schemeClr val="accent1"/>
          </a:effectRef>
          <a:fontRef idx="minor">
            <a:schemeClr val="lt1"/>
          </a:fontRef>
        </p:style>
        <p:txBody>
          <a:bodyPr lIns="88772" tIns="44386" rIns="88772" bIns="44386" anchor="ctr"/>
          <a:lstStyle/>
          <a:p>
            <a:pPr algn="ctr">
              <a:defRPr/>
            </a:pPr>
            <a:endParaRPr lang="es-ES" dirty="0">
              <a:solidFill>
                <a:schemeClr val="tx1"/>
              </a:solidFill>
            </a:endParaRPr>
          </a:p>
        </p:txBody>
      </p:sp>
      <p:sp>
        <p:nvSpPr>
          <p:cNvPr id="10" name="9 Marco"/>
          <p:cNvSpPr/>
          <p:nvPr/>
        </p:nvSpPr>
        <p:spPr>
          <a:xfrm>
            <a:off x="0" y="6440094"/>
            <a:ext cx="11269663" cy="1192608"/>
          </a:xfrm>
          <a:prstGeom prst="frame">
            <a:avLst>
              <a:gd name="adj1" fmla="val 36030"/>
            </a:avLst>
          </a:prstGeom>
          <a:solidFill>
            <a:srgbClr val="00FF00">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88772" tIns="44386" rIns="88772" bIns="44386" anchor="ctr"/>
          <a:lstStyle/>
          <a:p>
            <a:pPr algn="ctr">
              <a:defRPr/>
            </a:pPr>
            <a:endParaRPr lang="es-ES" dirty="0">
              <a:solidFill>
                <a:schemeClr val="tx1"/>
              </a:solidFill>
            </a:endParaRPr>
          </a:p>
        </p:txBody>
      </p:sp>
    </p:spTree>
  </p:cSld>
  <p:clrMapOvr>
    <a:masterClrMapping/>
  </p:clrMapOvr>
  <p:transition spd="slow" advTm="22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xit" presetSubtype="21" fill="hold" nodeType="withEffect">
                                  <p:stCondLst>
                                    <p:cond delay="0"/>
                                  </p:stCondLst>
                                  <p:childTnLst>
                                    <p:animEffect transition="out" filter="barn(inVertical)">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par>
                                <p:cTn id="8" presetID="16" presetClass="exit" presetSubtype="21" fill="hold" nodeType="withEffect">
                                  <p:stCondLst>
                                    <p:cond delay="0"/>
                                  </p:stCondLst>
                                  <p:childTnLst>
                                    <p:animEffect transition="out" filter="barn(inVertical)">
                                      <p:cBhvr>
                                        <p:cTn id="9" dur="5000"/>
                                        <p:tgtEl>
                                          <p:spTgt spid="6"/>
                                        </p:tgtEl>
                                      </p:cBhvr>
                                    </p:animEffect>
                                    <p:set>
                                      <p:cBhvr>
                                        <p:cTn id="10" dur="1" fill="hold">
                                          <p:stCondLst>
                                            <p:cond delay="4999"/>
                                          </p:stCondLst>
                                        </p:cTn>
                                        <p:tgtEl>
                                          <p:spTgt spid="6"/>
                                        </p:tgtEl>
                                        <p:attrNameLst>
                                          <p:attrName>style.visibility</p:attrName>
                                        </p:attrNameLst>
                                      </p:cBhvr>
                                      <p:to>
                                        <p:strVal val="hidden"/>
                                      </p:to>
                                    </p:set>
                                  </p:childTnLst>
                                </p:cTn>
                              </p:par>
                              <p:par>
                                <p:cTn id="11" presetID="16" presetClass="exit" presetSubtype="21" fill="hold" nodeType="withEffect">
                                  <p:stCondLst>
                                    <p:cond delay="0"/>
                                  </p:stCondLst>
                                  <p:childTnLst>
                                    <p:animEffect transition="out" filter="barn(inVertical)">
                                      <p:cBhvr>
                                        <p:cTn id="12" dur="5000"/>
                                        <p:tgtEl>
                                          <p:spTgt spid="7"/>
                                        </p:tgtEl>
                                      </p:cBhvr>
                                    </p:animEffect>
                                    <p:set>
                                      <p:cBhvr>
                                        <p:cTn id="13" dur="1" fill="hold">
                                          <p:stCondLst>
                                            <p:cond delay="4999"/>
                                          </p:stCondLst>
                                        </p:cTn>
                                        <p:tgtEl>
                                          <p:spTgt spid="7"/>
                                        </p:tgtEl>
                                        <p:attrNameLst>
                                          <p:attrName>style.visibility</p:attrName>
                                        </p:attrNameLst>
                                      </p:cBhvr>
                                      <p:to>
                                        <p:strVal val="hidden"/>
                                      </p:to>
                                    </p:set>
                                  </p:childTnLst>
                                </p:cTn>
                              </p:par>
                              <p:par>
                                <p:cTn id="14" presetID="16" presetClass="exit" presetSubtype="21" fill="hold" nodeType="withEffect">
                                  <p:stCondLst>
                                    <p:cond delay="0"/>
                                  </p:stCondLst>
                                  <p:childTnLst>
                                    <p:animEffect transition="out" filter="barn(inVertical)">
                                      <p:cBhvr>
                                        <p:cTn id="15" dur="5000"/>
                                        <p:tgtEl>
                                          <p:spTgt spid="8"/>
                                        </p:tgtEl>
                                      </p:cBhvr>
                                    </p:animEffect>
                                    <p:set>
                                      <p:cBhvr>
                                        <p:cTn id="16" dur="1" fill="hold">
                                          <p:stCondLst>
                                            <p:cond delay="4999"/>
                                          </p:stCondLst>
                                        </p:cTn>
                                        <p:tgtEl>
                                          <p:spTgt spid="8"/>
                                        </p:tgtEl>
                                        <p:attrNameLst>
                                          <p:attrName>style.visibility</p:attrName>
                                        </p:attrNameLst>
                                      </p:cBhvr>
                                      <p:to>
                                        <p:strVal val="hidden"/>
                                      </p:to>
                                    </p:set>
                                  </p:childTnLst>
                                </p:cTn>
                              </p:par>
                              <p:par>
                                <p:cTn id="17" presetID="16" presetClass="exit" presetSubtype="21" fill="hold" nodeType="withEffect">
                                  <p:stCondLst>
                                    <p:cond delay="0"/>
                                  </p:stCondLst>
                                  <p:childTnLst>
                                    <p:animEffect transition="out" filter="barn(inVertical)">
                                      <p:cBhvr>
                                        <p:cTn id="18" dur="5000"/>
                                        <p:tgtEl>
                                          <p:spTgt spid="9"/>
                                        </p:tgtEl>
                                      </p:cBhvr>
                                    </p:animEffect>
                                    <p:set>
                                      <p:cBhvr>
                                        <p:cTn id="19" dur="1" fill="hold">
                                          <p:stCondLst>
                                            <p:cond delay="4999"/>
                                          </p:stCondLst>
                                        </p:cTn>
                                        <p:tgtEl>
                                          <p:spTgt spid="9"/>
                                        </p:tgtEl>
                                        <p:attrNameLst>
                                          <p:attrName>style.visibility</p:attrName>
                                        </p:attrNameLst>
                                      </p:cBhvr>
                                      <p:to>
                                        <p:strVal val="hidden"/>
                                      </p:to>
                                    </p:set>
                                  </p:childTnLst>
                                </p:cTn>
                              </p:par>
                              <p:par>
                                <p:cTn id="20" presetID="16" presetClass="exit" presetSubtype="21" fill="hold" nodeType="withEffect">
                                  <p:stCondLst>
                                    <p:cond delay="0"/>
                                  </p:stCondLst>
                                  <p:childTnLst>
                                    <p:animEffect transition="out" filter="barn(inVertical)">
                                      <p:cBhvr>
                                        <p:cTn id="21" dur="5000"/>
                                        <p:tgtEl>
                                          <p:spTgt spid="10"/>
                                        </p:tgtEl>
                                      </p:cBhvr>
                                    </p:animEffect>
                                    <p:set>
                                      <p:cBhvr>
                                        <p:cTn id="22" dur="1" fill="hold">
                                          <p:stCondLst>
                                            <p:cond delay="4999"/>
                                          </p:stCondLst>
                                        </p:cTn>
                                        <p:tgtEl>
                                          <p:spTgt spid="10"/>
                                        </p:tgtEl>
                                        <p:attrNameLst>
                                          <p:attrName>style.visibility</p:attrName>
                                        </p:attrNameLst>
                                      </p:cBhvr>
                                      <p:to>
                                        <p:strVal val="hidden"/>
                                      </p:to>
                                    </p:set>
                                  </p:childTnLst>
                                </p:cTn>
                              </p:par>
                              <p:par>
                                <p:cTn id="23" presetID="6" presetClass="exit" presetSubtype="16" fill="hold" nodeType="withEffect">
                                  <p:stCondLst>
                                    <p:cond delay="0"/>
                                  </p:stCondLst>
                                  <p:childTnLst>
                                    <p:animEffect transition="out" filter="circle(in)">
                                      <p:cBhvr>
                                        <p:cTn id="24" dur="2000"/>
                                        <p:tgtEl>
                                          <p:spTgt spid="4"/>
                                        </p:tgtEl>
                                      </p:cBhvr>
                                    </p:animEffect>
                                    <p:set>
                                      <p:cBhvr>
                                        <p:cTn id="25" dur="1" fill="hold">
                                          <p:stCondLst>
                                            <p:cond delay="1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Picture 2" descr="C:\Users\Jose Luis\Desktop\3a4ce7f324.jpg"/>
          <p:cNvPicPr>
            <a:picLocks noChangeAspect="1" noChangeArrowheads="1"/>
          </p:cNvPicPr>
          <p:nvPr/>
        </p:nvPicPr>
        <p:blipFill>
          <a:blip r:embed="rId2"/>
          <a:srcRect/>
          <a:stretch>
            <a:fillRect/>
          </a:stretch>
        </p:blipFill>
        <p:spPr bwMode="auto">
          <a:xfrm>
            <a:off x="0" y="0"/>
            <a:ext cx="11269663" cy="7632700"/>
          </a:xfrm>
          <a:prstGeom prst="rect">
            <a:avLst/>
          </a:prstGeom>
          <a:noFill/>
        </p:spPr>
      </p:pic>
      <p:sp>
        <p:nvSpPr>
          <p:cNvPr id="2" name="1 Rectángulo"/>
          <p:cNvSpPr/>
          <p:nvPr/>
        </p:nvSpPr>
        <p:spPr>
          <a:xfrm>
            <a:off x="7395729" y="4849954"/>
            <a:ext cx="3521794" cy="2175716"/>
          </a:xfrm>
          <a:prstGeom prst="rect">
            <a:avLst/>
          </a:prstGeom>
          <a:solidFill>
            <a:srgbClr val="FFFF00"/>
          </a:solidFill>
        </p:spPr>
        <p:txBody>
          <a:bodyPr wrap="square" lIns="97274" tIns="48637" rIns="97274" bIns="48637">
            <a:spAutoFit/>
          </a:bodyPr>
          <a:lstStyle/>
          <a:p>
            <a:pPr algn="ctr" fontAlgn="base"/>
            <a:r>
              <a:rPr lang="es-ES" sz="1500" dirty="0"/>
              <a:t>La rana es un animal escandaloso por naturaleza. Utiliza sus fuertes colores para atraer a su pareja o mantener alejados a sus depredadores. Algunas ranas no solo tienen colores potentes, sino que relucen en la oscuridad.</a:t>
            </a:r>
          </a:p>
          <a:p>
            <a:pPr algn="ctr" fontAlgn="base"/>
            <a:r>
              <a:rPr lang="es-ES" sz="1500" dirty="0"/>
              <a:t>Es el caso de la </a:t>
            </a:r>
            <a:r>
              <a:rPr lang="es-ES" sz="1500" dirty="0" err="1"/>
              <a:t>Hypsiboas</a:t>
            </a:r>
            <a:r>
              <a:rPr lang="es-ES" sz="1500" dirty="0"/>
              <a:t> </a:t>
            </a:r>
            <a:r>
              <a:rPr lang="es-ES" sz="1500" dirty="0" err="1"/>
              <a:t>punctatus</a:t>
            </a:r>
            <a:r>
              <a:rPr lang="es-ES" sz="1500" dirty="0"/>
              <a:t>, una rana natural de Sudamérica que es fluorescente.</a:t>
            </a:r>
          </a:p>
        </p:txBody>
      </p:sp>
    </p:spTree>
  </p:cSld>
  <p:clrMapOvr>
    <a:masterClrMapping/>
  </p:clrMapOvr>
  <p:transition spd="slow" advTm="12000">
    <p:comb dir="vert"/>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4" name="Picture 2" descr="C:\Users\Jose Luis\Desktop\814747cffb.jpg"/>
          <p:cNvPicPr>
            <a:picLocks noChangeAspect="1" noChangeArrowheads="1"/>
          </p:cNvPicPr>
          <p:nvPr/>
        </p:nvPicPr>
        <p:blipFill>
          <a:blip r:embed="rId2"/>
          <a:srcRect/>
          <a:stretch>
            <a:fillRect/>
          </a:stretch>
        </p:blipFill>
        <p:spPr bwMode="auto">
          <a:xfrm>
            <a:off x="0" y="0"/>
            <a:ext cx="11349968" cy="7632700"/>
          </a:xfrm>
          <a:prstGeom prst="rect">
            <a:avLst/>
          </a:prstGeom>
          <a:noFill/>
        </p:spPr>
      </p:pic>
      <p:sp>
        <p:nvSpPr>
          <p:cNvPr id="2" name="1 Rectángulo"/>
          <p:cNvSpPr/>
          <p:nvPr/>
        </p:nvSpPr>
        <p:spPr>
          <a:xfrm>
            <a:off x="352141" y="238497"/>
            <a:ext cx="2729391" cy="822106"/>
          </a:xfrm>
          <a:prstGeom prst="rect">
            <a:avLst/>
          </a:prstGeom>
          <a:solidFill>
            <a:srgbClr val="FFFF00"/>
          </a:solidFill>
        </p:spPr>
        <p:txBody>
          <a:bodyPr wrap="square" lIns="97274" tIns="48637" rIns="97274" bIns="48637">
            <a:spAutoFit/>
          </a:bodyPr>
          <a:lstStyle/>
          <a:p>
            <a:pPr algn="ctr"/>
            <a:r>
              <a:rPr lang="es-ES" sz="1500" dirty="0"/>
              <a:t>La simetría de una playa llena de bañistas puede ofrecer una foto sin igual.</a:t>
            </a:r>
          </a:p>
        </p:txBody>
      </p:sp>
    </p:spTree>
  </p:cSld>
  <p:clrMapOvr>
    <a:masterClrMapping/>
  </p:clrMapOvr>
  <p:transition spd="slow" advTm="12000">
    <p:comb dir="vert"/>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2" descr="C:\Users\Jose Luis\Desktop\5c532c43d4.jpg"/>
          <p:cNvPicPr>
            <a:picLocks noChangeAspect="1" noChangeArrowheads="1"/>
          </p:cNvPicPr>
          <p:nvPr/>
        </p:nvPicPr>
        <p:blipFill>
          <a:blip r:embed="rId2"/>
          <a:srcRect/>
          <a:stretch>
            <a:fillRect/>
          </a:stretch>
        </p:blipFill>
        <p:spPr bwMode="auto">
          <a:xfrm>
            <a:off x="-1" y="0"/>
            <a:ext cx="11373320" cy="7632700"/>
          </a:xfrm>
          <a:prstGeom prst="rect">
            <a:avLst/>
          </a:prstGeom>
          <a:noFill/>
        </p:spPr>
      </p:pic>
      <p:sp>
        <p:nvSpPr>
          <p:cNvPr id="2" name="1 Rectángulo"/>
          <p:cNvSpPr/>
          <p:nvPr/>
        </p:nvSpPr>
        <p:spPr>
          <a:xfrm>
            <a:off x="6691370" y="5565522"/>
            <a:ext cx="3697884" cy="790721"/>
          </a:xfrm>
          <a:prstGeom prst="rect">
            <a:avLst/>
          </a:prstGeom>
        </p:spPr>
        <p:txBody>
          <a:bodyPr wrap="square" lIns="97274" tIns="48637" rIns="97274" bIns="48637">
            <a:spAutoFit/>
          </a:bodyPr>
          <a:lstStyle/>
          <a:p>
            <a:pPr algn="ctr"/>
            <a:r>
              <a:rPr lang="es-ES" sz="1500" dirty="0"/>
              <a:t>La expresión de esta lagartija que mira a la cámara de reojo no necesita de retoques con </a:t>
            </a:r>
            <a:r>
              <a:rPr lang="es-ES" sz="1500" dirty="0" err="1"/>
              <a:t>photoshop</a:t>
            </a:r>
            <a:endParaRPr lang="es-ES" sz="1500" dirty="0"/>
          </a:p>
        </p:txBody>
      </p:sp>
    </p:spTree>
  </p:cSld>
  <p:clrMapOvr>
    <a:masterClrMapping/>
  </p:clrMapOvr>
  <p:transition spd="slow" advTm="12000">
    <p:comb dir="vert"/>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2" name="Picture 2" descr="C:\Users\Jose Luis\Desktop\c6d28a3b63.jpg"/>
          <p:cNvPicPr>
            <a:picLocks noChangeAspect="1" noChangeArrowheads="1"/>
          </p:cNvPicPr>
          <p:nvPr/>
        </p:nvPicPr>
        <p:blipFill>
          <a:blip r:embed="rId2"/>
          <a:srcRect/>
          <a:stretch>
            <a:fillRect/>
          </a:stretch>
        </p:blipFill>
        <p:spPr bwMode="auto">
          <a:xfrm>
            <a:off x="0" y="0"/>
            <a:ext cx="11326149" cy="7632700"/>
          </a:xfrm>
          <a:prstGeom prst="rect">
            <a:avLst/>
          </a:prstGeom>
          <a:noFill/>
        </p:spPr>
      </p:pic>
      <p:sp>
        <p:nvSpPr>
          <p:cNvPr id="2" name="1 Rectángulo"/>
          <p:cNvSpPr/>
          <p:nvPr/>
        </p:nvSpPr>
        <p:spPr>
          <a:xfrm>
            <a:off x="264095" y="5565524"/>
            <a:ext cx="2641346" cy="1252386"/>
          </a:xfrm>
          <a:prstGeom prst="rect">
            <a:avLst/>
          </a:prstGeom>
        </p:spPr>
        <p:txBody>
          <a:bodyPr wrap="square" lIns="97274" tIns="48637" rIns="97274" bIns="48637">
            <a:spAutoFit/>
          </a:bodyPr>
          <a:lstStyle/>
          <a:p>
            <a:r>
              <a:rPr lang="es-ES" sz="1500" dirty="0"/>
              <a:t>Una niebla densa y una foto de un rascacielos desde arriba crea este ambiente, que a uno le recuerda al mundo de </a:t>
            </a:r>
            <a:r>
              <a:rPr lang="es-ES" sz="1500" dirty="0" err="1"/>
              <a:t>Blade</a:t>
            </a:r>
            <a:r>
              <a:rPr lang="es-ES" sz="1500" dirty="0"/>
              <a:t> </a:t>
            </a:r>
            <a:r>
              <a:rPr lang="es-ES" sz="1500" dirty="0" err="1"/>
              <a:t>Runner</a:t>
            </a:r>
            <a:r>
              <a:rPr lang="es-ES" sz="1500" dirty="0"/>
              <a:t>.</a:t>
            </a:r>
          </a:p>
        </p:txBody>
      </p:sp>
    </p:spTree>
  </p:cSld>
  <p:clrMapOvr>
    <a:masterClrMapping/>
  </p:clrMapOvr>
  <p:transition spd="slow" advTm="12000">
    <p:comb dir="vert"/>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Picture 2" descr="C:\Users\Jose Luis\Desktop\1513593856_287145_1513594686_album_normal.jpg"/>
          <p:cNvPicPr>
            <a:picLocks noChangeAspect="1" noChangeArrowheads="1"/>
          </p:cNvPicPr>
          <p:nvPr/>
        </p:nvPicPr>
        <p:blipFill>
          <a:blip r:embed="rId2"/>
          <a:srcRect/>
          <a:stretch>
            <a:fillRect/>
          </a:stretch>
        </p:blipFill>
        <p:spPr bwMode="auto">
          <a:xfrm>
            <a:off x="1" y="0"/>
            <a:ext cx="11504449" cy="7632700"/>
          </a:xfrm>
          <a:prstGeom prst="rect">
            <a:avLst/>
          </a:prstGeom>
          <a:noFill/>
        </p:spPr>
      </p:pic>
      <p:sp>
        <p:nvSpPr>
          <p:cNvPr id="2" name="1 Rectángulo"/>
          <p:cNvSpPr/>
          <p:nvPr/>
        </p:nvSpPr>
        <p:spPr>
          <a:xfrm>
            <a:off x="440185" y="397513"/>
            <a:ext cx="5106602" cy="1483218"/>
          </a:xfrm>
          <a:prstGeom prst="rect">
            <a:avLst/>
          </a:prstGeom>
        </p:spPr>
        <p:txBody>
          <a:bodyPr wrap="square" lIns="97274" tIns="48637" rIns="97274" bIns="48637">
            <a:spAutoFit/>
          </a:bodyPr>
          <a:lstStyle/>
          <a:p>
            <a:pPr fontAlgn="base"/>
            <a:r>
              <a:rPr lang="es-ES" sz="1500" dirty="0">
                <a:solidFill>
                  <a:schemeClr val="bg1"/>
                </a:solidFill>
              </a:rPr>
              <a:t>Un búho pelea por no caerse de la rama en la que estaba apostado tan tranquilo junto a sus semejantes. La foto la hizo el fotógrafo húngaro Tibor </a:t>
            </a:r>
            <a:r>
              <a:rPr lang="es-ES" sz="1500" dirty="0" err="1">
                <a:solidFill>
                  <a:schemeClr val="bg1"/>
                </a:solidFill>
              </a:rPr>
              <a:t>Kercz</a:t>
            </a:r>
            <a:r>
              <a:rPr lang="es-ES" sz="1500" dirty="0">
                <a:solidFill>
                  <a:schemeClr val="bg1"/>
                </a:solidFill>
              </a:rPr>
              <a:t> y ganó el premio a la mejor instantánea de comedia salvaje animal.</a:t>
            </a:r>
          </a:p>
          <a:p>
            <a:pPr fontAlgn="base"/>
            <a:r>
              <a:rPr lang="es-ES" sz="1500" dirty="0">
                <a:solidFill>
                  <a:schemeClr val="bg1"/>
                </a:solidFill>
              </a:rPr>
              <a:t>Se trata de un concurso que nació en 2015 y pretende sacar el lado más divertido a la fotografía de fauna salvaje.</a:t>
            </a:r>
          </a:p>
        </p:txBody>
      </p:sp>
    </p:spTree>
  </p:cSld>
  <p:clrMapOvr>
    <a:masterClrMapping/>
  </p:clrMapOvr>
  <p:transition spd="slow" advTm="12000">
    <p:comb dir="vert"/>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938" name="Picture 2" descr="C:\Users\Jose Luis\Desktop\5bcf633854.jpg"/>
          <p:cNvPicPr>
            <a:picLocks noChangeAspect="1" noChangeArrowheads="1"/>
          </p:cNvPicPr>
          <p:nvPr/>
        </p:nvPicPr>
        <p:blipFill>
          <a:blip r:embed="rId2"/>
          <a:srcRect/>
          <a:stretch>
            <a:fillRect/>
          </a:stretch>
        </p:blipFill>
        <p:spPr bwMode="auto">
          <a:xfrm>
            <a:off x="0" y="0"/>
            <a:ext cx="11363058" cy="7632700"/>
          </a:xfrm>
          <a:prstGeom prst="rect">
            <a:avLst/>
          </a:prstGeom>
          <a:noFill/>
        </p:spPr>
      </p:pic>
      <p:sp>
        <p:nvSpPr>
          <p:cNvPr id="2" name="1 Rectángulo"/>
          <p:cNvSpPr/>
          <p:nvPr/>
        </p:nvSpPr>
        <p:spPr>
          <a:xfrm>
            <a:off x="264095" y="5486015"/>
            <a:ext cx="3521755" cy="1698662"/>
          </a:xfrm>
          <a:prstGeom prst="rect">
            <a:avLst/>
          </a:prstGeom>
          <a:solidFill>
            <a:srgbClr val="FFFF00">
              <a:alpha val="29000"/>
            </a:srgbClr>
          </a:solidFill>
        </p:spPr>
        <p:txBody>
          <a:bodyPr wrap="square" lIns="97274" tIns="48637" rIns="97274" bIns="48637">
            <a:spAutoFit/>
          </a:bodyPr>
          <a:lstStyle/>
          <a:p>
            <a:pPr algn="ctr" fontAlgn="base"/>
            <a:r>
              <a:rPr lang="es-ES" sz="1300" b="1" dirty="0"/>
              <a:t>Es difícil entender el </a:t>
            </a:r>
            <a:r>
              <a:rPr lang="es-ES" sz="1300" b="1" dirty="0" err="1"/>
              <a:t>Tibet</a:t>
            </a:r>
            <a:r>
              <a:rPr lang="es-ES" sz="1300" b="1" dirty="0"/>
              <a:t> sin el budismo. Convertirse en un lama es todo un honor allí y en otros países de la región. Los lamas son muy respetados socialmente, aunque la vida en los monasterios es muy estricta.</a:t>
            </a:r>
          </a:p>
          <a:p>
            <a:pPr algn="ctr" fontAlgn="base"/>
            <a:r>
              <a:rPr lang="es-ES" sz="1300" b="1" dirty="0"/>
              <a:t>En la foto, la trompa del elefante parece olisquear con curiosidad a estos pequeños lamas.</a:t>
            </a:r>
          </a:p>
        </p:txBody>
      </p:sp>
    </p:spTree>
  </p:cSld>
  <p:clrMapOvr>
    <a:masterClrMapping/>
  </p:clrMapOvr>
  <p:transition spd="slow" advTm="12000">
    <p:comb dir="vert"/>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986" name="Picture 2" descr="C:\Users\Jose Luis\Desktop\5ddf12ce8f.jpg"/>
          <p:cNvPicPr>
            <a:picLocks noChangeAspect="1" noChangeArrowheads="1"/>
          </p:cNvPicPr>
          <p:nvPr/>
        </p:nvPicPr>
        <p:blipFill>
          <a:blip r:embed="rId2"/>
          <a:srcRect/>
          <a:stretch>
            <a:fillRect/>
          </a:stretch>
        </p:blipFill>
        <p:spPr bwMode="auto">
          <a:xfrm>
            <a:off x="2" y="0"/>
            <a:ext cx="11305758" cy="7632700"/>
          </a:xfrm>
          <a:prstGeom prst="rect">
            <a:avLst/>
          </a:prstGeom>
          <a:noFill/>
        </p:spPr>
      </p:pic>
      <p:sp>
        <p:nvSpPr>
          <p:cNvPr id="2" name="1 Rectángulo"/>
          <p:cNvSpPr/>
          <p:nvPr/>
        </p:nvSpPr>
        <p:spPr>
          <a:xfrm>
            <a:off x="5194606" y="6201587"/>
            <a:ext cx="5634832" cy="1021554"/>
          </a:xfrm>
          <a:prstGeom prst="rect">
            <a:avLst/>
          </a:prstGeom>
          <a:solidFill>
            <a:srgbClr val="FFFF00">
              <a:alpha val="54000"/>
            </a:srgbClr>
          </a:solidFill>
        </p:spPr>
        <p:txBody>
          <a:bodyPr lIns="97274" tIns="48637" rIns="97274" bIns="48637">
            <a:spAutoFit/>
          </a:bodyPr>
          <a:lstStyle/>
          <a:p>
            <a:pPr algn="ctr"/>
            <a:r>
              <a:rPr lang="es-ES" sz="1500" dirty="0"/>
              <a:t>El </a:t>
            </a:r>
            <a:r>
              <a:rPr lang="es-ES" sz="1500" dirty="0" err="1"/>
              <a:t>Arirang</a:t>
            </a:r>
            <a:r>
              <a:rPr lang="es-ES" sz="1500" dirty="0"/>
              <a:t> es un festival que se celebra en Corea del Norte. En él participan miles de jóvenes bailando y haciendo gimnasia. Este festival se celebra en Pyongyang desde el 2002, y a él asisten más de 150.000 espectadores.</a:t>
            </a:r>
          </a:p>
        </p:txBody>
      </p:sp>
      <p:pic>
        <p:nvPicPr>
          <p:cNvPr id="4" name="Picture 3" descr="illusion-013"/>
          <p:cNvPicPr>
            <a:picLocks noChangeAspect="1" noChangeArrowheads="1"/>
          </p:cNvPicPr>
          <p:nvPr/>
        </p:nvPicPr>
        <p:blipFill>
          <a:blip r:embed="rId3" cstate="print">
            <a:duotone>
              <a:schemeClr val="accent6">
                <a:shade val="45000"/>
                <a:satMod val="135000"/>
              </a:schemeClr>
              <a:prstClr val="white"/>
            </a:duotone>
            <a:lum bright="28000"/>
          </a:blip>
          <a:srcRect/>
          <a:stretch>
            <a:fillRect/>
          </a:stretch>
        </p:blipFill>
        <p:spPr bwMode="auto">
          <a:xfrm>
            <a:off x="1" y="0"/>
            <a:ext cx="11269663" cy="7653902"/>
          </a:xfrm>
          <a:prstGeom prst="rect">
            <a:avLst/>
          </a:prstGeom>
          <a:noFill/>
          <a:ln w="9525">
            <a:noFill/>
            <a:miter lim="800000"/>
            <a:headEnd/>
            <a:tailEnd/>
          </a:ln>
        </p:spPr>
      </p:pic>
    </p:spTree>
  </p:cSld>
  <p:clrMapOvr>
    <a:masterClrMapping/>
  </p:clrMapOvr>
  <p:transition spd="slow" advTm="12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75"/>
                                      </p:to>
                                    </p:set>
                                    <p:animEffect filter="image" prLst="opacity: 0.75">
                                      <p:cBhvr rctx="IE">
                                        <p:cTn id="7" dur="indefinite"/>
                                        <p:tgtEl>
                                          <p:spTgt spid="4"/>
                                        </p:tgtEl>
                                      </p:cBhvr>
                                    </p:animEffect>
                                  </p:childTnLst>
                                </p:cTn>
                              </p:par>
                              <p:par>
                                <p:cTn id="8" presetID="6" presetClass="exit" presetSubtype="32" fill="hold" nodeType="withEffect">
                                  <p:stCondLst>
                                    <p:cond delay="0"/>
                                  </p:stCondLst>
                                  <p:childTnLst>
                                    <p:animEffect transition="out" filter="circle(out)">
                                      <p:cBhvr>
                                        <p:cTn id="9" dur="3000"/>
                                        <p:tgtEl>
                                          <p:spTgt spid="4"/>
                                        </p:tgtEl>
                                      </p:cBhvr>
                                    </p:animEffect>
                                    <p:set>
                                      <p:cBhvr>
                                        <p:cTn id="10" dur="1" fill="hold">
                                          <p:stCondLst>
                                            <p:cond delay="2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770" name="Picture 2" descr="C:\Users\Jose Luis\Desktop\árbol-crece-en-tejado-de-templo-antiguo.jpg"/>
          <p:cNvPicPr>
            <a:picLocks noChangeAspect="1" noChangeArrowheads="1"/>
          </p:cNvPicPr>
          <p:nvPr/>
        </p:nvPicPr>
        <p:blipFill>
          <a:blip r:embed="rId2"/>
          <a:srcRect/>
          <a:stretch>
            <a:fillRect/>
          </a:stretch>
        </p:blipFill>
        <p:spPr bwMode="auto">
          <a:xfrm>
            <a:off x="0" y="0"/>
            <a:ext cx="11269663" cy="7632700"/>
          </a:xfrm>
          <a:prstGeom prst="rect">
            <a:avLst/>
          </a:prstGeom>
          <a:noFill/>
        </p:spPr>
      </p:pic>
      <p:sp>
        <p:nvSpPr>
          <p:cNvPr id="2" name="1 Rectángulo"/>
          <p:cNvSpPr/>
          <p:nvPr/>
        </p:nvSpPr>
        <p:spPr>
          <a:xfrm>
            <a:off x="440185" y="238498"/>
            <a:ext cx="4314198" cy="1252386"/>
          </a:xfrm>
          <a:prstGeom prst="rect">
            <a:avLst/>
          </a:prstGeom>
        </p:spPr>
        <p:txBody>
          <a:bodyPr wrap="square" lIns="97274" tIns="48637" rIns="97274" bIns="48637">
            <a:spAutoFit/>
          </a:bodyPr>
          <a:lstStyle/>
          <a:p>
            <a:r>
              <a:rPr lang="es-ES" sz="1500" dirty="0"/>
              <a:t>El templo de </a:t>
            </a:r>
            <a:r>
              <a:rPr lang="es-ES" sz="1500" dirty="0" err="1"/>
              <a:t>Angkor</a:t>
            </a:r>
            <a:r>
              <a:rPr lang="es-ES" sz="1500" dirty="0"/>
              <a:t> Wat, en Camboya, es uno de los lugares más espectaculares del mundo. Forma parte del Patrimonio de la Humanidad de la UNESCO. Y es tan importante para Camboya que aparece incluso en su bandera nacional.</a:t>
            </a:r>
          </a:p>
        </p:txBody>
      </p:sp>
    </p:spTree>
  </p:cSld>
  <p:clrMapOvr>
    <a:masterClrMapping/>
  </p:clrMapOvr>
  <p:transition spd="slow" advTm="12000">
    <p:comb dir="vert"/>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5842" name="Picture 2" descr="C:\Users\Jose Luis\Desktop\4e1a8676e1.jpg"/>
          <p:cNvPicPr>
            <a:picLocks noChangeAspect="1" noChangeArrowheads="1"/>
          </p:cNvPicPr>
          <p:nvPr/>
        </p:nvPicPr>
        <p:blipFill>
          <a:blip r:embed="rId2"/>
          <a:srcRect/>
          <a:stretch>
            <a:fillRect/>
          </a:stretch>
        </p:blipFill>
        <p:spPr bwMode="auto">
          <a:xfrm>
            <a:off x="-1" y="0"/>
            <a:ext cx="11269664" cy="7632700"/>
          </a:xfrm>
          <a:prstGeom prst="rect">
            <a:avLst/>
          </a:prstGeom>
          <a:noFill/>
        </p:spPr>
      </p:pic>
      <p:sp>
        <p:nvSpPr>
          <p:cNvPr id="2" name="1 Rectángulo"/>
          <p:cNvSpPr/>
          <p:nvPr/>
        </p:nvSpPr>
        <p:spPr>
          <a:xfrm>
            <a:off x="352141" y="318005"/>
            <a:ext cx="4138109" cy="822106"/>
          </a:xfrm>
          <a:prstGeom prst="rect">
            <a:avLst/>
          </a:prstGeom>
        </p:spPr>
        <p:txBody>
          <a:bodyPr wrap="square" lIns="97274" tIns="48637" rIns="97274" bIns="48637">
            <a:spAutoFit/>
          </a:bodyPr>
          <a:lstStyle/>
          <a:p>
            <a:r>
              <a:rPr lang="es-ES" sz="1500" dirty="0"/>
              <a:t>Se avecina una buena tormenta… Las nubes llenas de lluvia se acercan a esta ciudad costera y parecen casi olas del mar.</a:t>
            </a:r>
          </a:p>
        </p:txBody>
      </p:sp>
    </p:spTree>
  </p:cSld>
  <p:clrMapOvr>
    <a:masterClrMapping/>
  </p:clrMapOvr>
  <p:transition spd="slow" advTm="12000">
    <p:comb dir="vert"/>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8914" name="Picture 2" descr="C:\Users\Jose Luis\Desktop\967df60e40.jpg"/>
          <p:cNvPicPr>
            <a:picLocks noChangeAspect="1" noChangeArrowheads="1"/>
          </p:cNvPicPr>
          <p:nvPr/>
        </p:nvPicPr>
        <p:blipFill>
          <a:blip r:embed="rId2"/>
          <a:srcRect/>
          <a:stretch>
            <a:fillRect/>
          </a:stretch>
        </p:blipFill>
        <p:spPr bwMode="auto">
          <a:xfrm>
            <a:off x="0" y="0"/>
            <a:ext cx="11250920" cy="7632700"/>
          </a:xfrm>
          <a:prstGeom prst="rect">
            <a:avLst/>
          </a:prstGeom>
          <a:noFill/>
        </p:spPr>
      </p:pic>
      <p:sp>
        <p:nvSpPr>
          <p:cNvPr id="2" name="1 Rectángulo"/>
          <p:cNvSpPr/>
          <p:nvPr/>
        </p:nvSpPr>
        <p:spPr>
          <a:xfrm>
            <a:off x="352140" y="238497"/>
            <a:ext cx="4666378" cy="1483218"/>
          </a:xfrm>
          <a:prstGeom prst="rect">
            <a:avLst/>
          </a:prstGeom>
          <a:solidFill>
            <a:srgbClr val="FFFF00">
              <a:alpha val="64000"/>
            </a:srgbClr>
          </a:solidFill>
        </p:spPr>
        <p:txBody>
          <a:bodyPr wrap="square" lIns="97274" tIns="48637" rIns="97274" bIns="48637">
            <a:spAutoFit/>
          </a:bodyPr>
          <a:lstStyle/>
          <a:p>
            <a:pPr algn="ctr" fontAlgn="base"/>
            <a:r>
              <a:rPr lang="es-ES" sz="1500" dirty="0"/>
              <a:t>Una cebras galopan en medio de una tierra cubierta de agua en la estación de lluvias. Los animales herbívoros que viven en el parque nacional del </a:t>
            </a:r>
            <a:r>
              <a:rPr lang="es-ES" sz="1500" dirty="0" err="1"/>
              <a:t>Serengeti</a:t>
            </a:r>
            <a:r>
              <a:rPr lang="es-ES" sz="1500" dirty="0"/>
              <a:t> en Tanzania inician la migración cuando llega la temporada seca.</a:t>
            </a:r>
          </a:p>
          <a:p>
            <a:pPr algn="ctr" fontAlgn="base"/>
            <a:r>
              <a:rPr lang="es-ES" sz="1500" dirty="0"/>
              <a:t>Cuando vuelven las lluvias regresan a su lugar de origen a disfrutar de los pastos verdes.</a:t>
            </a:r>
          </a:p>
        </p:txBody>
      </p:sp>
    </p:spTree>
  </p:cSld>
  <p:clrMapOvr>
    <a:masterClrMapping/>
  </p:clrMapOvr>
  <p:transition spd="slow" advTm="12000">
    <p:comb dir="vert"/>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3010" name="Picture 2" descr="C:\Users\Jose Luis\Desktop\14-60-730x546.jpg"/>
          <p:cNvPicPr>
            <a:picLocks noChangeAspect="1" noChangeArrowheads="1"/>
          </p:cNvPicPr>
          <p:nvPr/>
        </p:nvPicPr>
        <p:blipFill>
          <a:blip r:embed="rId2"/>
          <a:srcRect/>
          <a:stretch>
            <a:fillRect/>
          </a:stretch>
        </p:blipFill>
        <p:spPr bwMode="auto">
          <a:xfrm>
            <a:off x="-1" y="0"/>
            <a:ext cx="11300624" cy="7632700"/>
          </a:xfrm>
          <a:prstGeom prst="rect">
            <a:avLst/>
          </a:prstGeom>
          <a:noFill/>
        </p:spPr>
      </p:pic>
      <p:sp>
        <p:nvSpPr>
          <p:cNvPr id="4" name="3 Rectángulo"/>
          <p:cNvSpPr/>
          <p:nvPr/>
        </p:nvSpPr>
        <p:spPr>
          <a:xfrm>
            <a:off x="440185" y="318007"/>
            <a:ext cx="5370717" cy="1298553"/>
          </a:xfrm>
          <a:prstGeom prst="rect">
            <a:avLst/>
          </a:prstGeom>
          <a:solidFill>
            <a:srgbClr val="FFFF00"/>
          </a:solidFill>
        </p:spPr>
        <p:txBody>
          <a:bodyPr wrap="square" lIns="97274" tIns="48637" rIns="97274" bIns="48637">
            <a:spAutoFit/>
          </a:bodyPr>
          <a:lstStyle/>
          <a:p>
            <a:pPr algn="ctr" fontAlgn="base"/>
            <a:r>
              <a:rPr lang="es-ES" sz="1300" dirty="0" smtClean="0"/>
              <a:t>Las lluvias de estrellas son uno de los fenómenos más increíbles que se pueden ver. Las Leónidas o las Perseidas se pueden ver una vez al año. Y se tienen registros de estos fenómenos naturales desde el año 36 después de Cristo.</a:t>
            </a:r>
          </a:p>
          <a:p>
            <a:pPr algn="ctr" fontAlgn="base"/>
            <a:r>
              <a:rPr lang="es-ES" sz="1300" dirty="0" smtClean="0"/>
              <a:t>Los científicos las llaman en realidad lluvias de meteoros. Y cuando caen más de 1.000 estrellas por hora, se les llama tormenta de meteoros.</a:t>
            </a:r>
            <a:endParaRPr lang="es-ES" sz="1300" dirty="0"/>
          </a:p>
        </p:txBody>
      </p:sp>
    </p:spTree>
  </p:cSld>
  <p:clrMapOvr>
    <a:masterClrMapping/>
  </p:clrMapOvr>
  <p:transition spd="slow" advTm="12000">
    <p:comb dir="vert"/>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4034" name="Picture 2" descr="C:\Users\Jose Luis\Desktop\4e084665fd.jpg"/>
          <p:cNvPicPr>
            <a:picLocks noChangeAspect="1" noChangeArrowheads="1"/>
          </p:cNvPicPr>
          <p:nvPr/>
        </p:nvPicPr>
        <p:blipFill>
          <a:blip r:embed="rId2"/>
          <a:srcRect/>
          <a:stretch>
            <a:fillRect/>
          </a:stretch>
        </p:blipFill>
        <p:spPr bwMode="auto">
          <a:xfrm>
            <a:off x="1" y="0"/>
            <a:ext cx="11286870" cy="7632700"/>
          </a:xfrm>
          <a:prstGeom prst="rect">
            <a:avLst/>
          </a:prstGeom>
          <a:noFill/>
        </p:spPr>
      </p:pic>
      <p:sp>
        <p:nvSpPr>
          <p:cNvPr id="2" name="1 Rectángulo"/>
          <p:cNvSpPr/>
          <p:nvPr/>
        </p:nvSpPr>
        <p:spPr>
          <a:xfrm>
            <a:off x="8452267" y="636037"/>
            <a:ext cx="1936967" cy="2868213"/>
          </a:xfrm>
          <a:prstGeom prst="rect">
            <a:avLst/>
          </a:prstGeom>
        </p:spPr>
        <p:txBody>
          <a:bodyPr wrap="square" lIns="97274" tIns="48637" rIns="97274" bIns="48637">
            <a:spAutoFit/>
          </a:bodyPr>
          <a:lstStyle/>
          <a:p>
            <a:pPr algn="ctr"/>
            <a:r>
              <a:rPr lang="es-ES" sz="1500" dirty="0"/>
              <a:t>El secreto de esta imagen no está en el </a:t>
            </a:r>
            <a:r>
              <a:rPr lang="es-ES" sz="1500" dirty="0" err="1"/>
              <a:t>photoshop</a:t>
            </a:r>
            <a:r>
              <a:rPr lang="es-ES" sz="1500" dirty="0"/>
              <a:t> aunque cueste creerlo. Se trata, simplemente, de un maquillaje perfectamente hecho. Gracias a él el cuerpo se camufla totalmente con el entorno y la persona parece ser invisible.</a:t>
            </a:r>
          </a:p>
        </p:txBody>
      </p:sp>
    </p:spTree>
  </p:cSld>
  <p:clrMapOvr>
    <a:masterClrMapping/>
  </p:clrMapOvr>
  <p:transition spd="slow" advTm="12000">
    <p:comb dir="vert"/>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14" name="Picture 2" descr="http://1.bp.blogspot.com/-DPp_-kGDL64/TzR4_sgEQDI/AAAAAAAACWc/h2pOVQq0Y8Y/s1600/0k0289_gif-sicodelicos-21.gif"/>
          <p:cNvPicPr>
            <a:picLocks noChangeAspect="1" noChangeArrowheads="1" noCrop="1"/>
          </p:cNvPicPr>
          <p:nvPr/>
        </p:nvPicPr>
        <p:blipFill>
          <a:blip r:embed="rId2" cstate="print">
            <a:duotone>
              <a:prstClr val="black"/>
              <a:schemeClr val="accent6">
                <a:tint val="45000"/>
                <a:satMod val="400000"/>
              </a:schemeClr>
            </a:duotone>
          </a:blip>
          <a:srcRect/>
          <a:stretch>
            <a:fillRect/>
          </a:stretch>
        </p:blipFill>
        <p:spPr bwMode="auto">
          <a:xfrm>
            <a:off x="-1" y="0"/>
            <a:ext cx="11269664" cy="7632700"/>
          </a:xfrm>
          <a:prstGeom prst="rect">
            <a:avLst/>
          </a:prstGeom>
          <a:noFill/>
        </p:spPr>
      </p:pic>
      <p:pic>
        <p:nvPicPr>
          <p:cNvPr id="155652" name="Image 2" descr="swirlrainbw3.gif"/>
          <p:cNvPicPr>
            <a:picLocks noChangeAspect="1"/>
          </p:cNvPicPr>
          <p:nvPr/>
        </p:nvPicPr>
        <p:blipFill>
          <a:blip r:embed="rId3" cstate="print"/>
          <a:srcRect/>
          <a:stretch>
            <a:fillRect/>
          </a:stretch>
        </p:blipFill>
        <p:spPr bwMode="auto">
          <a:xfrm rot="5400000">
            <a:off x="-3773456" y="3773466"/>
            <a:ext cx="7632700" cy="85786"/>
          </a:xfrm>
          <a:prstGeom prst="rect">
            <a:avLst/>
          </a:prstGeom>
          <a:noFill/>
          <a:ln w="9525">
            <a:noFill/>
            <a:miter lim="800000"/>
            <a:headEnd/>
            <a:tailEnd/>
          </a:ln>
        </p:spPr>
      </p:pic>
      <p:pic>
        <p:nvPicPr>
          <p:cNvPr id="155653" name="Image 2" descr="swirlrainbw3.gif"/>
          <p:cNvPicPr>
            <a:picLocks noChangeAspect="1"/>
          </p:cNvPicPr>
          <p:nvPr/>
        </p:nvPicPr>
        <p:blipFill>
          <a:blip r:embed="rId3" cstate="print"/>
          <a:srcRect/>
          <a:stretch>
            <a:fillRect/>
          </a:stretch>
        </p:blipFill>
        <p:spPr bwMode="auto">
          <a:xfrm rot="5400000">
            <a:off x="7410422" y="3773466"/>
            <a:ext cx="7632700" cy="85786"/>
          </a:xfrm>
          <a:prstGeom prst="rect">
            <a:avLst/>
          </a:prstGeom>
          <a:noFill/>
          <a:ln w="9525">
            <a:noFill/>
            <a:miter lim="800000"/>
            <a:headEnd/>
            <a:tailEnd/>
          </a:ln>
        </p:spPr>
      </p:pic>
      <p:pic>
        <p:nvPicPr>
          <p:cNvPr id="155654" name="Image 2" descr="swirlrainbw3.gif"/>
          <p:cNvPicPr>
            <a:picLocks noChangeAspect="1"/>
          </p:cNvPicPr>
          <p:nvPr/>
        </p:nvPicPr>
        <p:blipFill>
          <a:blip r:embed="rId3" cstate="print"/>
          <a:srcRect/>
          <a:stretch>
            <a:fillRect/>
          </a:stretch>
        </p:blipFill>
        <p:spPr bwMode="auto">
          <a:xfrm rot="10800000">
            <a:off x="6" y="0"/>
            <a:ext cx="11269663" cy="77364"/>
          </a:xfrm>
          <a:prstGeom prst="rect">
            <a:avLst/>
          </a:prstGeom>
          <a:noFill/>
          <a:ln w="9525">
            <a:noFill/>
            <a:miter lim="800000"/>
            <a:headEnd/>
            <a:tailEnd/>
          </a:ln>
        </p:spPr>
      </p:pic>
      <p:pic>
        <p:nvPicPr>
          <p:cNvPr id="155655" name="Image 2" descr="swirlrainbw3.gif"/>
          <p:cNvPicPr>
            <a:picLocks noChangeAspect="1"/>
          </p:cNvPicPr>
          <p:nvPr/>
        </p:nvPicPr>
        <p:blipFill>
          <a:blip r:embed="rId3" cstate="print"/>
          <a:srcRect/>
          <a:stretch>
            <a:fillRect/>
          </a:stretch>
        </p:blipFill>
        <p:spPr bwMode="auto">
          <a:xfrm rot="10800000">
            <a:off x="6" y="7549579"/>
            <a:ext cx="11269663" cy="83125"/>
          </a:xfrm>
          <a:prstGeom prst="rect">
            <a:avLst/>
          </a:prstGeom>
          <a:noFill/>
          <a:ln w="9525">
            <a:noFill/>
            <a:miter lim="800000"/>
            <a:headEnd/>
            <a:tailEnd/>
          </a:ln>
        </p:spPr>
      </p:pic>
      <p:pic>
        <p:nvPicPr>
          <p:cNvPr id="155650" name="Picture 2" descr="CARA"/>
          <p:cNvPicPr>
            <a:picLocks noChangeAspect="1" noChangeArrowheads="1"/>
          </p:cNvPicPr>
          <p:nvPr/>
        </p:nvPicPr>
        <p:blipFill>
          <a:blip r:embed="rId4" cstate="email"/>
          <a:srcRect/>
          <a:stretch>
            <a:fillRect/>
          </a:stretch>
        </p:blipFill>
        <p:spPr bwMode="auto">
          <a:xfrm>
            <a:off x="677364" y="6459556"/>
            <a:ext cx="742625" cy="761838"/>
          </a:xfrm>
          <a:prstGeom prst="rect">
            <a:avLst/>
          </a:prstGeom>
          <a:noFill/>
          <a:ln w="38100">
            <a:solidFill>
              <a:srgbClr val="1CDEF8"/>
            </a:solidFill>
            <a:miter lim="800000"/>
            <a:headEnd/>
            <a:tailEnd/>
          </a:ln>
        </p:spPr>
      </p:pic>
      <p:sp>
        <p:nvSpPr>
          <p:cNvPr id="19" name="18 Rectángulo"/>
          <p:cNvSpPr/>
          <p:nvPr/>
        </p:nvSpPr>
        <p:spPr>
          <a:xfrm>
            <a:off x="2440721" y="5088487"/>
            <a:ext cx="3318072" cy="1066951"/>
          </a:xfrm>
          <a:prstGeom prst="rect">
            <a:avLst/>
          </a:prstGeom>
        </p:spPr>
        <p:txBody>
          <a:bodyPr wrap="square" lIns="81272" tIns="40636" rIns="81272" bIns="40636">
            <a:spAutoFit/>
          </a:bodyPr>
          <a:lstStyle/>
          <a:p>
            <a:pPr algn="ctr"/>
            <a:endParaRPr lang="es-ES" sz="6400" kern="10" dirty="0">
              <a:ln w="28575">
                <a:solidFill>
                  <a:schemeClr val="tx1"/>
                </a:solidFill>
                <a:round/>
                <a:headEnd/>
                <a:tailEnd/>
              </a:ln>
              <a:solidFill>
                <a:srgbClr val="0066CC"/>
              </a:solidFill>
              <a:effectLst>
                <a:outerShdw dist="35921" dir="2700000" algn="ctr" rotWithShape="0">
                  <a:srgbClr val="990000"/>
                </a:outerShdw>
              </a:effectLst>
              <a:latin typeface="Rockwell Extra Bold"/>
            </a:endParaRPr>
          </a:p>
        </p:txBody>
      </p:sp>
      <p:sp>
        <p:nvSpPr>
          <p:cNvPr id="22" name="WordArt 12"/>
          <p:cNvSpPr>
            <a:spLocks noChangeArrowheads="1" noChangeShapeType="1" noTextEdit="1"/>
          </p:cNvSpPr>
          <p:nvPr/>
        </p:nvSpPr>
        <p:spPr bwMode="auto">
          <a:xfrm>
            <a:off x="793966" y="557846"/>
            <a:ext cx="3452447" cy="3502270"/>
          </a:xfrm>
          <a:prstGeom prst="rect">
            <a:avLst/>
          </a:prstGeom>
        </p:spPr>
        <p:txBody>
          <a:bodyPr wrap="none" lIns="81272" tIns="40636" rIns="81272" bIns="40636" fromWordArt="1">
            <a:prstTxWarp prst="textPlain">
              <a:avLst>
                <a:gd name="adj" fmla="val 46223"/>
              </a:avLst>
            </a:prstTxWarp>
          </a:bodyPr>
          <a:lstStyle/>
          <a:p>
            <a:pPr algn="ct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UN FUERTE </a:t>
            </a:r>
          </a:p>
          <a:p>
            <a:pPr algn="ct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ABRAZO,</a:t>
            </a:r>
          </a:p>
          <a:p>
            <a:pPr algn="ct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QUE TENGAS</a:t>
            </a:r>
          </a:p>
          <a:p>
            <a:pPr algn="ct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 UN BUEN DIA</a:t>
            </a:r>
          </a:p>
          <a:p>
            <a:pPr algn="ctr"/>
            <a:endParaRPr lang="es-ES" sz="3200" kern="10" dirty="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endParaRPr>
          </a:p>
        </p:txBody>
      </p:sp>
      <p:sp>
        <p:nvSpPr>
          <p:cNvPr id="12" name="Text Box 3"/>
          <p:cNvSpPr txBox="1">
            <a:spLocks noChangeArrowheads="1"/>
          </p:cNvSpPr>
          <p:nvPr/>
        </p:nvSpPr>
        <p:spPr bwMode="auto">
          <a:xfrm>
            <a:off x="6365580" y="1030269"/>
            <a:ext cx="4311408" cy="5088694"/>
          </a:xfrm>
          <a:prstGeom prst="rect">
            <a:avLst/>
          </a:prstGeom>
          <a:noFill/>
          <a:ln w="38100">
            <a:noFill/>
            <a:miter lim="800000"/>
            <a:headEnd/>
            <a:tailEnd/>
          </a:ln>
          <a:effectLst/>
        </p:spPr>
        <p:txBody>
          <a:bodyPr wrap="square" lIns="101720" tIns="50860" rIns="101720" bIns="50860">
            <a:spAutoFit/>
          </a:bodyPr>
          <a:lstStyle/>
          <a:p>
            <a:pPr algn="ctr" defTabSz="1017133" eaLnBrk="0" hangingPunct="0">
              <a:spcBef>
                <a:spcPct val="50000"/>
              </a:spcBef>
            </a:pPr>
            <a:endParaRPr lang="fr-FR" sz="4000" dirty="0">
              <a:solidFill>
                <a:srgbClr val="FFFF00"/>
              </a:solidFill>
              <a:latin typeface="Comic Sans MS" pitchFamily="66" charset="0"/>
              <a:cs typeface="Arial" charset="0"/>
            </a:endParaRPr>
          </a:p>
          <a:p>
            <a:pPr algn="ctr" defTabSz="1017133" eaLnBrk="0" hangingPunct="0">
              <a:spcBef>
                <a:spcPct val="50000"/>
              </a:spcBef>
            </a:pPr>
            <a:r>
              <a:rPr lang="fr-FR" sz="4000" dirty="0" err="1">
                <a:solidFill>
                  <a:srgbClr val="FFFF00"/>
                </a:solidFill>
                <a:latin typeface="Comic Sans MS" pitchFamily="66" charset="0"/>
                <a:cs typeface="Arial" charset="0"/>
              </a:rPr>
              <a:t>Hoy</a:t>
            </a:r>
            <a:r>
              <a:rPr lang="fr-FR" sz="4000" dirty="0">
                <a:solidFill>
                  <a:srgbClr val="FFFF00"/>
                </a:solidFill>
                <a:latin typeface="Comic Sans MS" pitchFamily="66" charset="0"/>
                <a:cs typeface="Arial" charset="0"/>
              </a:rPr>
              <a:t> es </a:t>
            </a:r>
            <a:fld id="{547A8F08-4E97-4815-9C23-5989351D5EDB}" type="datetime2">
              <a:rPr lang="es-ES_tradnl" sz="4000">
                <a:solidFill>
                  <a:srgbClr val="FFFF00"/>
                </a:solidFill>
                <a:latin typeface="Comic Sans MS" pitchFamily="66" charset="0"/>
                <a:cs typeface="Arial" charset="0"/>
              </a:rPr>
              <a:pPr algn="ctr" defTabSz="1017133" eaLnBrk="0" hangingPunct="0">
                <a:spcBef>
                  <a:spcPct val="50000"/>
                </a:spcBef>
              </a:pPr>
              <a:t>jueves, 22 de febrero de 2018</a:t>
            </a:fld>
            <a:endParaRPr lang="es-ES" sz="4000" dirty="0">
              <a:solidFill>
                <a:srgbClr val="FFFF00"/>
              </a:solidFill>
              <a:latin typeface="Comic Sans MS" pitchFamily="66" charset="0"/>
              <a:cs typeface="Arial" charset="0"/>
            </a:endParaRPr>
          </a:p>
          <a:p>
            <a:pPr algn="ctr" defTabSz="1017133" eaLnBrk="0" hangingPunct="0">
              <a:spcBef>
                <a:spcPct val="50000"/>
              </a:spcBef>
            </a:pPr>
            <a:r>
              <a:rPr lang="fr-FR" sz="3600" dirty="0" err="1">
                <a:solidFill>
                  <a:srgbClr val="FFFF00"/>
                </a:solidFill>
                <a:latin typeface="Comic Sans MS" pitchFamily="66" charset="0"/>
                <a:cs typeface="Arial" charset="0"/>
              </a:rPr>
              <a:t>Ahora</a:t>
            </a:r>
            <a:r>
              <a:rPr lang="fr-FR" sz="3600" dirty="0">
                <a:solidFill>
                  <a:srgbClr val="FFFF00"/>
                </a:solidFill>
                <a:latin typeface="Comic Sans MS" pitchFamily="66" charset="0"/>
                <a:cs typeface="Arial" charset="0"/>
              </a:rPr>
              <a:t> </a:t>
            </a:r>
            <a:r>
              <a:rPr lang="fr-FR" sz="3600" dirty="0" err="1">
                <a:solidFill>
                  <a:srgbClr val="FFFF00"/>
                </a:solidFill>
                <a:latin typeface="Comic Sans MS" pitchFamily="66" charset="0"/>
                <a:cs typeface="Arial" charset="0"/>
              </a:rPr>
              <a:t>mismo</a:t>
            </a:r>
            <a:r>
              <a:rPr lang="fr-FR" sz="3600" dirty="0">
                <a:solidFill>
                  <a:srgbClr val="FFFF00"/>
                </a:solidFill>
                <a:latin typeface="Comic Sans MS" pitchFamily="66" charset="0"/>
                <a:cs typeface="Arial" charset="0"/>
              </a:rPr>
              <a:t> son las </a:t>
            </a:r>
            <a:fld id="{D4F074C5-9B07-4D47-A00C-C4AC33E005FE}" type="datetime10">
              <a:rPr lang="fr-FR" sz="3600">
                <a:solidFill>
                  <a:srgbClr val="FFFF00"/>
                </a:solidFill>
                <a:latin typeface="Comic Sans MS" pitchFamily="66" charset="0"/>
                <a:cs typeface="Arial" charset="0"/>
              </a:rPr>
              <a:pPr algn="ctr" defTabSz="1017133" eaLnBrk="0" hangingPunct="0">
                <a:spcBef>
                  <a:spcPct val="50000"/>
                </a:spcBef>
              </a:pPr>
              <a:t>09:43</a:t>
            </a:fld>
            <a:r>
              <a:rPr lang="fr-FR" sz="3600" dirty="0">
                <a:solidFill>
                  <a:srgbClr val="FFFF00"/>
                </a:solidFill>
                <a:latin typeface="Comic Sans MS" pitchFamily="66" charset="0"/>
                <a:cs typeface="Arial" charset="0"/>
              </a:rPr>
              <a:t> h.</a:t>
            </a:r>
          </a:p>
          <a:p>
            <a:pPr algn="ctr" defTabSz="1017133" eaLnBrk="0" hangingPunct="0">
              <a:spcBef>
                <a:spcPct val="50000"/>
              </a:spcBef>
            </a:pPr>
            <a:endParaRPr lang="fr-FR" sz="3600" dirty="0">
              <a:solidFill>
                <a:srgbClr val="FFFF00"/>
              </a:solidFill>
              <a:latin typeface="Comic Sans MS" pitchFamily="66" charset="0"/>
              <a:cs typeface="Arial" charset="0"/>
            </a:endParaRPr>
          </a:p>
        </p:txBody>
      </p:sp>
      <p:pic>
        <p:nvPicPr>
          <p:cNvPr id="16" name="Picture 6" descr="http://www.nombres-animados.net/Letra-J/Jose-Luis/Nombre-animado-Jose-Luis-04.gif"/>
          <p:cNvPicPr>
            <a:picLocks noChangeAspect="1" noChangeArrowheads="1" noCrop="1"/>
          </p:cNvPicPr>
          <p:nvPr/>
        </p:nvPicPr>
        <p:blipFill>
          <a:blip r:embed="rId5">
            <a:duotone>
              <a:schemeClr val="accent3">
                <a:shade val="45000"/>
                <a:satMod val="135000"/>
              </a:schemeClr>
              <a:prstClr val="white"/>
            </a:duotone>
            <a:lum bright="-25000" contrast="48000"/>
          </a:blip>
          <a:srcRect/>
          <a:stretch>
            <a:fillRect/>
          </a:stretch>
        </p:blipFill>
        <p:spPr bwMode="auto">
          <a:xfrm>
            <a:off x="1562865" y="6245242"/>
            <a:ext cx="2475822" cy="1039579"/>
          </a:xfrm>
          <a:prstGeom prst="rect">
            <a:avLst/>
          </a:prstGeom>
          <a:noFill/>
        </p:spPr>
      </p:pic>
    </p:spTree>
  </p:cSld>
  <p:clrMapOvr>
    <a:masterClrMapping/>
  </p:clrMapOvr>
  <p:transition spd="slow" advTm="14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14"/>
                                        </p:tgtEl>
                                        <p:attrNameLst>
                                          <p:attrName>style.opacity</p:attrName>
                                        </p:attrNameLst>
                                      </p:cBhvr>
                                      <p:to>
                                        <p:strVal val="0.25"/>
                                      </p:to>
                                    </p:set>
                                    <p:animEffect filter="image" prLst="opacity: 0.25">
                                      <p:cBhvr rctx="IE">
                                        <p:cTn id="7" dur="indefinite"/>
                                        <p:tgtEl>
                                          <p:spTgt spid="14"/>
                                        </p:tgtEl>
                                      </p:cBhvr>
                                    </p:animEffect>
                                  </p:childTnLst>
                                </p:cTn>
                              </p:par>
                            </p:childTnLst>
                          </p:cTn>
                        </p:par>
                        <p:par>
                          <p:cTn id="8" fill="hold">
                            <p:stCondLst>
                              <p:cond delay="0"/>
                            </p:stCondLst>
                            <p:childTnLst>
                              <p:par>
                                <p:cTn id="9" presetID="22" presetClass="emph" presetSubtype="0" repeatCount="indefinite" fill="hold" grpId="1" nodeType="afterEffect">
                                  <p:stCondLst>
                                    <p:cond delay="0"/>
                                  </p:stCondLst>
                                  <p:childTnLst>
                                    <p:animClr clrSpc="hsl" dir="cw">
                                      <p:cBhvr override="childStyle">
                                        <p:cTn id="10" dur="2000" fill="hold"/>
                                        <p:tgtEl>
                                          <p:spTgt spid="22"/>
                                        </p:tgtEl>
                                        <p:attrNameLst>
                                          <p:attrName>style.color</p:attrName>
                                        </p:attrNameLst>
                                      </p:cBhvr>
                                      <p:by>
                                        <p:hsl h="-7200000" s="0" l="0"/>
                                      </p:by>
                                    </p:animClr>
                                    <p:animClr clrSpc="hsl" dir="cw">
                                      <p:cBhvr>
                                        <p:cTn id="11" dur="2000" fill="hold"/>
                                        <p:tgtEl>
                                          <p:spTgt spid="22"/>
                                        </p:tgtEl>
                                        <p:attrNameLst>
                                          <p:attrName>fillcolor</p:attrName>
                                        </p:attrNameLst>
                                      </p:cBhvr>
                                      <p:by>
                                        <p:hsl h="-7200000" s="0" l="0"/>
                                      </p:by>
                                    </p:animClr>
                                    <p:animClr clrSpc="hsl" dir="cw">
                                      <p:cBhvr>
                                        <p:cTn id="12" dur="2000" fill="hold"/>
                                        <p:tgtEl>
                                          <p:spTgt spid="22"/>
                                        </p:tgtEl>
                                        <p:attrNameLst>
                                          <p:attrName>stroke.color</p:attrName>
                                        </p:attrNameLst>
                                      </p:cBhvr>
                                      <p:by>
                                        <p:hsl h="-7200000" s="0" l="0"/>
                                      </p:by>
                                    </p:animClr>
                                    <p:set>
                                      <p:cBhvr>
                                        <p:cTn id="13" dur="2000" fill="hold"/>
                                        <p:tgtEl>
                                          <p:spTgt spid="22"/>
                                        </p:tgtEl>
                                        <p:attrNameLst>
                                          <p:attrName>fill.type</p:attrName>
                                        </p:attrNameLst>
                                      </p:cBhvr>
                                      <p:to>
                                        <p:strVal val="solid"/>
                                      </p:to>
                                    </p:set>
                                  </p:childTnLst>
                                </p:cTn>
                              </p:par>
                              <p:par>
                                <p:cTn id="14" presetID="42" presetClass="entr" presetSubtype="0" fill="hold" grpId="0" nodeType="withEffect">
                                  <p:stCondLst>
                                    <p:cond delay="0"/>
                                  </p:stCondLst>
                                  <p:childTnLst>
                                    <p:set>
                                      <p:cBhvr>
                                        <p:cTn id="15" dur="1" fill="hold">
                                          <p:stCondLst>
                                            <p:cond delay="0"/>
                                          </p:stCondLst>
                                        </p:cTn>
                                        <p:tgtEl>
                                          <p:spTgt spid="22"/>
                                        </p:tgtEl>
                                        <p:attrNameLst>
                                          <p:attrName>style.visibility</p:attrName>
                                        </p:attrNameLst>
                                      </p:cBhvr>
                                      <p:to>
                                        <p:strVal val="visible"/>
                                      </p:to>
                                    </p:set>
                                    <p:animEffect transition="in" filter="fade">
                                      <p:cBhvr>
                                        <p:cTn id="16" dur="2000"/>
                                        <p:tgtEl>
                                          <p:spTgt spid="22"/>
                                        </p:tgtEl>
                                      </p:cBhvr>
                                    </p:animEffect>
                                    <p:anim calcmode="lin" valueType="num">
                                      <p:cBhvr>
                                        <p:cTn id="17" dur="2000" fill="hold"/>
                                        <p:tgtEl>
                                          <p:spTgt spid="22"/>
                                        </p:tgtEl>
                                        <p:attrNameLst>
                                          <p:attrName>ppt_x</p:attrName>
                                        </p:attrNameLst>
                                      </p:cBhvr>
                                      <p:tavLst>
                                        <p:tav tm="0">
                                          <p:val>
                                            <p:strVal val="#ppt_x"/>
                                          </p:val>
                                        </p:tav>
                                        <p:tav tm="100000">
                                          <p:val>
                                            <p:strVal val="#ppt_x"/>
                                          </p:val>
                                        </p:tav>
                                      </p:tavLst>
                                    </p:anim>
                                    <p:anim calcmode="lin" valueType="num">
                                      <p:cBhvr>
                                        <p:cTn id="18" dur="2000" fill="hold"/>
                                        <p:tgtEl>
                                          <p:spTgt spid="22"/>
                                        </p:tgtEl>
                                        <p:attrNameLst>
                                          <p:attrName>ppt_y</p:attrName>
                                        </p:attrNameLst>
                                      </p:cBhvr>
                                      <p:tavLst>
                                        <p:tav tm="0">
                                          <p:val>
                                            <p:strVal val="#ppt_y+.1"/>
                                          </p:val>
                                        </p:tav>
                                        <p:tav tm="100000">
                                          <p:val>
                                            <p:strVal val="#ppt_y"/>
                                          </p:val>
                                        </p:tav>
                                      </p:tavLst>
                                    </p:anim>
                                  </p:childTnLst>
                                </p:cTn>
                              </p:par>
                            </p:childTnLst>
                          </p:cTn>
                        </p:par>
                        <p:par>
                          <p:cTn id="19" fill="hold">
                            <p:stCondLst>
                              <p:cond delay="2000"/>
                            </p:stCondLst>
                            <p:childTnLst>
                              <p:par>
                                <p:cTn id="20" presetID="6" presetClass="exit" presetSubtype="32" fill="hold" nodeType="afterEffect">
                                  <p:stCondLst>
                                    <p:cond delay="0"/>
                                  </p:stCondLst>
                                  <p:childTnLst>
                                    <p:animEffect transition="out" filter="circle(out)">
                                      <p:cBhvr>
                                        <p:cTn id="21" dur="5000"/>
                                        <p:tgtEl>
                                          <p:spTgt spid="14"/>
                                        </p:tgtEl>
                                      </p:cBhvr>
                                    </p:animEffect>
                                    <p:set>
                                      <p:cBhvr>
                                        <p:cTn id="22" dur="1" fill="hold">
                                          <p:stCondLst>
                                            <p:cond delay="4999"/>
                                          </p:stCondLst>
                                        </p:cTn>
                                        <p:tgtEl>
                                          <p:spTgt spid="14"/>
                                        </p:tgtEl>
                                        <p:attrNameLst>
                                          <p:attrName>style.visibility</p:attrName>
                                        </p:attrNameLst>
                                      </p:cBhvr>
                                      <p:to>
                                        <p:strVal val="hidden"/>
                                      </p:to>
                                    </p:set>
                                  </p:childTnLst>
                                </p:cTn>
                              </p:par>
                            </p:childTnLst>
                          </p:cTn>
                        </p:par>
                        <p:par>
                          <p:cTn id="23" fill="hold">
                            <p:stCondLst>
                              <p:cond delay="7000"/>
                            </p:stCondLst>
                            <p:childTnLst>
                              <p:par>
                                <p:cTn id="24" presetID="12" presetClass="entr" presetSubtype="1" fill="hold" grpId="0" nodeType="afterEffect">
                                  <p:stCondLst>
                                    <p:cond delay="0"/>
                                  </p:stCondLst>
                                  <p:iterate type="lt">
                                    <p:tmPct val="10000"/>
                                  </p:iterate>
                                  <p:childTnLst>
                                    <p:set>
                                      <p:cBhvr>
                                        <p:cTn id="25" dur="1" fill="hold">
                                          <p:stCondLst>
                                            <p:cond delay="0"/>
                                          </p:stCondLst>
                                        </p:cTn>
                                        <p:tgtEl>
                                          <p:spTgt spid="12"/>
                                        </p:tgtEl>
                                        <p:attrNameLst>
                                          <p:attrName>style.visibility</p:attrName>
                                        </p:attrNameLst>
                                      </p:cBhvr>
                                      <p:to>
                                        <p:strVal val="visible"/>
                                      </p:to>
                                    </p:set>
                                    <p:animEffect transition="in" filter="slide(fromTop)">
                                      <p:cBhvr>
                                        <p:cTn id="26" dur="10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2" grpId="1" animBg="1"/>
      <p:bldP spid="12" grpId="0"/>
    </p:bldLst>
  </p:timing>
</p:sld>
</file>

<file path=ppt/slides/slide34.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1780965"/>
            <a:ext cx="11269663" cy="254423"/>
          </a:xfrm>
          <a:prstGeom prst="rect">
            <a:avLst/>
          </a:prstGeom>
          <a:solidFill>
            <a:schemeClr val="bg1"/>
          </a:solidFill>
          <a:ln w="19050">
            <a:solidFill>
              <a:srgbClr val="C0C0C0"/>
            </a:solidFill>
            <a:miter lim="800000"/>
            <a:headEnd/>
            <a:tailEnd/>
          </a:ln>
          <a:effectLst/>
        </p:spPr>
        <p:txBody>
          <a:bodyPr wrap="none" lIns="107997" tIns="53997" rIns="107997" bIns="53997" anchor="ctr"/>
          <a:lstStyle/>
          <a:p>
            <a:endParaRPr lang="es-ES"/>
          </a:p>
        </p:txBody>
      </p:sp>
      <p:sp>
        <p:nvSpPr>
          <p:cNvPr id="4101" name="Rectangle 5"/>
          <p:cNvSpPr>
            <a:spLocks noChangeArrowheads="1"/>
          </p:cNvSpPr>
          <p:nvPr/>
        </p:nvSpPr>
        <p:spPr bwMode="auto">
          <a:xfrm>
            <a:off x="0" y="2035388"/>
            <a:ext cx="11269663" cy="5597313"/>
          </a:xfrm>
          <a:prstGeom prst="rect">
            <a:avLst/>
          </a:prstGeom>
          <a:solidFill>
            <a:srgbClr val="B6E8FC"/>
          </a:solidFill>
          <a:ln w="9525">
            <a:noFill/>
            <a:miter lim="800000"/>
            <a:headEnd/>
            <a:tailEnd/>
          </a:ln>
          <a:effectLst/>
        </p:spPr>
        <p:txBody>
          <a:bodyPr wrap="none" lIns="107997" tIns="53997" rIns="107997" bIns="53997" anchor="ctr"/>
          <a:lstStyle/>
          <a:p>
            <a:pPr algn="ctr"/>
            <a:endParaRPr lang="es-ES"/>
          </a:p>
        </p:txBody>
      </p:sp>
      <p:pic>
        <p:nvPicPr>
          <p:cNvPr id="4103" name="Picture 7" descr="logo_grande">
            <a:hlinkClick r:id="rId2"/>
          </p:cNvPr>
          <p:cNvPicPr>
            <a:picLocks noChangeAspect="1" noChangeArrowheads="1"/>
          </p:cNvPicPr>
          <p:nvPr/>
        </p:nvPicPr>
        <p:blipFill>
          <a:blip r:embed="rId3"/>
          <a:srcRect/>
          <a:stretch>
            <a:fillRect/>
          </a:stretch>
        </p:blipFill>
        <p:spPr bwMode="auto">
          <a:xfrm>
            <a:off x="2441760" y="0"/>
            <a:ext cx="6010487" cy="1738559"/>
          </a:xfrm>
          <a:prstGeom prst="rect">
            <a:avLst/>
          </a:prstGeom>
          <a:noFill/>
        </p:spPr>
      </p:pic>
      <p:sp>
        <p:nvSpPr>
          <p:cNvPr id="4104" name="Text Box 8"/>
          <p:cNvSpPr txBox="1">
            <a:spLocks noChangeArrowheads="1"/>
          </p:cNvSpPr>
          <p:nvPr/>
        </p:nvSpPr>
        <p:spPr bwMode="auto">
          <a:xfrm>
            <a:off x="0" y="2120196"/>
            <a:ext cx="11269663" cy="2802094"/>
          </a:xfrm>
          <a:prstGeom prst="rect">
            <a:avLst/>
          </a:prstGeom>
          <a:noFill/>
          <a:ln w="9525">
            <a:noFill/>
            <a:miter lim="800000"/>
            <a:headEnd/>
            <a:tailEnd/>
          </a:ln>
          <a:effectLst/>
        </p:spPr>
        <p:txBody>
          <a:bodyPr lIns="107997" tIns="53997" rIns="107997" bIns="53997">
            <a:spAutoFit/>
          </a:bodyPr>
          <a:lstStyle/>
          <a:p>
            <a:pPr algn="ctr">
              <a:spcBef>
                <a:spcPct val="50000"/>
              </a:spcBef>
            </a:pPr>
            <a:r>
              <a:rPr lang="es-ES" sz="7100" b="1" dirty="0">
                <a:latin typeface="Kristen ITC" pitchFamily="66" charset="0"/>
              </a:rPr>
              <a:t>¿Te ha gustado?</a:t>
            </a:r>
            <a:r>
              <a:rPr lang="es-ES" sz="5700" dirty="0">
                <a:latin typeface="Kristen ITC" pitchFamily="66" charset="0"/>
              </a:rPr>
              <a:t> </a:t>
            </a:r>
            <a:br>
              <a:rPr lang="es-ES" sz="5700" dirty="0">
                <a:latin typeface="Kristen ITC" pitchFamily="66" charset="0"/>
              </a:rPr>
            </a:br>
            <a:r>
              <a:rPr lang="es-ES" sz="5200" dirty="0">
                <a:latin typeface="Kristen ITC" pitchFamily="66" charset="0"/>
              </a:rPr>
              <a:t>Puedes ver más entrando </a:t>
            </a:r>
            <a:br>
              <a:rPr lang="es-ES" sz="5200" dirty="0">
                <a:latin typeface="Kristen ITC" pitchFamily="66" charset="0"/>
              </a:rPr>
            </a:br>
            <a:r>
              <a:rPr lang="es-ES" sz="5200" b="1" dirty="0">
                <a:solidFill>
                  <a:srgbClr val="40F903"/>
                </a:solidFill>
                <a:latin typeface="Kristen ITC" pitchFamily="66" charset="0"/>
                <a:hlinkClick r:id="rId2"/>
              </a:rPr>
              <a:t>Aquí</a:t>
            </a:r>
            <a:endParaRPr lang="es-ES" sz="5200" b="1" dirty="0">
              <a:solidFill>
                <a:srgbClr val="40F903"/>
              </a:solidFill>
              <a:latin typeface="Kristen ITC" pitchFamily="66" charset="0"/>
            </a:endParaRPr>
          </a:p>
        </p:txBody>
      </p:sp>
      <p:sp>
        <p:nvSpPr>
          <p:cNvPr id="4107" name="Text Box 11"/>
          <p:cNvSpPr txBox="1">
            <a:spLocks noChangeArrowheads="1"/>
          </p:cNvSpPr>
          <p:nvPr/>
        </p:nvSpPr>
        <p:spPr bwMode="auto">
          <a:xfrm>
            <a:off x="1408708" y="5258083"/>
            <a:ext cx="3286985" cy="1632543"/>
          </a:xfrm>
          <a:prstGeom prst="rect">
            <a:avLst/>
          </a:prstGeom>
          <a:noFill/>
          <a:ln w="19050">
            <a:noFill/>
            <a:prstDash val="sysDot"/>
            <a:miter lim="800000"/>
            <a:headEnd/>
            <a:tailEnd/>
          </a:ln>
          <a:effectLst/>
        </p:spPr>
        <p:txBody>
          <a:bodyPr lIns="107997" tIns="53997" rIns="107997" bIns="53997">
            <a:spAutoFit/>
          </a:bodyPr>
          <a:lstStyle/>
          <a:p>
            <a:pPr algn="ctr">
              <a:spcBef>
                <a:spcPct val="50000"/>
              </a:spcBef>
            </a:pPr>
            <a:r>
              <a:rPr lang="es-ES_tradnl" b="1">
                <a:latin typeface="Kristen ITC" pitchFamily="66" charset="0"/>
              </a:rPr>
              <a:t>Además puedes recibir powerpoints en tu correo electrónico suscribiéndote aquí:</a:t>
            </a:r>
            <a:r>
              <a:rPr lang="es-ES_tradnl" b="1">
                <a:solidFill>
                  <a:srgbClr val="0066FF"/>
                </a:solidFill>
              </a:rPr>
              <a:t> </a:t>
            </a:r>
          </a:p>
          <a:p>
            <a:pPr>
              <a:spcBef>
                <a:spcPct val="50000"/>
              </a:spcBef>
            </a:pPr>
            <a:endParaRPr lang="es-ES" b="1">
              <a:solidFill>
                <a:srgbClr val="0066FF"/>
              </a:solidFill>
            </a:endParaRPr>
          </a:p>
        </p:txBody>
      </p:sp>
      <p:pic>
        <p:nvPicPr>
          <p:cNvPr id="4106" name="Picture 10" descr="email">
            <a:hlinkClick r:id="rId4"/>
          </p:cNvPr>
          <p:cNvPicPr>
            <a:picLocks noChangeAspect="1" noChangeArrowheads="1"/>
          </p:cNvPicPr>
          <p:nvPr/>
        </p:nvPicPr>
        <p:blipFill>
          <a:blip r:embed="rId5"/>
          <a:srcRect/>
          <a:stretch>
            <a:fillRect/>
          </a:stretch>
        </p:blipFill>
        <p:spPr bwMode="auto">
          <a:xfrm>
            <a:off x="6949625" y="4664429"/>
            <a:ext cx="2911330" cy="2629041"/>
          </a:xfrm>
          <a:prstGeom prst="rect">
            <a:avLst/>
          </a:prstGeom>
          <a:noFill/>
        </p:spPr>
      </p:pic>
      <p:pic>
        <p:nvPicPr>
          <p:cNvPr id="4113" name="Picture 17" descr="flechas-8"/>
          <p:cNvPicPr>
            <a:picLocks noChangeAspect="1" noChangeArrowheads="1"/>
          </p:cNvPicPr>
          <p:nvPr/>
        </p:nvPicPr>
        <p:blipFill>
          <a:blip r:embed="rId6"/>
          <a:srcRect/>
          <a:stretch>
            <a:fillRect/>
          </a:stretch>
        </p:blipFill>
        <p:spPr bwMode="auto">
          <a:xfrm>
            <a:off x="4977434" y="5427699"/>
            <a:ext cx="1502622" cy="1102501"/>
          </a:xfrm>
          <a:prstGeom prst="rect">
            <a:avLst/>
          </a:prstGeom>
          <a:noFill/>
        </p:spPr>
      </p:pic>
      <p:pic>
        <p:nvPicPr>
          <p:cNvPr id="4117" name="Picture 21" descr="facebook-icon">
            <a:hlinkClick r:id="rId7"/>
          </p:cNvPr>
          <p:cNvPicPr>
            <a:picLocks noChangeAspect="1" noChangeArrowheads="1"/>
          </p:cNvPicPr>
          <p:nvPr/>
        </p:nvPicPr>
        <p:blipFill>
          <a:blip r:embed="rId8" cstate="print"/>
          <a:srcRect/>
          <a:stretch>
            <a:fillRect/>
          </a:stretch>
        </p:blipFill>
        <p:spPr bwMode="auto">
          <a:xfrm>
            <a:off x="0" y="3307504"/>
            <a:ext cx="657397" cy="593654"/>
          </a:xfrm>
          <a:prstGeom prst="rect">
            <a:avLst/>
          </a:prstGeom>
          <a:noFill/>
        </p:spPr>
      </p:pic>
      <p:pic>
        <p:nvPicPr>
          <p:cNvPr id="4118" name="Picture 22" descr="twitter-icon">
            <a:hlinkClick r:id="rId9"/>
          </p:cNvPr>
          <p:cNvPicPr>
            <a:picLocks noChangeAspect="1" noChangeArrowheads="1"/>
          </p:cNvPicPr>
          <p:nvPr/>
        </p:nvPicPr>
        <p:blipFill>
          <a:blip r:embed="rId10" cstate="print"/>
          <a:srcRect/>
          <a:stretch>
            <a:fillRect/>
          </a:stretch>
        </p:blipFill>
        <p:spPr bwMode="auto">
          <a:xfrm>
            <a:off x="0" y="3901158"/>
            <a:ext cx="657397" cy="593654"/>
          </a:xfrm>
          <a:prstGeom prst="rect">
            <a:avLst/>
          </a:prstGeom>
          <a:noFill/>
        </p:spPr>
      </p:pic>
      <p:pic>
        <p:nvPicPr>
          <p:cNvPr id="4119" name="Picture 23" descr="Web-Google-plus-Metro-icon">
            <a:hlinkClick r:id="rId11"/>
          </p:cNvPr>
          <p:cNvPicPr>
            <a:picLocks noChangeAspect="1" noChangeArrowheads="1"/>
          </p:cNvPicPr>
          <p:nvPr/>
        </p:nvPicPr>
        <p:blipFill>
          <a:blip r:embed="rId12" cstate="print"/>
          <a:srcRect/>
          <a:stretch>
            <a:fillRect/>
          </a:stretch>
        </p:blipFill>
        <p:spPr bwMode="auto">
          <a:xfrm>
            <a:off x="0" y="4494812"/>
            <a:ext cx="657397" cy="593654"/>
          </a:xfrm>
          <a:prstGeom prst="rect">
            <a:avLst/>
          </a:prstGeom>
          <a:noFill/>
        </p:spPr>
      </p:pic>
      <p:pic>
        <p:nvPicPr>
          <p:cNvPr id="4120" name="Picture 24" descr="vkontakte-256">
            <a:hlinkClick r:id="rId13"/>
          </p:cNvPr>
          <p:cNvPicPr>
            <a:picLocks noChangeAspect="1" noChangeArrowheads="1"/>
          </p:cNvPicPr>
          <p:nvPr/>
        </p:nvPicPr>
        <p:blipFill>
          <a:blip r:embed="rId14" cstate="print"/>
          <a:srcRect/>
          <a:stretch>
            <a:fillRect/>
          </a:stretch>
        </p:blipFill>
        <p:spPr bwMode="auto">
          <a:xfrm>
            <a:off x="0" y="5088467"/>
            <a:ext cx="657397" cy="593654"/>
          </a:xfrm>
          <a:prstGeom prst="rect">
            <a:avLst/>
          </a:prstGeom>
          <a:noFill/>
        </p:spPr>
      </p:pic>
    </p:spTree>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SIN PHOTOSHOP">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SIN PHOTOSHOP</Template>
  <TotalTime>1</TotalTime>
  <Words>1442</Words>
  <Application>Microsoft Office PowerPoint</Application>
  <PresentationFormat>Personalizado</PresentationFormat>
  <Paragraphs>57</Paragraphs>
  <Slides>34</Slides>
  <Notes>0</Notes>
  <HiddenSlides>0</HiddenSlides>
  <MMClips>0</MMClips>
  <ScaleCrop>false</ScaleCrop>
  <HeadingPairs>
    <vt:vector size="4" baseType="variant">
      <vt:variant>
        <vt:lpstr>Tema</vt:lpstr>
      </vt:variant>
      <vt:variant>
        <vt:i4>2</vt:i4>
      </vt:variant>
      <vt:variant>
        <vt:lpstr>Títulos de diapositiva</vt:lpstr>
      </vt:variant>
      <vt:variant>
        <vt:i4>34</vt:i4>
      </vt:variant>
    </vt:vector>
  </HeadingPairs>
  <TitlesOfParts>
    <vt:vector size="36" baseType="lpstr">
      <vt:lpstr>SIN PHOTOSHOP</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Jose Luis</dc:creator>
  <cp:lastModifiedBy>Jose Luis</cp:lastModifiedBy>
  <cp:revision>1</cp:revision>
  <dcterms:created xsi:type="dcterms:W3CDTF">2018-02-22T08:42:59Z</dcterms:created>
  <dcterms:modified xsi:type="dcterms:W3CDTF">2018-02-22T08:44:13Z</dcterms:modified>
</cp:coreProperties>
</file>