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257" r:id="rId3"/>
    <p:sldId id="318" r:id="rId4"/>
    <p:sldId id="300" r:id="rId5"/>
    <p:sldId id="326" r:id="rId6"/>
    <p:sldId id="272" r:id="rId7"/>
    <p:sldId id="322" r:id="rId8"/>
    <p:sldId id="282" r:id="rId9"/>
    <p:sldId id="265" r:id="rId10"/>
    <p:sldId id="321" r:id="rId11"/>
    <p:sldId id="279" r:id="rId12"/>
    <p:sldId id="323" r:id="rId13"/>
    <p:sldId id="302" r:id="rId14"/>
    <p:sldId id="274" r:id="rId15"/>
    <p:sldId id="303" r:id="rId16"/>
    <p:sldId id="275" r:id="rId17"/>
    <p:sldId id="327" r:id="rId18"/>
    <p:sldId id="273" r:id="rId19"/>
    <p:sldId id="287" r:id="rId20"/>
    <p:sldId id="288" r:id="rId21"/>
    <p:sldId id="291" r:id="rId22"/>
    <p:sldId id="292" r:id="rId23"/>
    <p:sldId id="276" r:id="rId24"/>
    <p:sldId id="277" r:id="rId25"/>
    <p:sldId id="331" r:id="rId26"/>
    <p:sldId id="278" r:id="rId27"/>
    <p:sldId id="293" r:id="rId28"/>
    <p:sldId id="294" r:id="rId29"/>
    <p:sldId id="295" r:id="rId30"/>
    <p:sldId id="296" r:id="rId31"/>
    <p:sldId id="280" r:id="rId32"/>
    <p:sldId id="281" r:id="rId33"/>
    <p:sldId id="329" r:id="rId34"/>
    <p:sldId id="283" r:id="rId35"/>
    <p:sldId id="284" r:id="rId36"/>
    <p:sldId id="285" r:id="rId37"/>
    <p:sldId id="314" r:id="rId38"/>
    <p:sldId id="297" r:id="rId39"/>
    <p:sldId id="309" r:id="rId40"/>
    <p:sldId id="299" r:id="rId41"/>
    <p:sldId id="332" r:id="rId42"/>
    <p:sldId id="319" r:id="rId43"/>
    <p:sldId id="298" r:id="rId44"/>
    <p:sldId id="312" r:id="rId45"/>
    <p:sldId id="304" r:id="rId46"/>
    <p:sldId id="306" r:id="rId47"/>
    <p:sldId id="307" r:id="rId48"/>
    <p:sldId id="311" r:id="rId49"/>
    <p:sldId id="308" r:id="rId50"/>
    <p:sldId id="310" r:id="rId51"/>
    <p:sldId id="313" r:id="rId52"/>
    <p:sldId id="305" r:id="rId53"/>
    <p:sldId id="337" r:id="rId54"/>
    <p:sldId id="316" r:id="rId55"/>
    <p:sldId id="315" r:id="rId56"/>
    <p:sldId id="335" r:id="rId57"/>
    <p:sldId id="334" r:id="rId58"/>
    <p:sldId id="333" r:id="rId59"/>
    <p:sldId id="324" r:id="rId60"/>
    <p:sldId id="325" r:id="rId6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0zM8q38wYd9mi3scqhvWkQ==" hashData="RC/kmJHp4W68YgyWY4hxv8+7ETw="/>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97BD58-8EB5-4C72-AA00-204DD4896F73}" type="datetimeFigureOut">
              <a:rPr lang="es-ES" smtClean="0"/>
              <a:t>23/06/2020</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712BD1-7A96-45F1-A5BC-EEF6E29381AC}" type="slidenum">
              <a:rPr lang="es-ES" smtClean="0"/>
              <a:t>‹Nº›</a:t>
            </a:fld>
            <a:endParaRPr lang="es-ES"/>
          </a:p>
        </p:txBody>
      </p:sp>
    </p:spTree>
    <p:extLst>
      <p:ext uri="{BB962C8B-B14F-4D97-AF65-F5344CB8AC3E}">
        <p14:creationId xmlns:p14="http://schemas.microsoft.com/office/powerpoint/2010/main" val="31880379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xfrm>
            <a:off x="1143000" y="685800"/>
            <a:ext cx="4572000" cy="3429000"/>
          </a:xfrm>
          <a:ln/>
        </p:spPr>
      </p:sp>
      <p:sp>
        <p:nvSpPr>
          <p:cNvPr id="109571"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xfrm>
            <a:off x="1143000" y="685800"/>
            <a:ext cx="4572000" cy="3429000"/>
          </a:xfrm>
          <a:ln/>
        </p:spPr>
      </p:sp>
      <p:sp>
        <p:nvSpPr>
          <p:cNvPr id="69635"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xfrm>
            <a:off x="1143000" y="685800"/>
            <a:ext cx="4572000" cy="3429000"/>
          </a:xfrm>
          <a:ln/>
        </p:spPr>
      </p:sp>
      <p:sp>
        <p:nvSpPr>
          <p:cNvPr id="79875"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xfrm>
            <a:off x="1143000" y="685800"/>
            <a:ext cx="4572000" cy="3429000"/>
          </a:xfrm>
          <a:ln/>
        </p:spPr>
      </p:sp>
      <p:sp>
        <p:nvSpPr>
          <p:cNvPr id="76803"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spect="1" noChangeArrowheads="1" noTextEdit="1"/>
          </p:cNvSpPr>
          <p:nvPr>
            <p:ph type="sldImg"/>
          </p:nvPr>
        </p:nvSpPr>
        <p:spPr>
          <a:xfrm>
            <a:off x="1143000" y="685800"/>
            <a:ext cx="4572000" cy="3429000"/>
          </a:xfrm>
          <a:ln/>
        </p:spPr>
      </p:sp>
      <p:sp>
        <p:nvSpPr>
          <p:cNvPr id="111619"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xfrm>
            <a:off x="1143000" y="685800"/>
            <a:ext cx="4572000" cy="3429000"/>
          </a:xfrm>
          <a:ln/>
        </p:spPr>
      </p:sp>
      <p:sp>
        <p:nvSpPr>
          <p:cNvPr id="71683"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a:xfrm>
            <a:off x="1143000" y="685800"/>
            <a:ext cx="4572000" cy="3429000"/>
          </a:xfrm>
          <a:ln/>
        </p:spPr>
      </p:sp>
      <p:sp>
        <p:nvSpPr>
          <p:cNvPr id="112643"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43000" y="685800"/>
            <a:ext cx="4572000" cy="3429000"/>
          </a:xfrm>
          <a:ln/>
        </p:spPr>
      </p:sp>
      <p:sp>
        <p:nvSpPr>
          <p:cNvPr id="72707"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4712BD1-7A96-45F1-A5BC-EEF6E29381AC}" type="slidenum">
              <a:rPr lang="es-ES" smtClean="0"/>
              <a:t>16</a:t>
            </a:fld>
            <a:endParaRPr lang="es-ES"/>
          </a:p>
        </p:txBody>
      </p:sp>
    </p:spTree>
    <p:extLst>
      <p:ext uri="{BB962C8B-B14F-4D97-AF65-F5344CB8AC3E}">
        <p14:creationId xmlns:p14="http://schemas.microsoft.com/office/powerpoint/2010/main" val="20754181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xfrm>
            <a:off x="1143000" y="685800"/>
            <a:ext cx="4572000" cy="3429000"/>
          </a:xfrm>
          <a:ln/>
        </p:spPr>
      </p:sp>
      <p:sp>
        <p:nvSpPr>
          <p:cNvPr id="70659"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Rot="1" noChangeAspect="1" noChangeArrowheads="1" noTextEdit="1"/>
          </p:cNvSpPr>
          <p:nvPr>
            <p:ph type="sldImg"/>
          </p:nvPr>
        </p:nvSpPr>
        <p:spPr>
          <a:xfrm>
            <a:off x="1143000" y="685800"/>
            <a:ext cx="4572000" cy="3429000"/>
          </a:xfrm>
          <a:ln/>
        </p:spPr>
      </p:sp>
      <p:sp>
        <p:nvSpPr>
          <p:cNvPr id="97283"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xfrm>
            <a:off x="1143000" y="685800"/>
            <a:ext cx="4572000" cy="3429000"/>
          </a:xfrm>
          <a:ln/>
        </p:spPr>
      </p:sp>
      <p:sp>
        <p:nvSpPr>
          <p:cNvPr id="98307"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43000" y="685800"/>
            <a:ext cx="4572000" cy="3429000"/>
          </a:xfrm>
          <a:ln/>
        </p:spPr>
      </p:sp>
      <p:sp>
        <p:nvSpPr>
          <p:cNvPr id="68611"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xfrm>
            <a:off x="1143000" y="685800"/>
            <a:ext cx="4572000" cy="3429000"/>
          </a:xfrm>
          <a:ln/>
        </p:spPr>
      </p:sp>
      <p:sp>
        <p:nvSpPr>
          <p:cNvPr id="101379"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xfrm>
            <a:off x="1143000" y="685800"/>
            <a:ext cx="4572000" cy="3429000"/>
          </a:xfrm>
          <a:ln/>
        </p:spPr>
      </p:sp>
      <p:sp>
        <p:nvSpPr>
          <p:cNvPr id="73731"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xfrm>
            <a:off x="1143000" y="685800"/>
            <a:ext cx="4572000" cy="3429000"/>
          </a:xfrm>
          <a:ln/>
        </p:spPr>
      </p:sp>
      <p:sp>
        <p:nvSpPr>
          <p:cNvPr id="74755"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ChangeArrowheads="1" noTextEdit="1"/>
          </p:cNvSpPr>
          <p:nvPr>
            <p:ph type="sldImg"/>
          </p:nvPr>
        </p:nvSpPr>
        <p:spPr>
          <a:xfrm>
            <a:off x="1143000" y="685800"/>
            <a:ext cx="4572000" cy="3429000"/>
          </a:xfrm>
          <a:ln/>
        </p:spPr>
      </p:sp>
      <p:sp>
        <p:nvSpPr>
          <p:cNvPr id="75779"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spect="1" noChangeArrowheads="1" noTextEdit="1"/>
          </p:cNvSpPr>
          <p:nvPr>
            <p:ph type="sldImg"/>
          </p:nvPr>
        </p:nvSpPr>
        <p:spPr>
          <a:xfrm>
            <a:off x="1143000" y="685800"/>
            <a:ext cx="4572000" cy="3429000"/>
          </a:xfrm>
          <a:ln/>
        </p:spPr>
      </p:sp>
      <p:sp>
        <p:nvSpPr>
          <p:cNvPr id="102403"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ChangeArrowheads="1" noTextEdit="1"/>
          </p:cNvSpPr>
          <p:nvPr>
            <p:ph type="sldImg"/>
          </p:nvPr>
        </p:nvSpPr>
        <p:spPr>
          <a:xfrm>
            <a:off x="1143000" y="685800"/>
            <a:ext cx="4572000" cy="3429000"/>
          </a:xfrm>
          <a:ln/>
        </p:spPr>
      </p:sp>
      <p:sp>
        <p:nvSpPr>
          <p:cNvPr id="103427"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xfrm>
            <a:off x="1143000" y="685800"/>
            <a:ext cx="4572000" cy="3429000"/>
          </a:xfrm>
          <a:ln/>
        </p:spPr>
      </p:sp>
      <p:sp>
        <p:nvSpPr>
          <p:cNvPr id="104451"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spect="1" noChangeArrowheads="1" noTextEdit="1"/>
          </p:cNvSpPr>
          <p:nvPr>
            <p:ph type="sldImg"/>
          </p:nvPr>
        </p:nvSpPr>
        <p:spPr>
          <a:xfrm>
            <a:off x="1143000" y="685800"/>
            <a:ext cx="4572000" cy="3429000"/>
          </a:xfrm>
          <a:ln/>
        </p:spPr>
      </p:sp>
      <p:sp>
        <p:nvSpPr>
          <p:cNvPr id="105475"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xfrm>
            <a:off x="1143000" y="685800"/>
            <a:ext cx="4572000" cy="3429000"/>
          </a:xfrm>
          <a:ln/>
        </p:spPr>
      </p:sp>
      <p:sp>
        <p:nvSpPr>
          <p:cNvPr id="77827"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xfrm>
            <a:off x="1143000" y="685800"/>
            <a:ext cx="4572000" cy="3429000"/>
          </a:xfrm>
          <a:ln/>
        </p:spPr>
      </p:sp>
      <p:sp>
        <p:nvSpPr>
          <p:cNvPr id="78851"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4712BD1-7A96-45F1-A5BC-EEF6E29381AC}" type="slidenum">
              <a:rPr lang="es-ES" smtClean="0"/>
              <a:t>32</a:t>
            </a:fld>
            <a:endParaRPr lang="es-ES"/>
          </a:p>
        </p:txBody>
      </p:sp>
    </p:spTree>
    <p:extLst>
      <p:ext uri="{BB962C8B-B14F-4D97-AF65-F5344CB8AC3E}">
        <p14:creationId xmlns:p14="http://schemas.microsoft.com/office/powerpoint/2010/main" val="32369779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xfrm>
            <a:off x="1143000" y="685800"/>
            <a:ext cx="4572000" cy="3429000"/>
          </a:xfrm>
          <a:ln/>
        </p:spPr>
      </p:sp>
      <p:sp>
        <p:nvSpPr>
          <p:cNvPr id="80899"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xfrm>
            <a:off x="1143000" y="685800"/>
            <a:ext cx="4572000" cy="3429000"/>
          </a:xfrm>
          <a:ln/>
        </p:spPr>
      </p:sp>
      <p:sp>
        <p:nvSpPr>
          <p:cNvPr id="81923"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1143000" y="685800"/>
            <a:ext cx="4572000" cy="3429000"/>
          </a:xfrm>
          <a:ln/>
        </p:spPr>
      </p:sp>
      <p:sp>
        <p:nvSpPr>
          <p:cNvPr id="82947"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a:xfrm>
            <a:off x="1143000" y="685800"/>
            <a:ext cx="4572000" cy="3429000"/>
          </a:xfrm>
          <a:ln/>
        </p:spPr>
      </p:sp>
      <p:sp>
        <p:nvSpPr>
          <p:cNvPr id="94211"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xfrm>
            <a:off x="1143000" y="685800"/>
            <a:ext cx="4572000" cy="3429000"/>
          </a:xfrm>
          <a:ln/>
        </p:spPr>
      </p:sp>
      <p:sp>
        <p:nvSpPr>
          <p:cNvPr id="106499"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spect="1" noChangeArrowheads="1" noTextEdit="1"/>
          </p:cNvSpPr>
          <p:nvPr>
            <p:ph type="sldImg"/>
          </p:nvPr>
        </p:nvSpPr>
        <p:spPr>
          <a:xfrm>
            <a:off x="1143000" y="685800"/>
            <a:ext cx="4572000" cy="3429000"/>
          </a:xfrm>
          <a:ln/>
        </p:spPr>
      </p:sp>
      <p:sp>
        <p:nvSpPr>
          <p:cNvPr id="89091"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xfrm>
            <a:off x="1143000" y="685800"/>
            <a:ext cx="4572000" cy="3429000"/>
          </a:xfrm>
          <a:ln/>
        </p:spPr>
      </p:sp>
      <p:sp>
        <p:nvSpPr>
          <p:cNvPr id="108547"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4712BD1-7A96-45F1-A5BC-EEF6E29381AC}" type="slidenum">
              <a:rPr lang="es-ES" smtClean="0"/>
              <a:t>40</a:t>
            </a:fld>
            <a:endParaRPr lang="es-ES"/>
          </a:p>
        </p:txBody>
      </p:sp>
    </p:spTree>
    <p:extLst>
      <p:ext uri="{BB962C8B-B14F-4D97-AF65-F5344CB8AC3E}">
        <p14:creationId xmlns:p14="http://schemas.microsoft.com/office/powerpoint/2010/main" val="32369779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spect="1" noChangeArrowheads="1" noTextEdit="1"/>
          </p:cNvSpPr>
          <p:nvPr>
            <p:ph type="sldImg"/>
          </p:nvPr>
        </p:nvSpPr>
        <p:spPr>
          <a:xfrm>
            <a:off x="1143000" y="685800"/>
            <a:ext cx="4572000" cy="3429000"/>
          </a:xfrm>
          <a:ln/>
        </p:spPr>
      </p:sp>
      <p:sp>
        <p:nvSpPr>
          <p:cNvPr id="107523"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xfrm>
            <a:off x="1143000" y="685800"/>
            <a:ext cx="4572000" cy="3429000"/>
          </a:xfrm>
          <a:ln/>
        </p:spPr>
      </p:sp>
      <p:sp>
        <p:nvSpPr>
          <p:cNvPr id="92163"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spect="1" noChangeArrowheads="1" noTextEdit="1"/>
          </p:cNvSpPr>
          <p:nvPr>
            <p:ph type="sldImg"/>
          </p:nvPr>
        </p:nvSpPr>
        <p:spPr>
          <a:xfrm>
            <a:off x="1143000" y="685800"/>
            <a:ext cx="4572000" cy="3429000"/>
          </a:xfrm>
          <a:ln/>
        </p:spPr>
      </p:sp>
      <p:sp>
        <p:nvSpPr>
          <p:cNvPr id="113667"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xfrm>
            <a:off x="1143000" y="685800"/>
            <a:ext cx="4572000" cy="3429000"/>
          </a:xfrm>
          <a:ln/>
        </p:spPr>
      </p:sp>
      <p:sp>
        <p:nvSpPr>
          <p:cNvPr id="86019"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xfrm>
            <a:off x="1143000" y="685800"/>
            <a:ext cx="4572000" cy="3429000"/>
          </a:xfrm>
          <a:ln/>
        </p:spPr>
      </p:sp>
      <p:sp>
        <p:nvSpPr>
          <p:cNvPr id="87043"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ChangeArrowheads="1" noTextEdit="1"/>
          </p:cNvSpPr>
          <p:nvPr>
            <p:ph type="sldImg"/>
          </p:nvPr>
        </p:nvSpPr>
        <p:spPr>
          <a:xfrm>
            <a:off x="1143000" y="685800"/>
            <a:ext cx="4572000" cy="3429000"/>
          </a:xfrm>
          <a:ln/>
        </p:spPr>
      </p:sp>
      <p:sp>
        <p:nvSpPr>
          <p:cNvPr id="91139"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ChangeArrowheads="1" noTextEdit="1"/>
          </p:cNvSpPr>
          <p:nvPr>
            <p:ph type="sldImg"/>
          </p:nvPr>
        </p:nvSpPr>
        <p:spPr>
          <a:xfrm>
            <a:off x="1143000" y="685800"/>
            <a:ext cx="4572000" cy="3429000"/>
          </a:xfrm>
          <a:ln/>
        </p:spPr>
      </p:sp>
      <p:sp>
        <p:nvSpPr>
          <p:cNvPr id="88067"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a:xfrm>
            <a:off x="1143000" y="685800"/>
            <a:ext cx="4572000" cy="3429000"/>
          </a:xfrm>
          <a:ln/>
        </p:spPr>
      </p:sp>
      <p:sp>
        <p:nvSpPr>
          <p:cNvPr id="90115"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ChangeArrowheads="1" noTextEdit="1"/>
          </p:cNvSpPr>
          <p:nvPr>
            <p:ph type="sldImg"/>
          </p:nvPr>
        </p:nvSpPr>
        <p:spPr>
          <a:xfrm>
            <a:off x="1143000" y="685800"/>
            <a:ext cx="4572000" cy="3429000"/>
          </a:xfrm>
          <a:ln/>
        </p:spPr>
      </p:sp>
      <p:sp>
        <p:nvSpPr>
          <p:cNvPr id="93187"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xfrm>
            <a:off x="1143000" y="685800"/>
            <a:ext cx="4572000" cy="3429000"/>
          </a:xfrm>
          <a:ln/>
        </p:spPr>
      </p:sp>
      <p:sp>
        <p:nvSpPr>
          <p:cNvPr id="84995"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4712BD1-7A96-45F1-A5BC-EEF6E29381AC}" type="slidenum">
              <a:rPr lang="es-ES" smtClean="0"/>
              <a:t>52</a:t>
            </a:fld>
            <a:endParaRPr lang="es-ES"/>
          </a:p>
        </p:txBody>
      </p:sp>
    </p:spTree>
    <p:extLst>
      <p:ext uri="{BB962C8B-B14F-4D97-AF65-F5344CB8AC3E}">
        <p14:creationId xmlns:p14="http://schemas.microsoft.com/office/powerpoint/2010/main" val="323697791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xfrm>
            <a:off x="1143000" y="685800"/>
            <a:ext cx="4572000" cy="3429000"/>
          </a:xfrm>
          <a:ln/>
        </p:spPr>
      </p:sp>
      <p:sp>
        <p:nvSpPr>
          <p:cNvPr id="96259"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xfrm>
            <a:off x="1143000" y="685800"/>
            <a:ext cx="4572000" cy="3429000"/>
          </a:xfrm>
          <a:ln/>
        </p:spPr>
      </p:sp>
      <p:sp>
        <p:nvSpPr>
          <p:cNvPr id="95235" name="Rectangle 3"/>
          <p:cNvSpPr>
            <a:spLocks noGrp="1" noChangeArrowheads="1"/>
          </p:cNvSpPr>
          <p:nvPr>
            <p:ph type="body" idx="1"/>
          </p:nvPr>
        </p:nvSpPr>
        <p:spPr>
          <a:noFill/>
        </p:spPr>
        <p:txBody>
          <a:bodyPr/>
          <a:lstStyle/>
          <a:p>
            <a:pPr eaLnBrk="1" hangingPunct="1"/>
            <a:endParaRPr lang="pl-P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23/06/2020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793244564"/>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23/06/2020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005468712"/>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292B6CF-C560-4F1E-9F31-9426CFD2FD04}" type="datetimeFigureOut">
              <a:rPr lang="es-ES" smtClean="0"/>
              <a:t>23/06/2020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629871976"/>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292B6CF-C560-4F1E-9F31-9426CFD2FD04}" type="datetimeFigureOut">
              <a:rPr lang="es-ES" smtClean="0"/>
              <a:t>23/06/2020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156525733"/>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292B6CF-C560-4F1E-9F31-9426CFD2FD04}" type="datetimeFigureOut">
              <a:rPr lang="es-ES" smtClean="0"/>
              <a:t>23/06/2020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566531981"/>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292B6CF-C560-4F1E-9F31-9426CFD2FD04}" type="datetimeFigureOut">
              <a:rPr lang="es-ES" smtClean="0"/>
              <a:t>23/06/2020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3324061964"/>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292B6CF-C560-4F1E-9F31-9426CFD2FD04}" type="datetimeFigureOut">
              <a:rPr lang="es-ES" smtClean="0"/>
              <a:t>23/06/2020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922248046"/>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92B6CF-C560-4F1E-9F31-9426CFD2FD04}" type="datetimeFigureOut">
              <a:rPr lang="es-ES" smtClean="0"/>
              <a:t>23/06/2020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1317668883"/>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92B6CF-C560-4F1E-9F31-9426CFD2FD04}" type="datetimeFigureOut">
              <a:rPr lang="es-ES" smtClean="0"/>
              <a:t>23/06/2020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2926856172"/>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23/06/2020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4127616953"/>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92B6CF-C560-4F1E-9F31-9426CFD2FD04}" type="datetimeFigureOut">
              <a:rPr lang="es-ES" smtClean="0"/>
              <a:t>23/06/2020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C3690DE-7C8A-4E4C-B244-D456858B275E}" type="slidenum">
              <a:rPr lang="es-ES" smtClean="0"/>
              <a:t>‹Nº›</a:t>
            </a:fld>
            <a:endParaRPr lang="es-ES"/>
          </a:p>
        </p:txBody>
      </p:sp>
    </p:spTree>
    <p:extLst>
      <p:ext uri="{BB962C8B-B14F-4D97-AF65-F5344CB8AC3E}">
        <p14:creationId xmlns:p14="http://schemas.microsoft.com/office/powerpoint/2010/main" val="72767531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57799934"/>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72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92B6CF-C560-4F1E-9F31-9426CFD2FD04}" type="datetimeFigureOut">
              <a:rPr lang="es-ES" smtClean="0"/>
              <a:t>23/06/2020</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3690DE-7C8A-4E4C-B244-D456858B275E}" type="slidenum">
              <a:rPr lang="es-ES" smtClean="0"/>
              <a:t>‹Nº›</a:t>
            </a:fld>
            <a:endParaRPr lang="es-ES"/>
          </a:p>
        </p:txBody>
      </p:sp>
    </p:spTree>
    <p:extLst>
      <p:ext uri="{BB962C8B-B14F-4D97-AF65-F5344CB8AC3E}">
        <p14:creationId xmlns:p14="http://schemas.microsoft.com/office/powerpoint/2010/main" val="4069988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36.jpeg"/></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4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3.gif"/><Relationship Id="rId2" Type="http://schemas.openxmlformats.org/officeDocument/2006/relationships/image" Target="../media/image62.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64.jpeg"/><Relationship Id="rId4" Type="http://schemas.openxmlformats.org/officeDocument/2006/relationships/image" Target="../media/image2.gif"/></Relationships>
</file>

<file path=ppt/slides/_rels/slide59.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 y="-22448"/>
            <a:ext cx="9340177"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6" y="5857912"/>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57164" y="5715019"/>
            <a:ext cx="699094" cy="766986"/>
          </a:xfrm>
          <a:prstGeom prst="rect">
            <a:avLst/>
          </a:prstGeom>
          <a:noFill/>
          <a:ln w="38100">
            <a:solidFill>
              <a:srgbClr val="1CDEF8"/>
            </a:solidFill>
            <a:miter lim="800000"/>
            <a:headEnd/>
            <a:tailEnd/>
          </a:ln>
        </p:spPr>
      </p:pic>
      <p:sp>
        <p:nvSpPr>
          <p:cNvPr id="19" name="18 Rectángulo"/>
          <p:cNvSpPr/>
          <p:nvPr/>
        </p:nvSpPr>
        <p:spPr>
          <a:xfrm>
            <a:off x="1980360" y="4572029"/>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85398" y="1732560"/>
            <a:ext cx="6578972" cy="2865500"/>
          </a:xfrm>
          <a:prstGeom prst="rect">
            <a:avLst/>
          </a:prstGeom>
        </p:spPr>
        <p:txBody>
          <a:bodyPr wrap="none" lIns="81272" tIns="40636" rIns="81272" bIns="40636" fromWordArt="1">
            <a:prstTxWarp prst="textPlain">
              <a:avLst>
                <a:gd name="adj" fmla="val 50000"/>
              </a:avLst>
            </a:prstTxWarp>
          </a:bodyPr>
          <a:lstStyle/>
          <a:p>
            <a:pPr algn="ctr"/>
            <a:r>
              <a:rPr lang="es-ES" sz="20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Simpáticas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ARDILLAS</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prstClr val="black"/>
              <a:schemeClr val="accent2">
                <a:tint val="45000"/>
                <a:satMod val="400000"/>
              </a:schemeClr>
            </a:duotone>
            <a:extLst>
              <a:ext uri="{28A0092B-C50C-407E-A947-70E740481C1C}">
                <a14:useLocalDpi xmlns:a14="http://schemas.microsoft.com/office/drawing/2010/main"/>
              </a:ext>
            </a:extLst>
          </a:blip>
          <a:srcRect/>
          <a:stretch>
            <a:fillRect/>
          </a:stretch>
        </p:blipFill>
        <p:spPr bwMode="auto">
          <a:xfrm>
            <a:off x="1268087" y="5611366"/>
            <a:ext cx="2008835" cy="934064"/>
          </a:xfrm>
          <a:prstGeom prst="rect">
            <a:avLst/>
          </a:prstGeom>
          <a:noFill/>
        </p:spPr>
      </p:pic>
      <p:sp>
        <p:nvSpPr>
          <p:cNvPr id="13" name="12 Rectángulo"/>
          <p:cNvSpPr/>
          <p:nvPr/>
        </p:nvSpPr>
        <p:spPr>
          <a:xfrm>
            <a:off x="-4571999" y="-642966"/>
            <a:ext cx="4572000"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537543930"/>
      </p:ext>
    </p:extLst>
  </p:cSld>
  <p:clrMapOvr>
    <a:masterClrMapping/>
  </p:clrMapOvr>
  <mc:AlternateContent xmlns:mc="http://schemas.openxmlformats.org/markup-compatibility/2006">
    <mc:Choice xmlns:p14="http://schemas.microsoft.com/office/powerpoint/2010/main" Requires="p14">
      <p:transition spd="slow" p14:dur="4000" advTm="12000">
        <p14:vortex dir="r"/>
        <p:sndAc>
          <p:stSnd>
            <p:snd r:embed="rId2" name="09-henry_mancicni_and_his_orchestra-raindrops_keep_fallin_on_my_head.wav"/>
          </p:stSnd>
        </p:sndAc>
      </p:transition>
    </mc:Choice>
    <mc:Fallback>
      <p:transition spd="slow" advTm="12000">
        <p:fade/>
        <p:sndAc>
          <p:stSnd>
            <p:snd r:embed="rId2" name="09-henry_mancicni_and_his_orchestra-raindrops_keep_fallin_on_my_hea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rabajo de cultura audiovisual: Gif Animado"/>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 y="0"/>
            <a:ext cx="9144001" cy="6960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403786"/>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圖片 1" descr="wiewiorki_105.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2122488" y="0"/>
            <a:ext cx="48990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6280336"/>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IF: Una ardilla comilona (Gif #5559)"/>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337" y="-905570"/>
            <a:ext cx="9309669" cy="5925838"/>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0" y="5301208"/>
            <a:ext cx="9143999" cy="1384995"/>
          </a:xfrm>
          <a:prstGeom prst="rect">
            <a:avLst/>
          </a:prstGeom>
          <a:solidFill>
            <a:srgbClr val="FFFF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400" b="1" i="1" dirty="0">
                <a:solidFill>
                  <a:srgbClr val="FF0000"/>
                </a:solidFill>
                <a:latin typeface="+mj-lt"/>
              </a:rPr>
              <a:t>Todos nos sentimos atraídos por este pequeño roedor que suele habitar en los bosques, pero que también ha sabido adaptarse a la perfección a la vida con los humanos, pudiéndosela encontrar en algunos parques de las zonas en las que habita comúnmente. La simpatía que las personas tienen hacia estos animales ha hecho que también se sientan protegidos y sean protagonistas de muchos dibujos animados e incluso películas. Prefieren ante todo los lugares más cálidos, aunque en el momento que llega el mal tiempo y el invierno hibernan hasta que vuelva a aparecer el buen tiempo con la primavera. Existen más de 500 especies pero las que más destacan son la ardilla roja, o la ardilla coreana</a:t>
            </a:r>
            <a:r>
              <a:rPr lang="es-ES" altLang="es-ES" sz="1400" b="1" i="1" dirty="0" smtClean="0">
                <a:solidFill>
                  <a:srgbClr val="FF0000"/>
                </a:solidFill>
                <a:latin typeface="+mj-lt"/>
              </a:rPr>
              <a:t>.</a:t>
            </a:r>
            <a:endParaRPr lang="es-ES" altLang="es-ES" sz="1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960" y="4001946"/>
            <a:ext cx="1440735" cy="1366752"/>
          </a:xfrm>
          <a:prstGeom prst="rect">
            <a:avLst/>
          </a:prstGeom>
          <a:noFill/>
        </p:spPr>
      </p:pic>
    </p:spTree>
    <p:extLst>
      <p:ext uri="{BB962C8B-B14F-4D97-AF65-F5344CB8AC3E}">
        <p14:creationId xmlns:p14="http://schemas.microsoft.com/office/powerpoint/2010/main" val="3435636304"/>
      </p:ext>
    </p:extLst>
  </p:cSld>
  <p:clrMapOvr>
    <a:masterClrMapping/>
  </p:clrMapOvr>
  <mc:AlternateContent xmlns:mc="http://schemas.openxmlformats.org/markup-compatibility/2006">
    <mc:Choice xmlns:p14="http://schemas.microsoft.com/office/powerpoint/2010/main" Requires="p14">
      <p:transition spd="slow" p14:dur="40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圖片 3" descr="wiewiorki_01.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976313" y="0"/>
            <a:ext cx="71913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11127476"/>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Ardilla Eating Peanut GIF - Ardilla EatingPeanut - Descubre ..."/>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403648" y="548680"/>
            <a:ext cx="5544616" cy="5821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334073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圖片 1" descr="wiewiorki_29.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10198"/>
            <a:ext cx="9144000" cy="6868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892239"/>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image009"/>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27734"/>
            <a:ext cx="59197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6228184" y="788506"/>
            <a:ext cx="2682385" cy="4001095"/>
          </a:xfrm>
          <a:prstGeom prst="rect">
            <a:avLst/>
          </a:prstGeom>
          <a:solidFill>
            <a:srgbClr val="FFFF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1800" b="1" i="1" dirty="0">
              <a:solidFill>
                <a:srgbClr val="FF0000"/>
              </a:solidFill>
              <a:latin typeface="+mj-lt"/>
            </a:endParaRPr>
          </a:p>
          <a:p>
            <a:pPr algn="ctr" fontAlgn="base">
              <a:spcBef>
                <a:spcPct val="0"/>
              </a:spcBef>
              <a:spcAft>
                <a:spcPct val="0"/>
              </a:spcAft>
            </a:pPr>
            <a:r>
              <a:rPr lang="es-ES" altLang="es-ES" sz="1800" b="1" i="1" dirty="0">
                <a:solidFill>
                  <a:srgbClr val="FF0000"/>
                </a:solidFill>
                <a:latin typeface="+mj-lt"/>
              </a:rPr>
              <a:t>Estos roedores prefieren moverse en la luz del día que en la noche. Cuando el Sol empieza a salir, yéndose los posibles depredadores nocturnos, aprovecha para inspeccionar el terreno cerca de su hogar para luego lentamente ir ampliando el territorio en el que se mueven.</a:t>
            </a:r>
          </a:p>
          <a:p>
            <a:pPr algn="ctr" fontAlgn="base">
              <a:spcBef>
                <a:spcPct val="0"/>
              </a:spcBef>
              <a:spcAft>
                <a:spcPct val="0"/>
              </a:spcAft>
            </a:pPr>
            <a:endParaRPr lang="es-ES" altLang="es-ES" sz="20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6128641" y="5524459"/>
            <a:ext cx="1440735" cy="1366752"/>
          </a:xfrm>
          <a:prstGeom prst="rect">
            <a:avLst/>
          </a:prstGeom>
          <a:noFill/>
        </p:spPr>
      </p:pic>
    </p:spTree>
    <p:extLst>
      <p:ext uri="{BB962C8B-B14F-4D97-AF65-F5344CB8AC3E}">
        <p14:creationId xmlns:p14="http://schemas.microsoft.com/office/powerpoint/2010/main" val="1204728720"/>
      </p:ext>
    </p:extLst>
  </p:cSld>
  <p:clrMapOvr>
    <a:masterClrMapping/>
  </p:clrMapOvr>
  <mc:AlternateContent xmlns:mc="http://schemas.openxmlformats.org/markup-compatibility/2006">
    <mc:Choice xmlns:p14="http://schemas.microsoft.com/office/powerpoint/2010/main" Requires="p14">
      <p:transition spd="slow" p14:dur="40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Gifs animados de Ardilla bonit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204524"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504338"/>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圖片 1" descr="wiewiorki_18.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34993"/>
            <a:ext cx="9144000" cy="6892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996645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Ardilla comiendo pina en Ardillas - GIF Animado | REYGIF"/>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08520" y="0"/>
            <a:ext cx="925252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7815223"/>
      </p:ext>
    </p:extLst>
  </p:cSld>
  <p:clrMapOvr>
    <a:masterClrMapping/>
  </p:clrMapOvr>
  <mc:AlternateContent xmlns:mc="http://schemas.openxmlformats.org/markup-compatibility/2006">
    <mc:Choice xmlns:p14="http://schemas.microsoft.com/office/powerpoint/2010/main" Requires="p14">
      <p:transition spd="slow" p14:dur="4000" advTm="6000">
        <p14:vortex dir="r"/>
        <p:sndAc>
          <p:stSnd>
            <p:snd r:embed="rId2" name="Franck Pourcel - Besame Mucho.wav"/>
          </p:stSnd>
        </p:sndAc>
      </p:transition>
    </mc:Choice>
    <mc:Fallback>
      <p:transition spd="slow" advTm="6000">
        <p:fade/>
        <p:sndAc>
          <p:stSnd>
            <p:snd r:embed="rId2" name="Franck Pourcel - Besame Mucho.wav"/>
          </p:stSnd>
        </p:sndAc>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圖片 1" descr="wiewiorki_09.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28016"/>
            <a:ext cx="9144000"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660987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圖片 1" descr="wiewiorki_06.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524000" y="0"/>
            <a:ext cx="6096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5621388"/>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圖片 1" descr="wiewiorki_108.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1832" y="-26787"/>
            <a:ext cx="9144000" cy="6984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4523254"/>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圖片 1" descr="wiewiorki_07.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1"/>
            <a:ext cx="9144000" cy="694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2588845"/>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llumar... alumbrar: Botánica,,, frutos (bayas, pomos, drupa) con ..."/>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0" y="-267932"/>
            <a:ext cx="4698708" cy="7170284"/>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5235593" y="778053"/>
            <a:ext cx="3640906" cy="5078313"/>
          </a:xfrm>
          <a:prstGeom prst="rect">
            <a:avLst/>
          </a:prstGeom>
          <a:solidFill>
            <a:srgbClr val="FFFF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1800" b="1" i="1" dirty="0">
              <a:solidFill>
                <a:srgbClr val="FF0000"/>
              </a:solidFill>
              <a:latin typeface="+mj-lt"/>
            </a:endParaRPr>
          </a:p>
          <a:p>
            <a:pPr algn="ctr" fontAlgn="base">
              <a:spcBef>
                <a:spcPct val="0"/>
              </a:spcBef>
              <a:spcAft>
                <a:spcPct val="0"/>
              </a:spcAft>
            </a:pPr>
            <a:r>
              <a:rPr lang="es-ES" altLang="es-ES" sz="1800" b="1" i="1" dirty="0">
                <a:solidFill>
                  <a:srgbClr val="FF0000"/>
                </a:solidFill>
                <a:latin typeface="+mj-lt"/>
              </a:rPr>
              <a:t>Son bastante cautelosos y al mínimo ruido se quedan paralizados escuchando de donde viene, corriendo si hace falta hasta su madriguera, también es muy común para estas especies emitir sonidos agudos para avisar al resto de miembros de la familia o de la especie para que se escondan ya que hay peligros cerca de ellos. Si ocurre el caso que el depredador se encuentra entre el nido y la ardilla, habiendo en este cachorros, en ocasiones la madre va a hacer que el depredador vaya detrás suya, con el fin de mantener oculto su madriguera</a:t>
            </a:r>
            <a:r>
              <a:rPr lang="es-ES" altLang="es-ES" sz="1800" b="1" i="1" dirty="0" smtClean="0">
                <a:solidFill>
                  <a:srgbClr val="FF0000"/>
                </a:solidFill>
                <a:latin typeface="+mj-lt"/>
              </a:rPr>
              <a:t>..</a:t>
            </a:r>
            <a:endParaRPr lang="es-ES" altLang="es-ES" sz="18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4499704" y="5535600"/>
            <a:ext cx="1440735" cy="1366752"/>
          </a:xfrm>
          <a:prstGeom prst="rect">
            <a:avLst/>
          </a:prstGeom>
          <a:noFill/>
        </p:spPr>
      </p:pic>
    </p:spTree>
    <p:extLst>
      <p:ext uri="{BB962C8B-B14F-4D97-AF65-F5344CB8AC3E}">
        <p14:creationId xmlns:p14="http://schemas.microsoft.com/office/powerpoint/2010/main" val="2880373201"/>
      </p:ext>
    </p:extLst>
  </p:cSld>
  <p:clrMapOvr>
    <a:masterClrMapping/>
  </p:clrMapOvr>
  <mc:AlternateContent xmlns:mc="http://schemas.openxmlformats.org/markup-compatibility/2006">
    <mc:Choice xmlns:p14="http://schemas.microsoft.com/office/powerpoint/2010/main" Requires="p14">
      <p:transition spd="slow" p14:dur="40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圖片 1" descr="wiewiorki_03.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09750" y="0"/>
            <a:ext cx="5524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75735851"/>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4" descr="image006"/>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78075" y="-675456"/>
            <a:ext cx="10251987" cy="7776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018876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圖片 1" descr="wiewiorki_78.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4858357"/>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圖片 1" descr="wiewiorki_53.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624171"/>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圖片 1" descr="wiewiorki_83.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0"/>
            <a:ext cx="9144000" cy="689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7128831"/>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圖片 1" descr="wiewiorki_12.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81063" y="0"/>
            <a:ext cx="73818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3603637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圖片 1" descr="wiewiorki_14.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0"/>
            <a:ext cx="9144000" cy="702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2721492"/>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1" descr="wiewiorki_82.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28988"/>
            <a:ext cx="5004048" cy="6889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5508104" y="1196752"/>
            <a:ext cx="3240360" cy="3970318"/>
          </a:xfrm>
          <a:prstGeom prst="rect">
            <a:avLst/>
          </a:prstGeom>
          <a:solidFill>
            <a:srgbClr val="FFFF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b="1" i="1" dirty="0">
                <a:solidFill>
                  <a:srgbClr val="FF0000"/>
                </a:solidFill>
                <a:latin typeface="+mj-lt"/>
              </a:rPr>
              <a:t>Siempre estamos acostumbrados a ver alimentándose a las ardillas de cacahuetes o bellotas, debido a la acción que tiene sobre nosotros la televisión y sobre todo los personajes animados con los que relacionamos a estos animales. Sin embargo su alimentación es muy variada y te sorprenderá saber que las ardillas son omnívoras, es decir, que comen tanto frutos, como también otros seres vivos.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5004048" y="5493954"/>
            <a:ext cx="1440735" cy="1366752"/>
          </a:xfrm>
          <a:prstGeom prst="rect">
            <a:avLst/>
          </a:prstGeom>
          <a:noFill/>
        </p:spPr>
      </p:pic>
    </p:spTree>
    <p:extLst>
      <p:ext uri="{BB962C8B-B14F-4D97-AF65-F5344CB8AC3E}">
        <p14:creationId xmlns:p14="http://schemas.microsoft.com/office/powerpoint/2010/main" val="2843633938"/>
      </p:ext>
    </p:extLst>
  </p:cSld>
  <p:clrMapOvr>
    <a:masterClrMapping/>
  </p:clrMapOvr>
  <mc:AlternateContent xmlns:mc="http://schemas.openxmlformats.org/markup-compatibility/2006">
    <mc:Choice xmlns:p14="http://schemas.microsoft.com/office/powerpoint/2010/main" Requires="p14">
      <p:transition spd="slow" p14:dur="400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圖片 1" descr="wiewiorki_17.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1143000" y="0"/>
            <a:ext cx="6858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090134"/>
      </p:ext>
    </p:extLst>
  </p:cSld>
  <p:clrMapOvr>
    <a:masterClrMapping/>
  </p:clrMapOvr>
  <mc:AlternateContent xmlns:mc="http://schemas.openxmlformats.org/markup-compatibility/2006">
    <mc:Choice xmlns:p14="http://schemas.microsoft.com/office/powerpoint/2010/main" Requires="p14">
      <p:transition spd="slow" p14:dur="4000" advTm="6000">
        <p14:vortex dir="r"/>
        <p:sndAc>
          <p:stSnd>
            <p:snd r:embed="rId3" name="MDW Drole 1.06 poup poup poup.wav"/>
          </p:stSnd>
        </p:sndAc>
      </p:transition>
    </mc:Choice>
    <mc:Fallback>
      <p:transition spd="slow" advTm="6000">
        <p:fade/>
        <p:sndAc>
          <p:stSnd>
            <p:snd r:embed="rId3" name="MDW Drole 1.06 poup poup poup.wav"/>
          </p:stSnd>
        </p:sndAc>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圖片 1" descr="wiewiorki_84.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7837" y="0"/>
            <a:ext cx="9144000" cy="7533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527624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圖片 1" descr="wiewiorki_88.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2284414" y="0"/>
            <a:ext cx="45751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4950303"/>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圖片 1" descr="wiewiorki_89.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8562"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391238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圖片 1" descr="wiewiorki_90.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2162175" y="0"/>
            <a:ext cx="4819650"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1812145"/>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圖片 1" descr="wiewiorki_26.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0"/>
            <a:ext cx="9144000"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3247262"/>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圖片 1" descr="wiewiorki_27.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6759334"/>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1" descr="wiewiorki_79.jpg"/>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1844" y="-151153"/>
            <a:ext cx="5040560" cy="725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5385472" y="1196752"/>
            <a:ext cx="3474473" cy="4247317"/>
          </a:xfrm>
          <a:prstGeom prst="rect">
            <a:avLst/>
          </a:prstGeom>
          <a:solidFill>
            <a:srgbClr val="FFFF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b="1" i="1" dirty="0" smtClean="0">
                <a:solidFill>
                  <a:srgbClr val="FF0000"/>
                </a:solidFill>
                <a:latin typeface="+mj-lt"/>
              </a:rPr>
              <a:t>Por </a:t>
            </a:r>
            <a:r>
              <a:rPr lang="es-ES" altLang="es-ES" sz="1800" b="1" i="1" dirty="0">
                <a:solidFill>
                  <a:srgbClr val="FF0000"/>
                </a:solidFill>
                <a:latin typeface="+mj-lt"/>
              </a:rPr>
              <a:t>norma general, las ardillas van a recolectar frutos por el día, evitando salir en horario nocturno, aprovechando cuando el Sol se esconde para meterse en sus madrigueras y escondrijos. Es en estos lugares donde la ardilla va a guardar todo lo que ha ido consiguiendo para comer, devorándolo cuando le haga falta. En su dieta también se va a incluir insectos de todos los tamaños, huevos, tanto de aves como de reptiles y por último aves pequeñas que pueda </a:t>
            </a:r>
            <a:r>
              <a:rPr lang="es-ES" altLang="es-ES" sz="1800" b="1" i="1" dirty="0" smtClean="0">
                <a:solidFill>
                  <a:srgbClr val="FF0000"/>
                </a:solidFill>
                <a:latin typeface="+mj-lt"/>
              </a:rPr>
              <a:t>cazar.</a:t>
            </a:r>
            <a:endParaRPr lang="es-ES" altLang="es-ES" sz="18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4499992" y="5651752"/>
            <a:ext cx="1440735" cy="1366752"/>
          </a:xfrm>
          <a:prstGeom prst="rect">
            <a:avLst/>
          </a:prstGeom>
          <a:noFill/>
        </p:spPr>
      </p:pic>
    </p:spTree>
    <p:extLst>
      <p:ext uri="{BB962C8B-B14F-4D97-AF65-F5344CB8AC3E}">
        <p14:creationId xmlns:p14="http://schemas.microsoft.com/office/powerpoint/2010/main" val="3124950297"/>
      </p:ext>
    </p:extLst>
  </p:cSld>
  <p:clrMapOvr>
    <a:masterClrMapping/>
  </p:clrMapOvr>
  <mc:AlternateContent xmlns:mc="http://schemas.openxmlformats.org/markup-compatibility/2006">
    <mc:Choice xmlns:p14="http://schemas.microsoft.com/office/powerpoint/2010/main" Requires="p14">
      <p:transition spd="slow" p14:dur="4000" advTm="24000">
        <p14:vortex dir="r"/>
        <p:sndAc>
          <p:stSnd>
            <p:snd r:embed="rId3" name="314-beautifulword.wav"/>
          </p:stSnd>
        </p:sndAc>
      </p:transition>
    </mc:Choice>
    <mc:Fallback>
      <p:transition spd="slow" advTm="24000">
        <p:fade/>
        <p:sndAc>
          <p:stSnd>
            <p:snd r:embed="rId3" name="314-beautifulword.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圖片 1" descr="wiewiorki_31.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4567"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1846561"/>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圖片 1" descr="wiewiorki_81.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7215153"/>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圖片 1" descr="wiewiorki_46.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9148" y="9525"/>
            <a:ext cx="9163147" cy="683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7115691"/>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圖片 1" descr="wiewiorki_70.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3855"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3425127"/>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圖片 1" descr="wiewiorki_92.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2122488" y="0"/>
            <a:ext cx="48990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2064527"/>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圖片 1" descr="wiewiorki_58.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 y="-88464"/>
            <a:ext cx="9180513" cy="733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5148445"/>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圖片 1" descr="wiewiorki_101.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2144713" y="0"/>
            <a:ext cx="48545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7313221"/>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agent_smith_odpoczywa"/>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a:xfrm>
            <a:off x="1" y="0"/>
            <a:ext cx="6228184" cy="6858000"/>
          </a:xfrm>
          <a:prstGeom prst="rect">
            <a:avLst/>
          </a:prstGeom>
        </p:spPr>
      </p:pic>
      <p:sp>
        <p:nvSpPr>
          <p:cNvPr id="2055" name="Text Box 7"/>
          <p:cNvSpPr txBox="1">
            <a:spLocks noChangeArrowheads="1"/>
          </p:cNvSpPr>
          <p:nvPr/>
        </p:nvSpPr>
        <p:spPr bwMode="auto">
          <a:xfrm>
            <a:off x="6376600" y="959392"/>
            <a:ext cx="2627784" cy="4247317"/>
          </a:xfrm>
          <a:prstGeom prst="rect">
            <a:avLst/>
          </a:prstGeom>
          <a:solidFill>
            <a:srgbClr val="FFFF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b="1" i="1" dirty="0">
                <a:solidFill>
                  <a:srgbClr val="FF0000"/>
                </a:solidFill>
                <a:latin typeface="+mj-lt"/>
              </a:rPr>
              <a:t>El ciclo reproductivo de las ardillas comienza a la par que empieza la primavera, es decir, cuando el frío empieza a irse y empieza el alimento nuevamente a abundar. Las hembras suelen tener dos camadas de 3 o cuatro crías en el transcurso de un año, aunque se dan casos de ardillas que pueden llegar a tener hasta 6</a:t>
            </a:r>
            <a:r>
              <a:rPr lang="es-ES" altLang="es-ES" sz="1800" b="1" i="1" dirty="0" smtClean="0">
                <a:solidFill>
                  <a:srgbClr val="FF0000"/>
                </a:solidFill>
                <a:latin typeface="+mj-lt"/>
              </a:rPr>
              <a:t>.</a:t>
            </a:r>
            <a:endParaRPr lang="es-ES" altLang="es-ES" sz="18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85011" y="5668373"/>
            <a:ext cx="1440735" cy="1366752"/>
          </a:xfrm>
          <a:prstGeom prst="rect">
            <a:avLst/>
          </a:prstGeom>
          <a:noFill/>
        </p:spPr>
      </p:pic>
    </p:spTree>
    <p:extLst>
      <p:ext uri="{BB962C8B-B14F-4D97-AF65-F5344CB8AC3E}">
        <p14:creationId xmlns:p14="http://schemas.microsoft.com/office/powerpoint/2010/main" val="2628836021"/>
      </p:ext>
    </p:extLst>
  </p:cSld>
  <p:clrMapOvr>
    <a:masterClrMapping/>
  </p:clrMapOvr>
  <mc:AlternateContent xmlns:mc="http://schemas.openxmlformats.org/markup-compatibility/2006">
    <mc:Choice xmlns:p14="http://schemas.microsoft.com/office/powerpoint/2010/main" Requires="p14">
      <p:transition spd="slow" p14:dur="40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Animales del Bosque | Ardilla Roja o Ardilla Común"/>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0"/>
            <a:ext cx="920333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672227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圖片 1" descr="wiewiorki_98.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223964" y="0"/>
            <a:ext cx="66960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8658213"/>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圖片 1" descr="wiewiorki_63.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4658146"/>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圖片 1" descr="wiewiorki_113.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92263" y="0"/>
            <a:ext cx="5959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0" name="Tijdelijke aanduiding voor tekst 4"/>
          <p:cNvSpPr>
            <a:spLocks noGrp="1"/>
          </p:cNvSpPr>
          <p:nvPr>
            <p:ph type="body" sz="half" idx="4294967295"/>
          </p:nvPr>
        </p:nvSpPr>
        <p:spPr>
          <a:xfrm>
            <a:off x="0" y="1150938"/>
            <a:ext cx="6858000" cy="3573462"/>
          </a:xfrm>
        </p:spPr>
        <p:txBody>
          <a:bodyPr/>
          <a:lstStyle/>
          <a:p>
            <a:pPr marL="69850" indent="0" eaLnBrk="1" hangingPunct="1">
              <a:buFont typeface="Wingdings" pitchFamily="2" charset="2"/>
              <a:buNone/>
            </a:pPr>
            <a:endParaRPr lang="nl-NL" sz="1800" b="1" i="1" dirty="0" smtClean="0"/>
          </a:p>
          <a:p>
            <a:pPr marL="69850" indent="0" eaLnBrk="1" hangingPunct="1">
              <a:buFont typeface="Wingdings" pitchFamily="2" charset="2"/>
              <a:buNone/>
            </a:pPr>
            <a:endParaRPr lang="nl-NL" sz="1800" b="1" i="1" dirty="0" smtClean="0"/>
          </a:p>
          <a:p>
            <a:pPr marL="69850" indent="0" eaLnBrk="1" hangingPunct="1">
              <a:buFont typeface="Wingdings" pitchFamily="2" charset="2"/>
              <a:buNone/>
            </a:pPr>
            <a:endParaRPr lang="nl-NL" sz="1800" b="1" i="1" dirty="0" smtClean="0"/>
          </a:p>
          <a:p>
            <a:pPr marL="69850" indent="0" eaLnBrk="1" hangingPunct="1">
              <a:buFont typeface="Wingdings" pitchFamily="2" charset="2"/>
              <a:buNone/>
            </a:pPr>
            <a:endParaRPr lang="nl-NL" sz="1800" b="1" i="1" dirty="0" smtClean="0"/>
          </a:p>
          <a:p>
            <a:pPr marL="69850" indent="0" eaLnBrk="1" hangingPunct="1">
              <a:buFont typeface="Wingdings" pitchFamily="2" charset="2"/>
              <a:buNone/>
            </a:pPr>
            <a:endParaRPr lang="nl-NL" sz="1800" b="1" i="1" dirty="0" smtClean="0"/>
          </a:p>
          <a:p>
            <a:pPr marL="69850" indent="0" eaLnBrk="1" hangingPunct="1">
              <a:buFont typeface="Wingdings" pitchFamily="2" charset="2"/>
              <a:buNone/>
            </a:pPr>
            <a:endParaRPr lang="nl-NL" sz="1800" b="1" i="1" dirty="0" smtClean="0"/>
          </a:p>
          <a:p>
            <a:pPr marL="69850" indent="0" eaLnBrk="1" hangingPunct="1">
              <a:buFont typeface="Wingdings" pitchFamily="2" charset="2"/>
              <a:buNone/>
            </a:pPr>
            <a:endParaRPr lang="nl-NL" sz="1800" b="1" i="1" dirty="0" smtClean="0"/>
          </a:p>
          <a:p>
            <a:pPr marL="69850" indent="0" eaLnBrk="1" hangingPunct="1">
              <a:buFont typeface="Wingdings" pitchFamily="2" charset="2"/>
              <a:buNone/>
            </a:pPr>
            <a:endParaRPr lang="nl-NL" sz="1800" b="1" i="1" dirty="0" smtClean="0"/>
          </a:p>
          <a:p>
            <a:pPr marL="69850" indent="0" eaLnBrk="1" hangingPunct="1">
              <a:buFont typeface="Wingdings" pitchFamily="2" charset="2"/>
              <a:buNone/>
            </a:pPr>
            <a:endParaRPr lang="nl-NL" sz="1800" b="1" i="1" dirty="0" smtClean="0"/>
          </a:p>
          <a:p>
            <a:pPr marL="69850" indent="0" eaLnBrk="1" hangingPunct="1">
              <a:buFont typeface="Wingdings" pitchFamily="2" charset="2"/>
              <a:buNone/>
            </a:pPr>
            <a:endParaRPr lang="nl-NL" sz="1800" b="1" i="1" dirty="0" smtClean="0"/>
          </a:p>
          <a:p>
            <a:pPr marL="69850" indent="0" eaLnBrk="1" hangingPunct="1">
              <a:buFont typeface="Wingdings" pitchFamily="2" charset="2"/>
              <a:buNone/>
            </a:pPr>
            <a:endParaRPr lang="nl-NL" sz="1800" b="1" i="1" dirty="0" smtClean="0"/>
          </a:p>
        </p:txBody>
      </p:sp>
    </p:spTree>
    <p:extLst>
      <p:ext uri="{BB962C8B-B14F-4D97-AF65-F5344CB8AC3E}">
        <p14:creationId xmlns:p14="http://schemas.microsoft.com/office/powerpoint/2010/main" val="153334820"/>
      </p:ext>
    </p:extLst>
  </p:cSld>
  <p:clrMapOvr>
    <a:masterClrMapping/>
  </p:clrMapOvr>
  <mc:AlternateContent xmlns:mc="http://schemas.openxmlformats.org/markup-compatibility/2006">
    <mc:Choice xmlns:p14="http://schemas.microsoft.com/office/powerpoint/2010/main" Requires="p14">
      <p:transition spd="slow" p14:dur="4000" advTm="6000">
        <p14:vortex dir="r"/>
        <p:sndAc>
          <p:stSnd>
            <p:snd r:embed="rId3" name="461-BobbyDarin-MackTheKnife.wav"/>
          </p:stSnd>
        </p:sndAc>
      </p:transition>
    </mc:Choice>
    <mc:Fallback>
      <p:transition spd="slow" advTm="6000">
        <p:fade/>
        <p:sndAc>
          <p:stSnd>
            <p:snd r:embed="rId3" name="461-BobbyDarin-MackTheKnife.wav"/>
          </p:stSnd>
        </p:sndAc>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5" descr="image012"/>
          <p:cNvPicPr>
            <a:picLocks noGrp="1" noChangeAspect="1" noChangeArrowheads="1"/>
          </p:cNvPicPr>
          <p:nvPr>
            <p:ph idx="4294967295"/>
          </p:nvPr>
        </p:nvPicPr>
        <p:blipFill>
          <a:blip r:embed="rId3">
            <a:extLst>
              <a:ext uri="{28A0092B-C50C-407E-A947-70E740481C1C}">
                <a14:useLocalDpi xmlns:a14="http://schemas.microsoft.com/office/drawing/2010/main"/>
              </a:ext>
            </a:extLst>
          </a:blip>
          <a:srcRect/>
          <a:stretch>
            <a:fillRect/>
          </a:stretch>
        </p:blipFill>
        <p:spPr>
          <a:xfrm>
            <a:off x="-180529" y="-243408"/>
            <a:ext cx="9678751" cy="7632848"/>
          </a:xfrm>
        </p:spPr>
      </p:pic>
    </p:spTree>
    <p:extLst>
      <p:ext uri="{BB962C8B-B14F-4D97-AF65-F5344CB8AC3E}">
        <p14:creationId xmlns:p14="http://schemas.microsoft.com/office/powerpoint/2010/main" val="3619694369"/>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image010"/>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35150" y="0"/>
            <a:ext cx="46164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4239571"/>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圖片 1" descr="wiewiorki_10.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4401" y="-387424"/>
            <a:ext cx="9144000" cy="7245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7169655"/>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圖片 1" descr="wiewiorki_54.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689101" y="0"/>
            <a:ext cx="5765800"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0863285"/>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圖片 1" descr="wiewiorki_65.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 y="139700"/>
            <a:ext cx="9180513" cy="671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10503014"/>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圖片 1" descr="wiewiorki_67.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271361" y="-17463"/>
            <a:ext cx="6696075"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9842874"/>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5" descr="image013"/>
          <p:cNvPicPr>
            <a:picLocks noGrp="1" noChangeAspect="1" noChangeArrowheads="1"/>
          </p:cNvPicPr>
          <p:nvPr>
            <p:ph idx="4294967295"/>
          </p:nvPr>
        </p:nvPicPr>
        <p:blipFill>
          <a:blip r:embed="rId3">
            <a:extLst>
              <a:ext uri="{28A0092B-C50C-407E-A947-70E740481C1C}">
                <a14:useLocalDpi xmlns:a14="http://schemas.microsoft.com/office/drawing/2010/main"/>
              </a:ext>
            </a:extLst>
          </a:blip>
          <a:srcRect/>
          <a:stretch>
            <a:fillRect/>
          </a:stretch>
        </p:blipFill>
        <p:spPr>
          <a:xfrm>
            <a:off x="-180528" y="-171400"/>
            <a:ext cx="10907094" cy="7416824"/>
          </a:xfrm>
        </p:spPr>
      </p:pic>
    </p:spTree>
    <p:extLst>
      <p:ext uri="{BB962C8B-B14F-4D97-AF65-F5344CB8AC3E}">
        <p14:creationId xmlns:p14="http://schemas.microsoft.com/office/powerpoint/2010/main" val="1623251519"/>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6" name="Picture 2" descr="Imagen de ardill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56" y="0"/>
            <a:ext cx="9255456" cy="4944726"/>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115703" y="5102327"/>
            <a:ext cx="7773444" cy="1754326"/>
          </a:xfrm>
          <a:prstGeom prst="rect">
            <a:avLst/>
          </a:prstGeom>
          <a:solidFill>
            <a:srgbClr val="FFFF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b="1" i="1" dirty="0">
                <a:solidFill>
                  <a:srgbClr val="FF0000"/>
                </a:solidFill>
                <a:latin typeface="+mj-lt"/>
              </a:rPr>
              <a:t>Al igual que muchos roedores, puede apoyarse sobre las dos patas traseras para mientras manipular cualquier objeto o alimento con las delanteras, como es el caso cuando comen. Sus extremidades terminan en uñas lo suficientemente afiladas como para poder sujetarse a los arboles fácilmente y escalarlos hasta su hogar. También son grandes nadadoras, pudiendo cruzar muy rápido un río con el fin de encontrar alimento al otro lado. </a:t>
            </a: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11456" y="5491248"/>
            <a:ext cx="1440735" cy="1366752"/>
          </a:xfrm>
          <a:prstGeom prst="rect">
            <a:avLst/>
          </a:prstGeom>
          <a:noFill/>
        </p:spPr>
      </p:pic>
    </p:spTree>
    <p:extLst>
      <p:ext uri="{BB962C8B-B14F-4D97-AF65-F5344CB8AC3E}">
        <p14:creationId xmlns:p14="http://schemas.microsoft.com/office/powerpoint/2010/main" val="795065800"/>
      </p:ext>
    </p:extLst>
  </p:cSld>
  <p:clrMapOvr>
    <a:masterClrMapping/>
  </p:clrMapOvr>
  <mc:AlternateContent xmlns:mc="http://schemas.openxmlformats.org/markup-compatibility/2006">
    <mc:Choice xmlns:p14="http://schemas.microsoft.com/office/powerpoint/2010/main" Requires="p14">
      <p:transition spd="slow" p14:dur="400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圖片 1" descr="wiewiorki_77.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069" y="-315416"/>
            <a:ext cx="9226692" cy="8064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8255254"/>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圖片 1" descr="wiewiorki_75.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2026601" y="-12080"/>
            <a:ext cx="45878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1743992"/>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aracterísticas generales de la ardil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40" y="-171400"/>
            <a:ext cx="9168439" cy="7231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6842409"/>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Qué comen las ardill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1346772"/>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ómo nacen las ardill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96536" cy="7047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9350995"/>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91793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43773" y="-234349"/>
            <a:ext cx="9692505" cy="78488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4198" y="3394211"/>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5680199" y="3394211"/>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9144000" cy="69511"/>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7"/>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8478" y="5464909"/>
            <a:ext cx="60255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876949" y="1067210"/>
            <a:ext cx="3570598"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4833270" y="1067210"/>
            <a:ext cx="3498199"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23 de junio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18:23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268085" y="5210969"/>
            <a:ext cx="2008835" cy="934064"/>
          </a:xfrm>
          <a:prstGeom prst="rect">
            <a:avLst/>
          </a:prstGeom>
          <a:noFill/>
        </p:spPr>
      </p:pic>
    </p:spTree>
    <p:extLst>
      <p:ext uri="{BB962C8B-B14F-4D97-AF65-F5344CB8AC3E}">
        <p14:creationId xmlns:p14="http://schemas.microsoft.com/office/powerpoint/2010/main" val="3059887139"/>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2250"/>
                                  </p:stCondLst>
                                  <p:childTnLst>
                                    <p:animEffect transition="out" filter="circle(out)">
                                      <p:cBhvr>
                                        <p:cTn id="6" dur="2000"/>
                                        <p:tgtEl>
                                          <p:spTgt spid="14"/>
                                        </p:tgtEl>
                                      </p:cBhvr>
                                    </p:animEffect>
                                    <p:set>
                                      <p:cBhvr>
                                        <p:cTn id="7"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theme/theme1.xml><?xml version="1.0" encoding="utf-8"?>
<a:theme xmlns:a="http://schemas.openxmlformats.org/drawingml/2006/main" name="ARDILL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ARDILLAS</Template>
  <TotalTime>103</TotalTime>
  <Words>616</Words>
  <Application>Microsoft Office PowerPoint</Application>
  <PresentationFormat>Presentación en pantalla (4:3)</PresentationFormat>
  <Paragraphs>34</Paragraphs>
  <Slides>59</Slides>
  <Notes>45</Notes>
  <HiddenSlides>0</HiddenSlides>
  <MMClips>0</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ARDILLAS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64</cp:revision>
  <dcterms:created xsi:type="dcterms:W3CDTF">2020-06-23T16:23:30Z</dcterms:created>
  <dcterms:modified xsi:type="dcterms:W3CDTF">2020-06-23T18:06:56Z</dcterms:modified>
</cp:coreProperties>
</file>