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sldIdLst>
    <p:sldId id="282" r:id="rId3"/>
    <p:sldId id="329" r:id="rId4"/>
    <p:sldId id="302" r:id="rId5"/>
    <p:sldId id="277" r:id="rId6"/>
    <p:sldId id="286" r:id="rId7"/>
    <p:sldId id="264" r:id="rId8"/>
    <p:sldId id="280" r:id="rId9"/>
    <p:sldId id="326" r:id="rId10"/>
    <p:sldId id="306" r:id="rId11"/>
    <p:sldId id="297" r:id="rId12"/>
    <p:sldId id="308" r:id="rId13"/>
    <p:sldId id="294" r:id="rId14"/>
    <p:sldId id="330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FU80w4kA0cXfdkHaHe8Pw==" hashData="JHeJ8x8m8mQI8+StyXZQe4VOIj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09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12" y="-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9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36721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92479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5D3D3-C149-47F0-A3ED-DE0513B9E4DC}" type="datetimeFigureOut">
              <a:rPr lang="es-ES" smtClean="0"/>
              <a:t>09/05/2015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D00B6-70A9-4B19-A680-FB7DCA619A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65095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294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915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6474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262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419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799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324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3048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1358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8655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847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95D3D3-C149-47F0-A3ED-DE0513B9E4DC}" type="datetimeFigureOut">
              <a:rPr lang="es-ES" smtClean="0"/>
              <a:t>09/05/2015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D00B6-70A9-4B19-A680-FB7DCA619AF4}" type="slidenum">
              <a:rPr lang="es-ES" smtClean="0"/>
              <a:t>‹Nº›</a:t>
            </a:fld>
            <a:endParaRPr lang="es-ES"/>
          </a:p>
        </p:txBody>
      </p:sp>
      <p:pic>
        <p:nvPicPr>
          <p:cNvPr id="2050" name="Picture 2" descr="C:\Users\Eleni\Desktop\ultimo escritorio\bellisima\00.jp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7899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936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Sakura_(cerezo)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hyperlink" Target="http://es.wikipedia.org/wiki/Abril" TargetMode="External"/><Relationship Id="rId4" Type="http://schemas.openxmlformats.org/officeDocument/2006/relationships/hyperlink" Target="http://es.wikipedia.org/wiki/Japon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7" Type="http://schemas.openxmlformats.org/officeDocument/2006/relationships/image" Target="../media/image34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6.jpeg"/><Relationship Id="rId7" Type="http://schemas.microsoft.com/office/2007/relationships/hdphoto" Target="../media/hdphoto1.wdp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pn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26.jpg"/><Relationship Id="rId7" Type="http://schemas.openxmlformats.org/officeDocument/2006/relationships/image" Target="../media/image48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0.jpeg"/><Relationship Id="rId4" Type="http://schemas.openxmlformats.org/officeDocument/2006/relationships/image" Target="../media/image59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26" descr="C:\Users\Eleni\Desktop\Flores de cerezo en Kioto 2015...........D.4-4\Diapositiva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42" y="-44246"/>
            <a:ext cx="9144000" cy="6902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635896" y="3861048"/>
            <a:ext cx="4392488" cy="121136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es-ES" sz="5400" b="1" cap="none" spc="0" dirty="0" smtClean="0">
                <a:ln w="28575" cmpd="sng">
                  <a:solidFill>
                    <a:srgbClr val="FF0000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60007" dir="5400000" sy="-100000" algn="bl" rotWithShape="0"/>
                </a:effectLst>
              </a:rPr>
              <a:t>SAKURA</a:t>
            </a:r>
            <a:endParaRPr lang="es-ES" sz="5400" b="1" cap="none" spc="0" dirty="0">
              <a:ln w="28575" cmpd="sng">
                <a:solidFill>
                  <a:srgbClr val="FF0000"/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943708" y="6165114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 w="285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60000" dist="60007" dir="5400000" sy="-100000" algn="bl" rotWithShape="0"/>
                </a:effectLst>
                <a:latin typeface="Bernard MT Condensed" panose="02050806060905020404" pitchFamily="18" charset="0"/>
              </a:rPr>
              <a:t>Ppsx Creado Por Helen</a:t>
            </a:r>
            <a:endParaRPr lang="es-ES" sz="2400" b="1" dirty="0">
              <a:ln w="28575"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60000" dist="60007" dir="5400000" sy="-100000" algn="bl" rotWithShape="0"/>
              </a:effectLst>
              <a:latin typeface="Bernard MT Condensed" panose="02050806060905020404" pitchFamily="18" charset="0"/>
            </a:endParaRPr>
          </a:p>
        </p:txBody>
      </p:sp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5907241"/>
            <a:ext cx="1555980" cy="912194"/>
          </a:xfrm>
          <a:prstGeom prst="rect">
            <a:avLst/>
          </a:prstGeom>
          <a:noFill/>
        </p:spPr>
      </p:pic>
      <p:pic>
        <p:nvPicPr>
          <p:cNvPr id="8" name="Picture 15" descr="C:\Users\Eleni\Desktop\Flores de cerezo en Kioto 2015...........D.4-4\Diapositiva3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19" y="-44246"/>
            <a:ext cx="9252520" cy="6902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452320" y="6395946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Automático</a:t>
            </a:r>
            <a:endParaRPr lang="es-ES" sz="20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313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633">
        <p:sndAc>
          <p:stSnd loop="1">
            <p:snd r:embed="rId2" name="夢裡相思.wav"/>
          </p:stSnd>
        </p:sndAc>
      </p:transition>
    </mc:Choice>
    <mc:Fallback>
      <p:transition spd="slow" advTm="34633">
        <p:sndAc>
          <p:stSnd loop="1">
            <p:snd r:embed="rId2" name="夢裡相思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6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ultimo escritorio\bellisima\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97360" y="342496"/>
            <a:ext cx="4572000" cy="3108543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La delicada </a:t>
            </a:r>
            <a:r>
              <a:rPr lang="es-E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  <a:hlinkClick r:id="rId3" tooltip="sakura"/>
              </a:rPr>
              <a:t>sakura</a:t>
            </a: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, o flor del cerezo japonés, se asocia </a:t>
            </a:r>
            <a:r>
              <a:rPr lang="es-E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basicamente</a:t>
            </a: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 a la cultura de su país de origen, </a:t>
            </a: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  <a:hlinkClick r:id="rId4" tooltip="japon"/>
              </a:rPr>
              <a:t>Japón</a:t>
            </a: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. Los cerezos florecen por todo Japón en primavera, pero su belleza nunca se </a:t>
            </a:r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marchita</a:t>
            </a: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697360" y="3326453"/>
            <a:ext cx="4738736" cy="35394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 </a:t>
            </a: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La imagen de los pétalos de estas flores caídos en masa al principio de la primavera, especialmente en </a:t>
            </a: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  <a:hlinkClick r:id="rId5" tooltip="Abril"/>
              </a:rPr>
              <a:t>abril</a:t>
            </a: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, simboliza la belleza de la naturaleza y el renacimiento de la vida como un nuevo comienzo.</a:t>
            </a:r>
          </a:p>
        </p:txBody>
      </p:sp>
      <p:pic>
        <p:nvPicPr>
          <p:cNvPr id="4" name="Picture 18" descr="C:\Users\Eleni\Desktop\Flores de cerezo en Kioto 2015...........D.4-4\Diapositiva1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82"/>
            <a:ext cx="9144000" cy="6842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4057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0"/>
    </mc:Choice>
    <mc:Fallback>
      <p:transition spd="slow" advTm="5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41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Flores de cerezo en Kioto 2015...........D.4-4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0" y="4149080"/>
            <a:ext cx="1643042" cy="270892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4149080"/>
            <a:ext cx="1490508" cy="270892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786182" y="4149080"/>
            <a:ext cx="1505898" cy="270892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715008" y="4149080"/>
            <a:ext cx="1643042" cy="270892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500958" y="4149080"/>
            <a:ext cx="1643042" cy="270892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4999" y="0"/>
            <a:ext cx="1643042" cy="288032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72858" y="5859"/>
            <a:ext cx="1643042" cy="2874461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682880" y="19272"/>
            <a:ext cx="1643042" cy="2885980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614763" y="85799"/>
            <a:ext cx="1643042" cy="2825930"/>
          </a:xfrm>
          <a:prstGeom prst="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406759" y="0"/>
            <a:ext cx="1643042" cy="2792547"/>
          </a:xfrm>
          <a:prstGeom prst="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Picture 17" descr="C:\Users\Eleni\Desktop\Flores de cerezo en Kioto 2015...........D.4-4\Diapositiva16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94" y="-446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7" descr="C:\Users\Eleni\Desktop\Flores de cerezo en Kioto 2015...........D.4-4\Diapositiva6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460" y="-9294"/>
            <a:ext cx="9236266" cy="6867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Eleni\Desktop\ultimo escritorio\bellisima\30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356" y="-9295"/>
            <a:ext cx="9383875" cy="686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053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572"/>
    </mc:Choice>
    <mc:Fallback>
      <p:transition spd="slow" advTm="555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8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8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8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8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8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8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8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8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Flores de cerezo en Kioto 2015...........D.4-4\Diapositiv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94" y="-446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Elipse"/>
          <p:cNvSpPr/>
          <p:nvPr/>
        </p:nvSpPr>
        <p:spPr>
          <a:xfrm>
            <a:off x="323528" y="116632"/>
            <a:ext cx="8496944" cy="684076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1137448" y="559525"/>
            <a:ext cx="6866218" cy="5841547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2003609" y="1219877"/>
            <a:ext cx="5418589" cy="462199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2637457" y="1736255"/>
            <a:ext cx="4142616" cy="347930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2" descr="C:\Users\Eleni\Desktop\Flores de cerezo en Kioto 2015...........D.4-4\Diapositiva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646" y="0"/>
            <a:ext cx="9168451" cy="686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5" descr="C:\Users\Eleni\Desktop\Flores de cerezo en Kioto 2015...........D.4-4\Diapositiva4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646" y="-4469"/>
            <a:ext cx="9175646" cy="6862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1" descr="C:\Users\Eleni\Desktop\Flores de cerezo en Kioto 2015...........D.4-4\Diapositiva2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24" y="-4468"/>
            <a:ext cx="9268343" cy="6874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Eleni\Desktop\flor del cerezo\Diapositiva1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711" y="0"/>
            <a:ext cx="929223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3793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152"/>
    </mc:Choice>
    <mc:Fallback>
      <p:transition spd="slow" advTm="521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37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Flores de cerezo en Kioto 2015...........D.4-4\Diapositiva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ombo"/>
          <p:cNvSpPr/>
          <p:nvPr/>
        </p:nvSpPr>
        <p:spPr>
          <a:xfrm>
            <a:off x="-180530" y="-92588"/>
            <a:ext cx="3188467" cy="6858000"/>
          </a:xfrm>
          <a:prstGeom prst="diamond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704010" y="0"/>
            <a:ext cx="3524173" cy="6858000"/>
          </a:xfrm>
          <a:prstGeom prst="diamond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5593394" y="-69805"/>
            <a:ext cx="3299086" cy="6858000"/>
          </a:xfrm>
          <a:prstGeom prst="diamond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Picture 16" descr="C:\Users\Eleni\Desktop\Flores de cerezo en Kioto 2015...........D.4-4\Diapositiva3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2" y="0"/>
            <a:ext cx="91478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1" descr="C:\Users\Eleni\Desktop\Flores de cerezo en Kioto 2015...........D.4-4\Diapositiva3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" y="-69806"/>
            <a:ext cx="9143924" cy="6927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C:\Users\Eleni\Desktop\Flores de cerezo en Kioto 2015...........D.4-4\Diapositiva3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1" y="-75928"/>
            <a:ext cx="9144000" cy="6933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069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486"/>
    </mc:Choice>
    <mc:Fallback>
      <p:transition spd="slow" advTm="484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ntr" presetSubtype="5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nodeType="withEffect">
                                  <p:stCondLst>
                                    <p:cond delay="3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Flores de cerezo en Kioto 2015...........D.4-4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2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464323"/>
            <a:ext cx="9144000" cy="59293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4" name="Picture 24" descr="C:\Users\Eleni\Desktop\Flores de cerezo en Kioto 2015...........D.4-4\Diapositiva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Eleni\Desktop\Flores de cerezo en Kioto 2015...........D.4-4\Diapositiva1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469"/>
            <a:ext cx="913680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7" descr="C:\Users\Eleni\Desktop\Flores de cerezo en Kioto 2015...........D.4-4\Diapositiva4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94" y="-4470"/>
            <a:ext cx="9144000" cy="6961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3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645"/>
            <a:ext cx="9144000" cy="6992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5272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427"/>
    </mc:Choice>
    <mc:Fallback>
      <p:transition spd="slow" advTm="544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6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5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C:\Users\Eleni\Desktop\Flores de cerezo en Kioto 2015...........D.4-4\Diapositiva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Lágrima"/>
          <p:cNvSpPr/>
          <p:nvPr/>
        </p:nvSpPr>
        <p:spPr>
          <a:xfrm rot="18860916">
            <a:off x="2555051" y="853916"/>
            <a:ext cx="4104889" cy="4078625"/>
          </a:xfrm>
          <a:prstGeom prst="teardrop">
            <a:avLst/>
          </a:prstGeom>
          <a:solidFill>
            <a:srgbClr val="FFFF00">
              <a:alpha val="70000"/>
            </a:srgbClr>
          </a:solidFill>
          <a:ln>
            <a:solidFill>
              <a:schemeClr val="accent1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8860916">
            <a:off x="2626490" y="1353957"/>
            <a:ext cx="4104889" cy="4078625"/>
          </a:xfrm>
          <a:prstGeom prst="teardrop">
            <a:avLst/>
          </a:prstGeom>
          <a:solidFill>
            <a:srgbClr val="7030A0">
              <a:alpha val="70000"/>
            </a:srgbClr>
          </a:solidFill>
          <a:ln>
            <a:solidFill>
              <a:schemeClr val="accent1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860916">
            <a:off x="2626490" y="1925461"/>
            <a:ext cx="4104889" cy="4078625"/>
          </a:xfrm>
          <a:prstGeom prst="teardrop">
            <a:avLst/>
          </a:prstGeom>
          <a:solidFill>
            <a:srgbClr val="CD09B6">
              <a:alpha val="70000"/>
            </a:srgbClr>
          </a:solidFill>
          <a:ln>
            <a:solidFill>
              <a:schemeClr val="accent1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1" descr="C:\Users\Eleni\Desktop\Flores de cerezo en Kioto 2015...........D.4-4\Diapositiva7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Eleni\Desktop\Flores de cerezo en Kioto 2015...........D.4-4\Diapositiva5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4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Eleni\Desktop\Flores de cerezo en Kioto 2015...........D.4-4\Diapositiva2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1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2" descr="C:\Users\Eleni\Desktop\Flores de cerezo en Kioto 2015...........D.4-4\Diapositiva43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56" b="100000" l="10000" r="95104">
                        <a14:foregroundMark x1="84063" y1="56944" x2="89583" y2="623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354"/>
          <a:stretch/>
        </p:blipFill>
        <p:spPr bwMode="auto">
          <a:xfrm flipH="1">
            <a:off x="-607748" y="13381"/>
            <a:ext cx="51797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4" name="Picture 2" descr="C:\Users\Eleni\Desktop\flor del cerezo\Diapositiva9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71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6618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227"/>
    </mc:Choice>
    <mc:Fallback>
      <p:transition spd="slow" advTm="532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32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nodeType="withEffect">
                                  <p:stCondLst>
                                    <p:cond delay="39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6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6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Flores de cerezo en Kioto 2015...........D.4-4\Diapositiva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4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rgbClr val="CD09B6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0" y="1071546"/>
            <a:ext cx="9144000" cy="4643422"/>
          </a:xfrm>
          <a:prstGeom prst="diamond">
            <a:avLst/>
          </a:prstGeom>
          <a:solidFill>
            <a:srgbClr val="FFFF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0" y="1928802"/>
            <a:ext cx="9144000" cy="2928958"/>
          </a:xfrm>
          <a:prstGeom prst="diamond">
            <a:avLst/>
          </a:prstGeom>
          <a:solidFill>
            <a:srgbClr val="00B0F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2714620"/>
            <a:ext cx="9144000" cy="1428760"/>
          </a:xfrm>
          <a:prstGeom prst="diamond">
            <a:avLst/>
          </a:prstGeom>
          <a:solidFill>
            <a:srgbClr val="CD09B6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9" descr="C:\Users\Eleni\Desktop\Flores de cerezo en Kioto 2015...........D.4-4\Diapositiva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24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Eleni\Desktop\Flores de cerezo en Kioto 2015...........D.4-4\Diapositiva5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26" y="784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740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782"/>
    </mc:Choice>
    <mc:Fallback>
      <p:transition spd="slow" advTm="33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4" descr="C:\Users\Eleni\Desktop\Flores de cerezo en Kioto 2015...........D.4-4\Diapositiva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4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heurón"/>
          <p:cNvSpPr/>
          <p:nvPr/>
        </p:nvSpPr>
        <p:spPr>
          <a:xfrm rot="5400000">
            <a:off x="1571604" y="-1143000"/>
            <a:ext cx="6000792" cy="9144000"/>
          </a:xfrm>
          <a:prstGeom prst="chevron">
            <a:avLst>
              <a:gd name="adj" fmla="val 64603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2969407" y="-612009"/>
            <a:ext cx="3205186" cy="5286412"/>
          </a:xfrm>
          <a:prstGeom prst="chevron">
            <a:avLst>
              <a:gd name="adj" fmla="val 60085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790944" y="-76224"/>
            <a:ext cx="1633550" cy="2357454"/>
          </a:xfrm>
          <a:prstGeom prst="chevron">
            <a:avLst>
              <a:gd name="adj" fmla="val 51989"/>
            </a:avLst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" name="Picture 20" descr="C:\Users\Eleni\Desktop\Flores de cerezo en Kioto 2015...........D.4-4\Diapositiva7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9" descr="C:\Users\Eleni\Desktop\Flores de cerezo en Kioto 2015...........D.4-4\Diapositiva69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40"/>
          <a:stretch/>
        </p:blipFill>
        <p:spPr bwMode="auto">
          <a:xfrm>
            <a:off x="0" y="0"/>
            <a:ext cx="9144000" cy="6865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8" descr="C:\Users\Eleni\Desktop\Flores de cerezo en Kioto 2015...........D.4-4\Diapositiva6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50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3913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249"/>
    </mc:Choice>
    <mc:Fallback>
      <p:transition spd="slow" advTm="512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1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6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9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2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Flores de cerezo en Kioto 2015...........D.4-4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572272"/>
          </a:xfrm>
          <a:prstGeom prst="rect">
            <a:avLst/>
          </a:prstGeom>
          <a:solidFill>
            <a:srgbClr val="CD09B6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6" descr="C:\Users\Eleni\Desktop\Flores de cerezo en Kioto 2015...........D.4-4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37" y="-99392"/>
            <a:ext cx="9163137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C:\Users\Eleni\Desktop\Flores de cerezo en Kioto 2015...........D.4-4\Diapositiva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31" y="-99392"/>
            <a:ext cx="9175531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C:\Users\Eleni\Desktop\Flores de cerezo en Kioto 2015...........D.4-4\Diapositiva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31" y="-106912"/>
            <a:ext cx="9175531" cy="7280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1654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330"/>
    </mc:Choice>
    <mc:Fallback>
      <p:transition spd="slow" advTm="403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Flores de cerezo en Kioto 2015...........D.4-4\Diapositiva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4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Decisión"/>
          <p:cNvSpPr/>
          <p:nvPr/>
        </p:nvSpPr>
        <p:spPr>
          <a:xfrm>
            <a:off x="-108520" y="166780"/>
            <a:ext cx="4143372" cy="3286148"/>
          </a:xfrm>
          <a:prstGeom prst="flowChartDecision">
            <a:avLst/>
          </a:prstGeom>
          <a:solidFill>
            <a:srgbClr val="FFFF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                </a:t>
            </a:r>
            <a:endParaRPr lang="es-ES" dirty="0"/>
          </a:p>
        </p:txBody>
      </p:sp>
      <p:sp>
        <p:nvSpPr>
          <p:cNvPr id="4" name="3 Decisión"/>
          <p:cNvSpPr/>
          <p:nvPr/>
        </p:nvSpPr>
        <p:spPr>
          <a:xfrm>
            <a:off x="2339752" y="63992"/>
            <a:ext cx="4143372" cy="3286148"/>
          </a:xfrm>
          <a:prstGeom prst="flowChartDecision">
            <a:avLst/>
          </a:prstGeom>
          <a:solidFill>
            <a:srgbClr val="CD09B6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5220072" y="133122"/>
            <a:ext cx="4143372" cy="3286148"/>
          </a:xfrm>
          <a:prstGeom prst="flowChartDecision">
            <a:avLst/>
          </a:prstGeom>
          <a:solidFill>
            <a:srgbClr val="FFFF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-108520" y="3571852"/>
            <a:ext cx="4143372" cy="3286148"/>
          </a:xfrm>
          <a:prstGeom prst="flowChartDecision">
            <a:avLst/>
          </a:prstGeom>
          <a:solidFill>
            <a:srgbClr val="CD09B6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339752" y="3432651"/>
            <a:ext cx="4143372" cy="3286148"/>
          </a:xfrm>
          <a:prstGeom prst="flowChartDecision">
            <a:avLst/>
          </a:prstGeom>
          <a:solidFill>
            <a:srgbClr val="FFFF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5011624" y="3537936"/>
            <a:ext cx="4143372" cy="3286148"/>
          </a:xfrm>
          <a:prstGeom prst="flowChartDecision">
            <a:avLst/>
          </a:prstGeom>
          <a:solidFill>
            <a:srgbClr val="CD09B6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530" name="Picture 2" descr="C:\Users\Eleni\Desktop\flor del cerezo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13364"/>
            <a:ext cx="9556317" cy="7167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7" descr="C:\Users\Eleni\Desktop\Flores de cerezo en Kioto 2015...........D.4-4\Diapositiva6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15212"/>
            <a:ext cx="9556317" cy="7169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C:\Users\Eleni\Desktop\Flores de cerezo en Kioto 2015...........D.4-4\Diapositiva5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312498"/>
            <a:ext cx="9619380" cy="7466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3621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139"/>
    </mc:Choice>
    <mc:Fallback>
      <p:transition spd="slow" advTm="401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7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30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ultimo escritorio\bellisima\0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150"/>
            <a:ext cx="9143999" cy="691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5576251"/>
            <a:ext cx="2186350" cy="1281749"/>
          </a:xfrm>
          <a:prstGeom prst="rect">
            <a:avLst/>
          </a:prstGeom>
          <a:noFill/>
        </p:spPr>
      </p:pic>
      <p:pic>
        <p:nvPicPr>
          <p:cNvPr id="8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81844"/>
            <a:ext cx="1827424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C:\Users\Eleni\Desktop\Flores de cerezo en Kioto 2015...........D.4-4\Diapositiva6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149"/>
            <a:ext cx="9143998" cy="6922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5654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3360">
        <p:blinds dir="vert"/>
      </p:transition>
    </mc:Choice>
    <mc:Fallback>
      <p:transition spd="slow" advTm="2336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89709068"/>
      </p:ext>
    </p:extLst>
  </p:cSld>
  <p:clrMapOvr>
    <a:masterClrMapping/>
  </p:clrMapOvr>
  <p:transition spd="slow" advTm="12899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756</TotalTime>
  <Words>102</Words>
  <Application>Microsoft Office PowerPoint</Application>
  <PresentationFormat>Presentación en pantalla (4:3)</PresentationFormat>
  <Paragraphs>8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V C</dc:creator>
  <cp:lastModifiedBy>Usuario</cp:lastModifiedBy>
  <cp:revision>64</cp:revision>
  <dcterms:created xsi:type="dcterms:W3CDTF">2015-05-06T16:05:30Z</dcterms:created>
  <dcterms:modified xsi:type="dcterms:W3CDTF">2015-05-09T21:39:25Z</dcterms:modified>
</cp:coreProperties>
</file>