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330" r:id="rId3"/>
    <p:sldId id="292" r:id="rId4"/>
    <p:sldId id="326" r:id="rId5"/>
    <p:sldId id="329" r:id="rId6"/>
    <p:sldId id="258" r:id="rId7"/>
    <p:sldId id="342" r:id="rId8"/>
    <p:sldId id="328" r:id="rId9"/>
    <p:sldId id="339" r:id="rId10"/>
    <p:sldId id="334" r:id="rId11"/>
    <p:sldId id="331" r:id="rId12"/>
    <p:sldId id="341" r:id="rId13"/>
    <p:sldId id="327" r:id="rId14"/>
    <p:sldId id="325" r:id="rId15"/>
    <p:sldId id="338" r:id="rId16"/>
    <p:sldId id="333" r:id="rId17"/>
    <p:sldId id="336" r:id="rId18"/>
    <p:sldId id="337" r:id="rId19"/>
    <p:sldId id="335" r:id="rId20"/>
    <p:sldId id="359" r:id="rId21"/>
    <p:sldId id="360" r:id="rId22"/>
    <p:sldId id="343" r:id="rId23"/>
    <p:sldId id="351" r:id="rId24"/>
    <p:sldId id="356" r:id="rId25"/>
    <p:sldId id="357" r:id="rId26"/>
    <p:sldId id="345" r:id="rId27"/>
    <p:sldId id="366" r:id="rId28"/>
    <p:sldId id="350" r:id="rId29"/>
    <p:sldId id="349" r:id="rId30"/>
    <p:sldId id="353" r:id="rId31"/>
    <p:sldId id="355" r:id="rId32"/>
    <p:sldId id="365" r:id="rId33"/>
    <p:sldId id="364" r:id="rId34"/>
    <p:sldId id="346" r:id="rId35"/>
    <p:sldId id="347" r:id="rId36"/>
    <p:sldId id="344" r:id="rId37"/>
    <p:sldId id="363" r:id="rId38"/>
    <p:sldId id="354" r:id="rId39"/>
    <p:sldId id="362" r:id="rId40"/>
    <p:sldId id="367" r:id="rId41"/>
    <p:sldId id="348" r:id="rId42"/>
    <p:sldId id="361" r:id="rId43"/>
    <p:sldId id="371" r:id="rId44"/>
    <p:sldId id="352" r:id="rId45"/>
    <p:sldId id="368" r:id="rId46"/>
    <p:sldId id="374" r:id="rId47"/>
    <p:sldId id="373" r:id="rId48"/>
    <p:sldId id="380" r:id="rId49"/>
    <p:sldId id="385" r:id="rId50"/>
    <p:sldId id="384" r:id="rId51"/>
    <p:sldId id="288" r:id="rId52"/>
    <p:sldId id="386"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U6o5pytaJgPmxYtBhrYew==" hashData="ntQqd7PNapt+Xh5cu92l7vOSJL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23B3"/>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E50AA5-A9A5-48DD-83A1-8156F3226549}" type="datetimeFigureOut">
              <a:rPr lang="es-ES" smtClean="0"/>
              <a:pPr/>
              <a:t>12/01/2015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644E67-1756-4389-B1C1-F7E8ADBE92E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769AD81-C53E-4ACA-888C-E7B11004C830}" type="datetimeFigureOut">
              <a:rPr lang="es-ES" smtClean="0"/>
              <a:pPr/>
              <a:t>12/01/2015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FE3EC2-BACC-4477-80D7-7D4A2A66EB3B}" type="slidenum">
              <a:rPr lang="es-ES" smtClean="0"/>
              <a:pPr/>
              <a:t>‹Nº›</a:t>
            </a:fld>
            <a:endParaRPr lang="es-ES"/>
          </a:p>
        </p:txBody>
      </p:sp>
    </p:spTree>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E2F7377-9392-4FB1-A2FC-AD7198F790E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0">
              <a:srgbClr val="03D4A8"/>
            </a:gs>
            <a:gs pos="0">
              <a:srgbClr val="0000FF"/>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69AD81-C53E-4ACA-888C-E7B11004C830}" type="datetimeFigureOut">
              <a:rPr lang="es-ES" smtClean="0"/>
              <a:pPr/>
              <a:t>12/01/2015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FE3EC2-BACC-4477-80D7-7D4A2A66EB3B}"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619CDBA-15C9-4C29-873E-3696EA41DFA8}"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3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4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4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4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59.jpeg"/></Relationships>
</file>

<file path=ppt/slides/_rels/slide5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3" descr="illusion-019"/>
          <p:cNvPicPr>
            <a:picLocks noChangeAspect="1" noChangeArrowheads="1" noCrop="1"/>
          </p:cNvPicPr>
          <p:nvPr/>
        </p:nvPicPr>
        <p:blipFill>
          <a:blip r:embed="rId4" cstate="print">
            <a:duotone>
              <a:schemeClr val="accent5">
                <a:shade val="45000"/>
                <a:satMod val="135000"/>
              </a:schemeClr>
              <a:prstClr val="white"/>
            </a:duotone>
            <a:lum bright="31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611560" y="1196752"/>
            <a:ext cx="7500958" cy="4339631"/>
          </a:xfrm>
          <a:prstGeom prst="rect">
            <a:avLst/>
          </a:prstGeom>
        </p:spPr>
        <p:txBody>
          <a:bodyPr lIns="91422" tIns="45711" rIns="91422" bIns="45711">
            <a:spAutoFit/>
          </a:bodyPr>
          <a:lstStyle/>
          <a:p>
            <a:pPr algn="ctr">
              <a:defRPr/>
            </a:pPr>
            <a:r>
              <a:rPr lang="es-ES" sz="138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Old English Text MT" pitchFamily="66" charset="0"/>
                <a:cs typeface="Times New Roman"/>
              </a:rPr>
              <a:t>Sabias Que</a:t>
            </a:r>
            <a:endParaRPr lang="es-ES" sz="13800" b="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Old English Text MT" pitchFamily="66" charset="0"/>
              <a:cs typeface="Times New Roman"/>
            </a:endParaRPr>
          </a:p>
        </p:txBody>
      </p:sp>
      <p:pic>
        <p:nvPicPr>
          <p:cNvPr id="2053" name="Picture 8"/>
          <p:cNvPicPr>
            <a:picLocks noChangeAspect="1" noChangeArrowheads="1"/>
          </p:cNvPicPr>
          <p:nvPr/>
        </p:nvPicPr>
        <p:blipFill>
          <a:blip r:embed="rId5" cstate="print"/>
          <a:srcRect/>
          <a:stretch>
            <a:fillRect/>
          </a:stretch>
        </p:blipFill>
        <p:spPr bwMode="auto">
          <a:xfrm>
            <a:off x="683568" y="5733256"/>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8028384" y="5589240"/>
            <a:ext cx="794853" cy="836488"/>
          </a:xfrm>
          <a:prstGeom prst="rect">
            <a:avLst/>
          </a:prstGeom>
          <a:noFill/>
          <a:ln w="38100">
            <a:solidFill>
              <a:srgbClr val="1CDEF8"/>
            </a:solidFill>
            <a:miter lim="800000"/>
            <a:headEnd/>
            <a:tailEnd/>
          </a:ln>
        </p:spPr>
      </p:pic>
      <p:sp>
        <p:nvSpPr>
          <p:cNvPr id="15" name="14 Rectángulo"/>
          <p:cNvSpPr/>
          <p:nvPr/>
        </p:nvSpPr>
        <p:spPr>
          <a:xfrm>
            <a:off x="514806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flipH="1">
            <a:off x="467544" y="5301208"/>
            <a:ext cx="731118" cy="1066800"/>
          </a:xfrm>
          <a:prstGeom prst="rect">
            <a:avLst/>
          </a:prstGeom>
          <a:noFill/>
          <a:ln w="9525">
            <a:noFill/>
            <a:miter lim="800000"/>
            <a:headEnd/>
            <a:tailEnd/>
          </a:ln>
        </p:spPr>
      </p:pic>
      <p:sp>
        <p:nvSpPr>
          <p:cNvPr id="16" name="15 CuadroTexto"/>
          <p:cNvSpPr txBox="1"/>
          <p:nvPr/>
        </p:nvSpPr>
        <p:spPr>
          <a:xfrm>
            <a:off x="251520" y="6309320"/>
            <a:ext cx="1807226" cy="369332"/>
          </a:xfrm>
          <a:prstGeom prst="rect">
            <a:avLst/>
          </a:prstGeom>
          <a:noFill/>
        </p:spPr>
        <p:txBody>
          <a:bodyPr wrap="none" rtlCol="0">
            <a:spAutoFit/>
          </a:bodyPr>
          <a:lstStyle/>
          <a:p>
            <a:r>
              <a:rPr lang="es-ES" b="1" dirty="0" smtClean="0">
                <a:solidFill>
                  <a:srgbClr val="0000FF"/>
                </a:solidFill>
                <a:latin typeface="Arial Black" pitchFamily="34" charset="0"/>
              </a:rPr>
              <a:t>LOVE STORY</a:t>
            </a:r>
            <a:endParaRPr lang="es-ES" b="1" dirty="0">
              <a:solidFill>
                <a:srgbClr val="0000FF"/>
              </a:solidFill>
              <a:latin typeface="Arial Black" pitchFamily="34" charset="0"/>
            </a:endParaRPr>
          </a:p>
        </p:txBody>
      </p:sp>
      <p:sp>
        <p:nvSpPr>
          <p:cNvPr id="17" name="16 Rectángulo"/>
          <p:cNvSpPr/>
          <p:nvPr/>
        </p:nvSpPr>
        <p:spPr>
          <a:xfrm>
            <a:off x="357158" y="285728"/>
            <a:ext cx="1624163" cy="830997"/>
          </a:xfrm>
          <a:prstGeom prst="rect">
            <a:avLst/>
          </a:prstGeom>
        </p:spPr>
        <p:txBody>
          <a:bodyPr wrap="none">
            <a:spAutoFit/>
          </a:bodyPr>
          <a:lstStyle/>
          <a:p>
            <a:r>
              <a:rPr lang="es-ES" sz="4800" b="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Old English Text MT" pitchFamily="66" charset="0"/>
                <a:cs typeface="Times New Roman"/>
              </a:rPr>
              <a:t>N.º 2</a:t>
            </a:r>
            <a:endParaRPr lang="es-ES" sz="4800" dirty="0"/>
          </a:p>
        </p:txBody>
      </p:sp>
    </p:spTree>
  </p:cSld>
  <p:clrMapOvr>
    <a:masterClrMapping/>
  </p:clrMapOvr>
  <p:transition spd="slow" advTm="8000">
    <p:dissolve/>
    <p:sndAc>
      <p:stSnd loop="1">
        <p:snd r:embed="rId3" name="Banda-Sonora-Love-stor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3"/>
                                        </p:tgtEl>
                                        <p:attrNameLst>
                                          <p:attrName>style.opacity</p:attrName>
                                        </p:attrNameLst>
                                      </p:cBhvr>
                                      <p:to>
                                        <p:strVal val="0.25"/>
                                      </p:to>
                                    </p:set>
                                    <p:animEffect filter="image" prLst="opacity: 0.25">
                                      <p:cBhvr rctx="IE">
                                        <p:cTn id="7"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sp>
        <p:nvSpPr>
          <p:cNvPr id="4" name="3 Rectángulo"/>
          <p:cNvSpPr/>
          <p:nvPr/>
        </p:nvSpPr>
        <p:spPr>
          <a:xfrm>
            <a:off x="899592" y="1340768"/>
            <a:ext cx="7686600" cy="4308872"/>
          </a:xfrm>
          <a:prstGeom prst="rect">
            <a:avLst/>
          </a:prstGeom>
        </p:spPr>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200" b="1" i="1" dirty="0" smtClean="0">
                <a:ln w="12700">
                  <a:solidFill>
                    <a:schemeClr val="tx2">
                      <a:satMod val="155000"/>
                    </a:schemeClr>
                  </a:solidFill>
                  <a:prstDash val="solid"/>
                </a:ln>
                <a:effectLst>
                  <a:glow rad="228600">
                    <a:schemeClr val="accent6">
                      <a:satMod val="175000"/>
                      <a:alpha val="40000"/>
                    </a:schemeClr>
                  </a:glow>
                  <a:outerShdw blurRad="41275" dist="20320" dir="1800000" algn="tl" rotWithShape="0">
                    <a:srgbClr val="000000">
                      <a:alpha val="40000"/>
                    </a:srgbClr>
                  </a:outerShdw>
                </a:effectLst>
              </a:rPr>
              <a:t>Ni el genio más sobresaliente, y mucho menos las personas con un coeficiente intelectual común, podrían saberlo o conocerlo todo, sería algo casi imposible. Probablemente existan personas con un alto nivel de cultura general, pero es muy difícil poseer tanta información. En fin estas son las nuevas cosas que no sabías.</a:t>
            </a:r>
            <a:r>
              <a:rPr lang="es-ES"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es-ES"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br>
            <a:endParaRPr lang="es-ES"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67581" y="5788149"/>
            <a:ext cx="1567374" cy="997261"/>
          </a:xfrm>
          <a:prstGeom prst="rect">
            <a:avLst/>
          </a:prstGeom>
          <a:noFill/>
          <a:ln w="9525">
            <a:noFill/>
            <a:miter lim="800000"/>
            <a:headEnd/>
            <a:tailEnd/>
          </a:ln>
        </p:spPr>
      </p:pic>
      <p:sp>
        <p:nvSpPr>
          <p:cNvPr id="6" name="5 Rectángulo"/>
          <p:cNvSpPr/>
          <p:nvPr/>
        </p:nvSpPr>
        <p:spPr>
          <a:xfrm>
            <a:off x="1259632" y="6093296"/>
            <a:ext cx="2046138" cy="369332"/>
          </a:xfrm>
          <a:prstGeom prst="rect">
            <a:avLst/>
          </a:prstGeom>
          <a:solidFill>
            <a:srgbClr val="FF0000"/>
          </a:solidFill>
          <a:ln>
            <a:solidFill>
              <a:schemeClr val="accent1"/>
            </a:solidFill>
          </a:ln>
        </p:spPr>
        <p:txBody>
          <a:bodyPr wrap="none">
            <a:spAutoFit/>
          </a:bodyPr>
          <a:lstStyle/>
          <a:p>
            <a:r>
              <a:rPr lang="es-ES" b="1" dirty="0" smtClean="0">
                <a:solidFill>
                  <a:srgbClr val="0000FF"/>
                </a:solidFill>
              </a:rPr>
              <a:t>PASALAS TODAS TU</a:t>
            </a:r>
            <a:endParaRPr lang="es-ES" b="1" dirty="0">
              <a:solidFill>
                <a:srgbClr val="0000FF"/>
              </a:solidFill>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Documents and Settings\Dell\Escritorio\sabias que\4035194.jpg"/>
          <p:cNvPicPr>
            <a:picLocks noChangeAspect="1" noChangeArrowheads="1"/>
          </p:cNvPicPr>
          <p:nvPr/>
        </p:nvPicPr>
        <p:blipFill>
          <a:blip r:embed="rId3" cstate="print"/>
          <a:srcRect b="3333"/>
          <a:stretch>
            <a:fillRect/>
          </a:stretch>
        </p:blipFill>
        <p:spPr bwMode="auto">
          <a:xfrm>
            <a:off x="1285852" y="285728"/>
            <a:ext cx="6429420"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2050" name="Picture 2" descr="C:\Documents and Settings\Dell\Escritorio\sabias que\4035236.jpg"/>
          <p:cNvPicPr>
            <a:picLocks noChangeAspect="1" noChangeArrowheads="1"/>
          </p:cNvPicPr>
          <p:nvPr/>
        </p:nvPicPr>
        <p:blipFill>
          <a:blip r:embed="rId3" cstate="print"/>
          <a:srcRect b="3409"/>
          <a:stretch>
            <a:fillRect/>
          </a:stretch>
        </p:blipFill>
        <p:spPr bwMode="auto">
          <a:xfrm>
            <a:off x="1214414" y="285728"/>
            <a:ext cx="6286544" cy="607223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2" name="Picture 2" descr="C:\Documents and Settings\Dell\Escritorio\sabias que\4035245.jpg"/>
          <p:cNvPicPr>
            <a:picLocks noChangeAspect="1" noChangeArrowheads="1"/>
          </p:cNvPicPr>
          <p:nvPr/>
        </p:nvPicPr>
        <p:blipFill>
          <a:blip r:embed="rId4" cstate="print"/>
          <a:srcRect b="3488"/>
          <a:stretch>
            <a:fillRect/>
          </a:stretch>
        </p:blipFill>
        <p:spPr bwMode="auto">
          <a:xfrm>
            <a:off x="1428728" y="428604"/>
            <a:ext cx="6143668" cy="592935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4098" name="Picture 2" descr="C:\Documents and Settings\Dell\Escritorio\sabias que\4035276.jpg"/>
          <p:cNvPicPr>
            <a:picLocks noChangeAspect="1" noChangeArrowheads="1"/>
          </p:cNvPicPr>
          <p:nvPr/>
        </p:nvPicPr>
        <p:blipFill>
          <a:blip r:embed="rId4" cstate="print"/>
          <a:srcRect b="3488"/>
          <a:stretch>
            <a:fillRect/>
          </a:stretch>
        </p:blipFill>
        <p:spPr bwMode="auto">
          <a:xfrm>
            <a:off x="1357290" y="357166"/>
            <a:ext cx="6143668" cy="592935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5122" name="Picture 2" descr="C:\Documents and Settings\Dell\Escritorio\sabias que\4035289.jpg"/>
          <p:cNvPicPr>
            <a:picLocks noChangeAspect="1" noChangeArrowheads="1"/>
          </p:cNvPicPr>
          <p:nvPr/>
        </p:nvPicPr>
        <p:blipFill>
          <a:blip r:embed="rId3" cstate="print"/>
          <a:srcRect b="3488"/>
          <a:stretch>
            <a:fillRect/>
          </a:stretch>
        </p:blipFill>
        <p:spPr bwMode="auto">
          <a:xfrm>
            <a:off x="1500166" y="357166"/>
            <a:ext cx="6143668" cy="592935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6146" name="Picture 2" descr="C:\Documents and Settings\Dell\Escritorio\sabias que\4035304.jpg"/>
          <p:cNvPicPr>
            <a:picLocks noChangeAspect="1" noChangeArrowheads="1"/>
          </p:cNvPicPr>
          <p:nvPr/>
        </p:nvPicPr>
        <p:blipFill>
          <a:blip r:embed="rId3" cstate="print"/>
          <a:srcRect b="3409"/>
          <a:stretch>
            <a:fillRect/>
          </a:stretch>
        </p:blipFill>
        <p:spPr bwMode="auto">
          <a:xfrm>
            <a:off x="1643042" y="428604"/>
            <a:ext cx="6286544" cy="607223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7170" name="Picture 2" descr="C:\Documents and Settings\Dell\Escritorio\sabias que\4035325.jpg"/>
          <p:cNvPicPr>
            <a:picLocks noChangeAspect="1" noChangeArrowheads="1"/>
          </p:cNvPicPr>
          <p:nvPr/>
        </p:nvPicPr>
        <p:blipFill>
          <a:blip r:embed="rId3" cstate="print"/>
          <a:srcRect b="3488"/>
          <a:stretch>
            <a:fillRect/>
          </a:stretch>
        </p:blipFill>
        <p:spPr bwMode="auto">
          <a:xfrm>
            <a:off x="1643042" y="285728"/>
            <a:ext cx="6143668" cy="592935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1266" name="Picture 2" descr="C:\Documents and Settings\Dell\Escritorio\sabias que\4035473.jpg"/>
          <p:cNvPicPr>
            <a:picLocks noChangeAspect="1" noChangeArrowheads="1"/>
          </p:cNvPicPr>
          <p:nvPr/>
        </p:nvPicPr>
        <p:blipFill>
          <a:blip r:embed="rId3" cstate="print"/>
          <a:srcRect b="3409"/>
          <a:stretch>
            <a:fillRect/>
          </a:stretch>
        </p:blipFill>
        <p:spPr bwMode="auto">
          <a:xfrm>
            <a:off x="1285852" y="357166"/>
            <a:ext cx="6286544" cy="607223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8194" name="Picture 2" descr="C:\Documents and Settings\Dell\Escritorio\sabias que\4035354.jpg"/>
          <p:cNvPicPr>
            <a:picLocks noChangeAspect="1" noChangeArrowheads="1"/>
          </p:cNvPicPr>
          <p:nvPr/>
        </p:nvPicPr>
        <p:blipFill>
          <a:blip r:embed="rId4" cstate="print"/>
          <a:srcRect b="3614"/>
          <a:stretch>
            <a:fillRect/>
          </a:stretch>
        </p:blipFill>
        <p:spPr bwMode="auto">
          <a:xfrm>
            <a:off x="1714480" y="428604"/>
            <a:ext cx="5929354" cy="571504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10243" name="Picture 3" descr="C:\Documents and Settings\Dell\Escritorio\sabias que\4035761.jpg"/>
          <p:cNvPicPr>
            <a:picLocks noChangeAspect="1" noChangeArrowheads="1"/>
          </p:cNvPicPr>
          <p:nvPr/>
        </p:nvPicPr>
        <p:blipFill>
          <a:blip r:embed="rId4" cstate="print"/>
          <a:srcRect b="3333"/>
          <a:stretch>
            <a:fillRect/>
          </a:stretch>
        </p:blipFill>
        <p:spPr bwMode="auto">
          <a:xfrm>
            <a:off x="1571604" y="214290"/>
            <a:ext cx="6429420"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12291" name="Picture 3" descr="C:\Documents and Settings\Dell\Escritorio\sabias que\4035896.jpg"/>
          <p:cNvPicPr>
            <a:picLocks noChangeAspect="1" noChangeArrowheads="1"/>
          </p:cNvPicPr>
          <p:nvPr/>
        </p:nvPicPr>
        <p:blipFill>
          <a:blip r:embed="rId3" cstate="print"/>
          <a:srcRect b="3409"/>
          <a:stretch>
            <a:fillRect/>
          </a:stretch>
        </p:blipFill>
        <p:spPr bwMode="auto">
          <a:xfrm>
            <a:off x="1500166" y="357166"/>
            <a:ext cx="6286544" cy="607223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13315" name="Picture 3" descr="C:\Documents and Settings\Dell\Escritorio\sabias que\4035903.jpg"/>
          <p:cNvPicPr>
            <a:picLocks noChangeAspect="1" noChangeArrowheads="1"/>
          </p:cNvPicPr>
          <p:nvPr/>
        </p:nvPicPr>
        <p:blipFill>
          <a:blip r:embed="rId3" cstate="print"/>
          <a:srcRect b="3529"/>
          <a:stretch>
            <a:fillRect/>
          </a:stretch>
        </p:blipFill>
        <p:spPr bwMode="auto">
          <a:xfrm>
            <a:off x="1643042" y="357166"/>
            <a:ext cx="6072228" cy="585791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5362" name="Picture 2" descr="C:\Documents and Settings\Dell\Escritorio\sabias que\4036375.jpg"/>
          <p:cNvPicPr>
            <a:picLocks noChangeAspect="1" noChangeArrowheads="1"/>
          </p:cNvPicPr>
          <p:nvPr/>
        </p:nvPicPr>
        <p:blipFill>
          <a:blip r:embed="rId3" cstate="print"/>
          <a:srcRect b="3571"/>
          <a:stretch>
            <a:fillRect/>
          </a:stretch>
        </p:blipFill>
        <p:spPr bwMode="auto">
          <a:xfrm>
            <a:off x="1714480" y="428604"/>
            <a:ext cx="6000792" cy="578647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16386" name="Picture 2" descr="C:\Documents and Settings\Dell\Escritorio\sabias que\4035781.jpg"/>
          <p:cNvPicPr>
            <a:picLocks noChangeAspect="1" noChangeArrowheads="1"/>
          </p:cNvPicPr>
          <p:nvPr/>
        </p:nvPicPr>
        <p:blipFill>
          <a:blip r:embed="rId3" cstate="print"/>
          <a:srcRect b="3614"/>
          <a:stretch>
            <a:fillRect/>
          </a:stretch>
        </p:blipFill>
        <p:spPr bwMode="auto">
          <a:xfrm>
            <a:off x="1428728" y="571480"/>
            <a:ext cx="5929354" cy="571504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17410" name="Picture 2" descr="C:\Documents and Settings\Dell\Escritorio\sabias que\4035788.jpg"/>
          <p:cNvPicPr>
            <a:picLocks noChangeAspect="1" noChangeArrowheads="1"/>
          </p:cNvPicPr>
          <p:nvPr/>
        </p:nvPicPr>
        <p:blipFill>
          <a:blip r:embed="rId3" cstate="print"/>
          <a:srcRect b="3571"/>
          <a:stretch>
            <a:fillRect/>
          </a:stretch>
        </p:blipFill>
        <p:spPr bwMode="auto">
          <a:xfrm>
            <a:off x="1357290" y="500042"/>
            <a:ext cx="6000792" cy="578647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8434" name="Picture 2" descr="C:\Documents and Settings\Dell\Escritorio\sabias que\4035792.jpg"/>
          <p:cNvPicPr>
            <a:picLocks noChangeAspect="1" noChangeArrowheads="1"/>
          </p:cNvPicPr>
          <p:nvPr/>
        </p:nvPicPr>
        <p:blipFill>
          <a:blip r:embed="rId3" cstate="print"/>
          <a:srcRect b="3615"/>
          <a:stretch>
            <a:fillRect/>
          </a:stretch>
        </p:blipFill>
        <p:spPr bwMode="auto">
          <a:xfrm>
            <a:off x="1643042" y="571480"/>
            <a:ext cx="5929354" cy="571504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19458" name="Picture 2" descr="C:\Documents and Settings\Dell\Escritorio\sabias que\4035916.jpg"/>
          <p:cNvPicPr>
            <a:picLocks noChangeAspect="1" noChangeArrowheads="1"/>
          </p:cNvPicPr>
          <p:nvPr/>
        </p:nvPicPr>
        <p:blipFill>
          <a:blip r:embed="rId3" cstate="print"/>
          <a:srcRect b="3448"/>
          <a:stretch>
            <a:fillRect/>
          </a:stretch>
        </p:blipFill>
        <p:spPr bwMode="auto">
          <a:xfrm>
            <a:off x="1285852" y="285728"/>
            <a:ext cx="6215106" cy="600079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20482" name="Picture 2" descr="C:\Documents and Settings\Dell\Escritorio\sabias que\4035940.jpg"/>
          <p:cNvPicPr>
            <a:picLocks noChangeAspect="1" noChangeArrowheads="1"/>
          </p:cNvPicPr>
          <p:nvPr/>
        </p:nvPicPr>
        <p:blipFill>
          <a:blip r:embed="rId4" cstate="print"/>
          <a:srcRect b="2410"/>
          <a:stretch>
            <a:fillRect/>
          </a:stretch>
        </p:blipFill>
        <p:spPr bwMode="auto">
          <a:xfrm>
            <a:off x="1643042" y="428604"/>
            <a:ext cx="5929354" cy="578647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21506" name="Picture 2" descr="C:\Documents and Settings\Dell\Escritorio\sabias que\4035960.jpg"/>
          <p:cNvPicPr>
            <a:picLocks noChangeAspect="1" noChangeArrowheads="1"/>
          </p:cNvPicPr>
          <p:nvPr/>
        </p:nvPicPr>
        <p:blipFill>
          <a:blip r:embed="rId3" cstate="print"/>
          <a:srcRect b="3488"/>
          <a:stretch>
            <a:fillRect/>
          </a:stretch>
        </p:blipFill>
        <p:spPr bwMode="auto">
          <a:xfrm>
            <a:off x="1357290" y="428604"/>
            <a:ext cx="6143668" cy="592935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22530" name="Picture 2" descr="C:\Documents and Settings\Dell\Escritorio\sabias que\4035970.jpg"/>
          <p:cNvPicPr>
            <a:picLocks noChangeAspect="1" noChangeArrowheads="1"/>
          </p:cNvPicPr>
          <p:nvPr/>
        </p:nvPicPr>
        <p:blipFill>
          <a:blip r:embed="rId3" cstate="print"/>
          <a:srcRect b="3571"/>
          <a:stretch>
            <a:fillRect/>
          </a:stretch>
        </p:blipFill>
        <p:spPr bwMode="auto">
          <a:xfrm>
            <a:off x="1428728" y="357166"/>
            <a:ext cx="6223044" cy="600079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19050"/>
            <a:ext cx="9144000" cy="6877050"/>
          </a:xfrm>
          <a:prstGeom prst="rect">
            <a:avLst/>
          </a:prstGeom>
          <a:noFill/>
          <a:ln w="9525">
            <a:noFill/>
            <a:miter lim="800000"/>
            <a:headEnd/>
            <a:tailEnd/>
          </a:ln>
        </p:spPr>
      </p:pic>
      <p:pic>
        <p:nvPicPr>
          <p:cNvPr id="23554" name="Picture 2" descr="C:\Documents and Settings\Dell\Escritorio\sabias que\4035978.jpg"/>
          <p:cNvPicPr>
            <a:picLocks noChangeAspect="1" noChangeArrowheads="1"/>
          </p:cNvPicPr>
          <p:nvPr/>
        </p:nvPicPr>
        <p:blipFill>
          <a:blip r:embed="rId3" cstate="print"/>
          <a:srcRect b="3448"/>
          <a:stretch>
            <a:fillRect/>
          </a:stretch>
        </p:blipFill>
        <p:spPr bwMode="auto">
          <a:xfrm>
            <a:off x="1285852" y="285728"/>
            <a:ext cx="6511063" cy="628654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24578" name="Picture 2" descr="C:\Documents and Settings\Dell\Escritorio\sabias que\4035987.jpg"/>
          <p:cNvPicPr>
            <a:picLocks noChangeAspect="1" noChangeArrowheads="1"/>
          </p:cNvPicPr>
          <p:nvPr/>
        </p:nvPicPr>
        <p:blipFill>
          <a:blip r:embed="rId3" cstate="print"/>
          <a:srcRect b="3448"/>
          <a:stretch>
            <a:fillRect/>
          </a:stretch>
        </p:blipFill>
        <p:spPr bwMode="auto">
          <a:xfrm>
            <a:off x="1285851" y="357166"/>
            <a:ext cx="6363085" cy="614366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25603" name="Picture 3" descr="C:\Documents and Settings\Dell\Escritorio\sabias que\4036174.jpg"/>
          <p:cNvPicPr>
            <a:picLocks noChangeAspect="1" noChangeArrowheads="1"/>
          </p:cNvPicPr>
          <p:nvPr/>
        </p:nvPicPr>
        <p:blipFill>
          <a:blip r:embed="rId4" cstate="print"/>
          <a:srcRect b="3371"/>
          <a:stretch>
            <a:fillRect/>
          </a:stretch>
        </p:blipFill>
        <p:spPr bwMode="auto">
          <a:xfrm>
            <a:off x="1285852" y="142852"/>
            <a:ext cx="6653702" cy="642942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26626" name="Picture 2" descr="C:\Documents and Settings\Dell\Escritorio\sabias que\4035999.jpg"/>
          <p:cNvPicPr>
            <a:picLocks noChangeAspect="1" noChangeArrowheads="1"/>
          </p:cNvPicPr>
          <p:nvPr/>
        </p:nvPicPr>
        <p:blipFill>
          <a:blip r:embed="rId4" cstate="print"/>
          <a:srcRect b="3371"/>
          <a:stretch>
            <a:fillRect/>
          </a:stretch>
        </p:blipFill>
        <p:spPr bwMode="auto">
          <a:xfrm>
            <a:off x="1571604" y="285728"/>
            <a:ext cx="6357982" cy="614366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27650" name="Picture 2" descr="C:\Documents and Settings\Dell\Escritorio\sabias que\4036006.jpg"/>
          <p:cNvPicPr>
            <a:picLocks noChangeAspect="1" noChangeArrowheads="1"/>
          </p:cNvPicPr>
          <p:nvPr/>
        </p:nvPicPr>
        <p:blipFill>
          <a:blip r:embed="rId3" cstate="print"/>
          <a:srcRect b="3488"/>
          <a:stretch>
            <a:fillRect/>
          </a:stretch>
        </p:blipFill>
        <p:spPr bwMode="auto">
          <a:xfrm>
            <a:off x="1214414" y="214290"/>
            <a:ext cx="6587789" cy="635798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28674" name="Picture 2" descr="C:\Documents and Settings\Dell\Escritorio\sabias que\4036010.jpg"/>
          <p:cNvPicPr>
            <a:picLocks noChangeAspect="1" noChangeArrowheads="1"/>
          </p:cNvPicPr>
          <p:nvPr/>
        </p:nvPicPr>
        <p:blipFill>
          <a:blip r:embed="rId3" cstate="print"/>
          <a:srcRect b="3371"/>
          <a:stretch>
            <a:fillRect/>
          </a:stretch>
        </p:blipFill>
        <p:spPr bwMode="auto">
          <a:xfrm>
            <a:off x="1214414" y="214290"/>
            <a:ext cx="6579772" cy="635798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36866" name="Picture 2" descr="C:\Documents and Settings\Dell\Escritorio\sabias que\4036085.jpg"/>
          <p:cNvPicPr>
            <a:picLocks noChangeAspect="1" noChangeArrowheads="1"/>
          </p:cNvPicPr>
          <p:nvPr/>
        </p:nvPicPr>
        <p:blipFill>
          <a:blip r:embed="rId3" cstate="print"/>
          <a:srcRect b="3409"/>
          <a:stretch>
            <a:fillRect/>
          </a:stretch>
        </p:blipFill>
        <p:spPr bwMode="auto">
          <a:xfrm>
            <a:off x="1285851" y="357166"/>
            <a:ext cx="6434463"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30722" name="Picture 2" descr="C:\Documents and Settings\Dell\Escritorio\sabias que\4036038.jpg"/>
          <p:cNvPicPr>
            <a:picLocks noChangeAspect="1" noChangeArrowheads="1"/>
          </p:cNvPicPr>
          <p:nvPr/>
        </p:nvPicPr>
        <p:blipFill>
          <a:blip r:embed="rId3" cstate="print"/>
          <a:srcRect b="3409"/>
          <a:stretch>
            <a:fillRect/>
          </a:stretch>
        </p:blipFill>
        <p:spPr bwMode="auto">
          <a:xfrm>
            <a:off x="1285852" y="142852"/>
            <a:ext cx="6730300" cy="650085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31746" name="Picture 2" descr="C:\Documents and Settings\Dell\Escritorio\sabias que\4036050.jpg"/>
          <p:cNvPicPr>
            <a:picLocks noChangeAspect="1" noChangeArrowheads="1"/>
          </p:cNvPicPr>
          <p:nvPr/>
        </p:nvPicPr>
        <p:blipFill>
          <a:blip r:embed="rId4" cstate="print"/>
          <a:srcRect b="3333"/>
          <a:stretch>
            <a:fillRect/>
          </a:stretch>
        </p:blipFill>
        <p:spPr bwMode="auto">
          <a:xfrm>
            <a:off x="1000100" y="357166"/>
            <a:ext cx="7429552"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32770" name="Picture 2" descr="C:\Documents and Settings\Dell\Escritorio\sabias que\4036055.jpg"/>
          <p:cNvPicPr>
            <a:picLocks noChangeAspect="1" noChangeArrowheads="1"/>
          </p:cNvPicPr>
          <p:nvPr/>
        </p:nvPicPr>
        <p:blipFill>
          <a:blip r:embed="rId4" cstate="print"/>
          <a:srcRect b="3448"/>
          <a:stretch>
            <a:fillRect/>
          </a:stretch>
        </p:blipFill>
        <p:spPr bwMode="auto">
          <a:xfrm>
            <a:off x="1285852" y="142852"/>
            <a:ext cx="6733032" cy="650085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3794" name="Picture 2" descr="C:\Documents and Settings\Dell\Escritorio\sabias que\4036058.jpg"/>
          <p:cNvPicPr>
            <a:picLocks noChangeAspect="1" noChangeArrowheads="1"/>
          </p:cNvPicPr>
          <p:nvPr/>
        </p:nvPicPr>
        <p:blipFill>
          <a:blip r:embed="rId3" cstate="print"/>
          <a:srcRect b="3297"/>
          <a:stretch>
            <a:fillRect/>
          </a:stretch>
        </p:blipFill>
        <p:spPr bwMode="auto">
          <a:xfrm>
            <a:off x="1285852" y="214290"/>
            <a:ext cx="6500858" cy="628654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4818" name="Picture 2" descr="C:\Documents and Settings\Dell\Escritorio\sabias que\4036067.jpg"/>
          <p:cNvPicPr>
            <a:picLocks noChangeAspect="1" noChangeArrowheads="1"/>
          </p:cNvPicPr>
          <p:nvPr/>
        </p:nvPicPr>
        <p:blipFill>
          <a:blip r:embed="rId3" cstate="print"/>
          <a:srcRect b="4598"/>
          <a:stretch>
            <a:fillRect/>
          </a:stretch>
        </p:blipFill>
        <p:spPr bwMode="auto">
          <a:xfrm>
            <a:off x="1357290" y="285728"/>
            <a:ext cx="6514629"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35842" name="Picture 2" descr="C:\Documents and Settings\Dell\Escritorio\sabias que\4036076.jpg"/>
          <p:cNvPicPr>
            <a:picLocks noChangeAspect="1" noChangeArrowheads="1"/>
          </p:cNvPicPr>
          <p:nvPr/>
        </p:nvPicPr>
        <p:blipFill>
          <a:blip r:embed="rId3" cstate="print"/>
          <a:srcRect b="3333"/>
          <a:stretch>
            <a:fillRect/>
          </a:stretch>
        </p:blipFill>
        <p:spPr bwMode="auto">
          <a:xfrm>
            <a:off x="1357290" y="428604"/>
            <a:ext cx="6429420"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37890" name="Picture 2" descr="C:\Documents and Settings\Dell\Escritorio\sabias que\4036095.jpg"/>
          <p:cNvPicPr>
            <a:picLocks noChangeAspect="1" noChangeArrowheads="1"/>
          </p:cNvPicPr>
          <p:nvPr/>
        </p:nvPicPr>
        <p:blipFill>
          <a:blip r:embed="rId4" cstate="print"/>
          <a:srcRect b="3448"/>
          <a:stretch>
            <a:fillRect/>
          </a:stretch>
        </p:blipFill>
        <p:spPr bwMode="auto">
          <a:xfrm>
            <a:off x="1500165" y="357166"/>
            <a:ext cx="6363085" cy="614366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29698" name="Picture 2" descr="C:\Documents and Settings\Dell\Escritorio\sabias que\4036024.jpg"/>
          <p:cNvPicPr>
            <a:picLocks noChangeAspect="1" noChangeArrowheads="1"/>
          </p:cNvPicPr>
          <p:nvPr/>
        </p:nvPicPr>
        <p:blipFill>
          <a:blip r:embed="rId3" cstate="print"/>
          <a:srcRect b="3371"/>
          <a:stretch>
            <a:fillRect/>
          </a:stretch>
        </p:blipFill>
        <p:spPr bwMode="auto">
          <a:xfrm>
            <a:off x="1357290" y="285728"/>
            <a:ext cx="6357982" cy="614366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38914" name="Picture 2" descr="C:\Documents and Settings\Dell\Escritorio\sabias que\4036122.jpg"/>
          <p:cNvPicPr>
            <a:picLocks noChangeAspect="1" noChangeArrowheads="1"/>
          </p:cNvPicPr>
          <p:nvPr/>
        </p:nvPicPr>
        <p:blipFill>
          <a:blip r:embed="rId4" cstate="print"/>
          <a:srcRect b="3371"/>
          <a:stretch>
            <a:fillRect/>
          </a:stretch>
        </p:blipFill>
        <p:spPr bwMode="auto">
          <a:xfrm>
            <a:off x="1357290" y="285728"/>
            <a:ext cx="6357982" cy="614366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9938" name="Picture 2" descr="C:\Documents and Settings\Dell\Escritorio\sabias que\4036131.jpg"/>
          <p:cNvPicPr>
            <a:picLocks noChangeAspect="1" noChangeArrowheads="1"/>
          </p:cNvPicPr>
          <p:nvPr/>
        </p:nvPicPr>
        <p:blipFill>
          <a:blip r:embed="rId3" cstate="print"/>
          <a:srcRect b="3448"/>
          <a:stretch>
            <a:fillRect/>
          </a:stretch>
        </p:blipFill>
        <p:spPr bwMode="auto">
          <a:xfrm>
            <a:off x="1428728" y="285728"/>
            <a:ext cx="6511063" cy="6286544"/>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40962" name="Picture 2" descr="C:\Documents and Settings\Dell\Escritorio\sabias que\4036148.jpg"/>
          <p:cNvPicPr>
            <a:picLocks noChangeAspect="1" noChangeArrowheads="1"/>
          </p:cNvPicPr>
          <p:nvPr/>
        </p:nvPicPr>
        <p:blipFill>
          <a:blip r:embed="rId3" cstate="print"/>
          <a:srcRect b="3448"/>
          <a:stretch>
            <a:fillRect/>
          </a:stretch>
        </p:blipFill>
        <p:spPr bwMode="auto">
          <a:xfrm>
            <a:off x="1214414" y="357166"/>
            <a:ext cx="7000924" cy="600079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41986" name="Picture 2" descr="C:\Documents and Settings\Dell\Escritorio\sabias que\4036154.jpg"/>
          <p:cNvPicPr>
            <a:picLocks noChangeAspect="1" noChangeArrowheads="1"/>
          </p:cNvPicPr>
          <p:nvPr/>
        </p:nvPicPr>
        <p:blipFill>
          <a:blip r:embed="rId4" cstate="print"/>
          <a:srcRect b="3448"/>
          <a:stretch>
            <a:fillRect/>
          </a:stretch>
        </p:blipFill>
        <p:spPr bwMode="auto">
          <a:xfrm>
            <a:off x="1428728" y="285728"/>
            <a:ext cx="6500858" cy="6276690"/>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45058" name="Picture 2" descr="C:\Documents and Settings\Dell\Escritorio\sabias que\4036187.jpg"/>
          <p:cNvPicPr>
            <a:picLocks noChangeAspect="1" noChangeArrowheads="1"/>
          </p:cNvPicPr>
          <p:nvPr/>
        </p:nvPicPr>
        <p:blipFill>
          <a:blip r:embed="rId4" cstate="print"/>
          <a:srcRect b="3371"/>
          <a:stretch>
            <a:fillRect/>
          </a:stretch>
        </p:blipFill>
        <p:spPr bwMode="auto">
          <a:xfrm>
            <a:off x="1428728" y="285728"/>
            <a:ext cx="6357982" cy="614366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43010" name="Picture 2" descr="C:\Documents and Settings\Dell\Escritorio\sabias que\4036166.jpg"/>
          <p:cNvPicPr>
            <a:picLocks noChangeAspect="1" noChangeArrowheads="1"/>
          </p:cNvPicPr>
          <p:nvPr/>
        </p:nvPicPr>
        <p:blipFill>
          <a:blip r:embed="rId3" cstate="print"/>
          <a:srcRect b="3448"/>
          <a:stretch>
            <a:fillRect/>
          </a:stretch>
        </p:blipFill>
        <p:spPr bwMode="auto">
          <a:xfrm>
            <a:off x="1357290" y="285728"/>
            <a:ext cx="6437074"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7000"/>
          </a:blip>
          <a:srcRect/>
          <a:stretch>
            <a:fillRect/>
          </a:stretch>
        </p:blipFill>
        <p:spPr bwMode="auto">
          <a:xfrm>
            <a:off x="0" y="0"/>
            <a:ext cx="9144000" cy="6877050"/>
          </a:xfrm>
          <a:prstGeom prst="rect">
            <a:avLst/>
          </a:prstGeom>
          <a:noFill/>
          <a:ln w="9525">
            <a:noFill/>
            <a:miter lim="800000"/>
            <a:headEnd/>
            <a:tailEnd/>
          </a:ln>
        </p:spPr>
      </p:pic>
      <p:pic>
        <p:nvPicPr>
          <p:cNvPr id="44034" name="Picture 2" descr="C:\Documents and Settings\Dell\Escritorio\sabias que\4036170.jpg"/>
          <p:cNvPicPr>
            <a:picLocks noChangeAspect="1" noChangeArrowheads="1"/>
          </p:cNvPicPr>
          <p:nvPr/>
        </p:nvPicPr>
        <p:blipFill>
          <a:blip r:embed="rId3" cstate="print"/>
          <a:srcRect b="3409"/>
          <a:stretch>
            <a:fillRect/>
          </a:stretch>
        </p:blipFill>
        <p:spPr bwMode="auto">
          <a:xfrm>
            <a:off x="1285851" y="285728"/>
            <a:ext cx="6434463"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47106" name="Picture 2" descr="C:\Documents and Settings\Dell\Escritorio\sabias que\4036222.jpg"/>
          <p:cNvPicPr>
            <a:picLocks noChangeAspect="1" noChangeArrowheads="1"/>
          </p:cNvPicPr>
          <p:nvPr/>
        </p:nvPicPr>
        <p:blipFill>
          <a:blip r:embed="rId4" cstate="print"/>
          <a:srcRect b="3448"/>
          <a:stretch>
            <a:fillRect/>
          </a:stretch>
        </p:blipFill>
        <p:spPr bwMode="auto">
          <a:xfrm>
            <a:off x="1357290" y="285728"/>
            <a:ext cx="6429420" cy="620771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Documents and Settings\Dell\Escritorio\beber-agua2.jpg"/>
          <p:cNvPicPr>
            <a:picLocks noChangeAspect="1" noChangeArrowheads="1"/>
          </p:cNvPicPr>
          <p:nvPr/>
        </p:nvPicPr>
        <p:blipFill>
          <a:blip r:embed="rId2" cstate="print"/>
          <a:srcRect/>
          <a:stretch>
            <a:fillRect/>
          </a:stretch>
        </p:blipFill>
        <p:spPr bwMode="auto">
          <a:xfrm>
            <a:off x="0" y="0"/>
            <a:ext cx="9321920" cy="6858000"/>
          </a:xfrm>
          <a:prstGeom prst="rect">
            <a:avLst/>
          </a:prstGeom>
          <a:noFill/>
        </p:spPr>
      </p:pic>
      <p:pic>
        <p:nvPicPr>
          <p:cNvPr id="5" name="Picture 3" descr="illusion-013"/>
          <p:cNvPicPr>
            <a:picLocks noChangeAspect="1" noChangeArrowheads="1"/>
          </p:cNvPicPr>
          <p:nvPr/>
        </p:nvPicPr>
        <p:blipFill>
          <a:blip r:embed="rId3" cstate="print">
            <a:duotone>
              <a:schemeClr val="accent5">
                <a:shade val="45000"/>
                <a:satMod val="135000"/>
              </a:schemeClr>
              <a:prstClr val="white"/>
            </a:duotone>
            <a:lum bright="37000"/>
          </a:blip>
          <a:srcRect/>
          <a:stretch>
            <a:fillRect/>
          </a:stretch>
        </p:blipFill>
        <p:spPr bwMode="auto">
          <a:xfrm>
            <a:off x="0" y="-19050"/>
            <a:ext cx="9323512" cy="6877050"/>
          </a:xfrm>
          <a:prstGeom prst="rect">
            <a:avLst/>
          </a:prstGeom>
          <a:noFill/>
          <a:ln w="9525">
            <a:noFill/>
            <a:miter lim="800000"/>
            <a:headEnd/>
            <a:tailEnd/>
          </a:ln>
        </p:spPr>
      </p:pic>
      <p:pic>
        <p:nvPicPr>
          <p:cNvPr id="48130" name="Picture 2" descr="C:\Documents and Settings\Dell\Escritorio\sabias que\4036233.jpg"/>
          <p:cNvPicPr>
            <a:picLocks noChangeAspect="1" noChangeArrowheads="1"/>
          </p:cNvPicPr>
          <p:nvPr/>
        </p:nvPicPr>
        <p:blipFill>
          <a:blip r:embed="rId4" cstate="print"/>
          <a:srcRect b="3333"/>
          <a:stretch>
            <a:fillRect/>
          </a:stretch>
        </p:blipFill>
        <p:spPr bwMode="auto">
          <a:xfrm>
            <a:off x="1142976" y="214289"/>
            <a:ext cx="6572296" cy="6353219"/>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49154" name="Picture 2" descr="C:\Documents and Settings\Dell\Escritorio\sabias que\4036258.jpg"/>
          <p:cNvPicPr>
            <a:picLocks noChangeAspect="1" noChangeArrowheads="1"/>
          </p:cNvPicPr>
          <p:nvPr/>
        </p:nvPicPr>
        <p:blipFill>
          <a:blip r:embed="rId3" cstate="print"/>
          <a:srcRect b="3409"/>
          <a:stretch>
            <a:fillRect/>
          </a:stretch>
        </p:blipFill>
        <p:spPr bwMode="auto">
          <a:xfrm>
            <a:off x="1214413" y="285728"/>
            <a:ext cx="6434463" cy="621510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50178" name="Picture 2" descr="C:\Documents and Settings\Dell\Escritorio\sabias que\4036298.jpg"/>
          <p:cNvPicPr>
            <a:picLocks noChangeAspect="1" noChangeArrowheads="1"/>
          </p:cNvPicPr>
          <p:nvPr/>
        </p:nvPicPr>
        <p:blipFill>
          <a:blip r:embed="rId3" cstate="print"/>
          <a:srcRect b="3448"/>
          <a:stretch>
            <a:fillRect/>
          </a:stretch>
        </p:blipFill>
        <p:spPr bwMode="auto">
          <a:xfrm>
            <a:off x="1571604" y="500042"/>
            <a:ext cx="6215106" cy="6000792"/>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illusion-015"/>
          <p:cNvPicPr>
            <a:picLocks noChangeAspect="1" noChangeArrowheads="1" noCrop="1"/>
          </p:cNvPicPr>
          <p:nvPr/>
        </p:nvPicPr>
        <p:blipFill>
          <a:blip r:embed="rId2" cstate="print">
            <a:duotone>
              <a:schemeClr val="accent5">
                <a:shade val="45000"/>
                <a:satMod val="135000"/>
              </a:schemeClr>
              <a:prstClr val="white"/>
            </a:duotone>
            <a:lum bright="33000"/>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sabias que\4036349.jpg"/>
          <p:cNvPicPr>
            <a:picLocks noChangeAspect="1" noChangeArrowheads="1"/>
          </p:cNvPicPr>
          <p:nvPr/>
        </p:nvPicPr>
        <p:blipFill>
          <a:blip r:embed="rId3" cstate="print"/>
          <a:srcRect b="3448"/>
          <a:stretch>
            <a:fillRect/>
          </a:stretch>
        </p:blipFill>
        <p:spPr bwMode="auto">
          <a:xfrm>
            <a:off x="1566501" y="285728"/>
            <a:ext cx="6363085" cy="6143668"/>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194"/>
                                        </p:tgtEl>
                                        <p:attrNameLst>
                                          <p:attrName>style.opacity</p:attrName>
                                        </p:attrNameLst>
                                      </p:cBhvr>
                                      <p:to>
                                        <p:strVal val="0.5"/>
                                      </p:to>
                                    </p:set>
                                    <p:animEffect filter="image" prLst="opacity: 0.5">
                                      <p:cBhvr rctx="IE">
                                        <p:cTn id="7" dur="indefinite"/>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9"/>
          <p:cNvPicPr>
            <a:picLocks noChangeAspect="1" noChangeArrowheads="1" noCrop="1"/>
          </p:cNvPicPr>
          <p:nvPr/>
        </p:nvPicPr>
        <p:blipFill>
          <a:blip r:embed="rId2" cstate="print">
            <a:duotone>
              <a:schemeClr val="accent5">
                <a:shade val="45000"/>
                <a:satMod val="135000"/>
              </a:schemeClr>
              <a:prstClr val="white"/>
            </a:duotone>
            <a:lum bright="31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763688" y="1700808"/>
            <a:ext cx="5328180"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
        <p:nvSpPr>
          <p:cNvPr id="10" name="9 CuadroTexto"/>
          <p:cNvSpPr txBox="1"/>
          <p:nvPr/>
        </p:nvSpPr>
        <p:spPr>
          <a:xfrm>
            <a:off x="357158" y="6286520"/>
            <a:ext cx="2476640" cy="307777"/>
          </a:xfrm>
          <a:prstGeom prst="rect">
            <a:avLst/>
          </a:prstGeom>
          <a:noFill/>
        </p:spPr>
        <p:txBody>
          <a:bodyPr wrap="none" rtlCol="0">
            <a:spAutoFit/>
          </a:bodyPr>
          <a:lstStyle/>
          <a:p>
            <a:r>
              <a:rPr lang="es-ES" sz="1400" dirty="0" smtClean="0"/>
              <a:t>Recopilado de memegenator.es</a:t>
            </a:r>
            <a:endParaRPr lang="es-ES" sz="1400" dirty="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ABIAS QUE N.º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SABIAS QUE N.º 2</Template>
  <TotalTime>1</TotalTime>
  <Words>143</Words>
  <Application>Microsoft Office PowerPoint</Application>
  <PresentationFormat>Presentación en pantalla (4:3)</PresentationFormat>
  <Paragraphs>38</Paragraphs>
  <Slides>51</Slides>
  <Notes>1</Notes>
  <HiddenSlides>0</HiddenSlides>
  <MMClips>0</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SABIAS QUE N.º 2</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2015-01-12T08:58:50Z</dcterms:created>
  <dcterms:modified xsi:type="dcterms:W3CDTF">2015-01-12T09:00:10Z</dcterms:modified>
</cp:coreProperties>
</file>