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3"/>
  </p:notesMasterIdLst>
  <p:sldIdLst>
    <p:sldId id="307" r:id="rId3"/>
    <p:sldId id="314" r:id="rId4"/>
    <p:sldId id="312" r:id="rId5"/>
    <p:sldId id="313" r:id="rId6"/>
    <p:sldId id="304" r:id="rId7"/>
    <p:sldId id="292" r:id="rId8"/>
    <p:sldId id="289" r:id="rId9"/>
    <p:sldId id="260" r:id="rId10"/>
    <p:sldId id="257" r:id="rId11"/>
    <p:sldId id="258" r:id="rId12"/>
    <p:sldId id="261" r:id="rId13"/>
    <p:sldId id="262" r:id="rId14"/>
    <p:sldId id="291" r:id="rId15"/>
    <p:sldId id="259" r:id="rId16"/>
    <p:sldId id="263" r:id="rId17"/>
    <p:sldId id="264" r:id="rId18"/>
    <p:sldId id="265" r:id="rId19"/>
    <p:sldId id="267" r:id="rId20"/>
    <p:sldId id="269" r:id="rId21"/>
    <p:sldId id="270" r:id="rId22"/>
    <p:sldId id="271" r:id="rId23"/>
    <p:sldId id="266" r:id="rId24"/>
    <p:sldId id="272" r:id="rId25"/>
    <p:sldId id="281" r:id="rId26"/>
    <p:sldId id="273" r:id="rId27"/>
    <p:sldId id="274" r:id="rId28"/>
    <p:sldId id="275" r:id="rId29"/>
    <p:sldId id="268" r:id="rId30"/>
    <p:sldId id="276" r:id="rId31"/>
    <p:sldId id="277" r:id="rId32"/>
    <p:sldId id="282" r:id="rId33"/>
    <p:sldId id="284" r:id="rId34"/>
    <p:sldId id="278" r:id="rId35"/>
    <p:sldId id="279" r:id="rId36"/>
    <p:sldId id="280" r:id="rId37"/>
    <p:sldId id="285" r:id="rId38"/>
    <p:sldId id="283" r:id="rId39"/>
    <p:sldId id="286" r:id="rId40"/>
    <p:sldId id="287" r:id="rId41"/>
    <p:sldId id="288" r:id="rId42"/>
    <p:sldId id="290" r:id="rId43"/>
    <p:sldId id="294" r:id="rId44"/>
    <p:sldId id="296" r:id="rId45"/>
    <p:sldId id="295" r:id="rId46"/>
    <p:sldId id="297" r:id="rId47"/>
    <p:sldId id="319" r:id="rId48"/>
    <p:sldId id="315" r:id="rId49"/>
    <p:sldId id="299" r:id="rId50"/>
    <p:sldId id="298" r:id="rId51"/>
    <p:sldId id="300" r:id="rId52"/>
    <p:sldId id="303" r:id="rId53"/>
    <p:sldId id="301" r:id="rId54"/>
    <p:sldId id="302" r:id="rId55"/>
    <p:sldId id="317" r:id="rId56"/>
    <p:sldId id="336" r:id="rId57"/>
    <p:sldId id="321" r:id="rId58"/>
    <p:sldId id="256" r:id="rId59"/>
    <p:sldId id="293" r:id="rId60"/>
    <p:sldId id="338" r:id="rId61"/>
    <p:sldId id="306" r:id="rId62"/>
    <p:sldId id="340" r:id="rId63"/>
    <p:sldId id="322" r:id="rId64"/>
    <p:sldId id="345" r:id="rId65"/>
    <p:sldId id="339" r:id="rId66"/>
    <p:sldId id="328" r:id="rId67"/>
    <p:sldId id="343" r:id="rId68"/>
    <p:sldId id="326" r:id="rId69"/>
    <p:sldId id="320" r:id="rId70"/>
    <p:sldId id="311" r:id="rId71"/>
    <p:sldId id="346" r:id="rId72"/>
  </p:sldIdLst>
  <p:sldSz cx="10440988" cy="6858000"/>
  <p:notesSz cx="6858000" cy="9144000"/>
  <p:defaultTextStyle>
    <a:defPPr>
      <a:defRPr lang="fr-FR"/>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modifyVerifier cryptProviderType="rsaFull" cryptAlgorithmClass="hash" cryptAlgorithmType="typeAny" cryptAlgorithmSid="4" spinCount="100000" saltData="HHdhOsXvZ4OQCYbG0jv7ZA==" hashData="t2OlxfO46Fg7rz8X9k9eoL1BYT4="/>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70" d="100"/>
          <a:sy n="70" d="100"/>
        </p:scale>
        <p:origin x="-714" y="-180"/>
      </p:cViewPr>
      <p:guideLst>
        <p:guide orient="horz" pos="2160"/>
        <p:guide pos="3289"/>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AECE0D1-C96C-4900-A5DA-8D92A0A9F09D}" type="datetimeFigureOut">
              <a:rPr lang="es-ES" smtClean="0"/>
              <a:t>30/08/2020</a:t>
            </a:fld>
            <a:endParaRPr lang="es-ES"/>
          </a:p>
        </p:txBody>
      </p:sp>
      <p:sp>
        <p:nvSpPr>
          <p:cNvPr id="4" name="3 Marcador de imagen de diapositiva"/>
          <p:cNvSpPr>
            <a:spLocks noGrp="1" noRot="1" noChangeAspect="1"/>
          </p:cNvSpPr>
          <p:nvPr>
            <p:ph type="sldImg" idx="2"/>
          </p:nvPr>
        </p:nvSpPr>
        <p:spPr>
          <a:xfrm>
            <a:off x="819150" y="685800"/>
            <a:ext cx="52197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10FDEA9-7D01-4EFC-9B55-39948AEABED0}" type="slidenum">
              <a:rPr lang="es-ES" smtClean="0"/>
              <a:t>‹Nº›</a:t>
            </a:fld>
            <a:endParaRPr lang="es-ES"/>
          </a:p>
        </p:txBody>
      </p:sp>
    </p:spTree>
    <p:extLst>
      <p:ext uri="{BB962C8B-B14F-4D97-AF65-F5344CB8AC3E}">
        <p14:creationId xmlns:p14="http://schemas.microsoft.com/office/powerpoint/2010/main" val="23145014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819150" y="685800"/>
            <a:ext cx="52197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3</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819150" y="685800"/>
            <a:ext cx="52197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56</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819150" y="685800"/>
            <a:ext cx="52197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68</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txBox="1">
            <a:spLocks noGrp="1"/>
          </p:cNvSpPr>
          <p:nvPr>
            <p:ph type="ctrTitle"/>
          </p:nvPr>
        </p:nvSpPr>
        <p:spPr>
          <a:xfrm>
            <a:off x="783074" y="2130423"/>
            <a:ext cx="8874840" cy="1470026"/>
          </a:xfrm>
        </p:spPr>
        <p:txBody>
          <a:bodyPr/>
          <a:lstStyle>
            <a:lvl1pPr>
              <a:defRPr/>
            </a:lvl1pPr>
          </a:lstStyle>
          <a:p>
            <a:pPr lvl="0"/>
            <a:r>
              <a:rPr lang="es-ES" smtClean="0"/>
              <a:t>Haga clic para modificar el estilo de título del patrón</a:t>
            </a:r>
            <a:endParaRPr lang="fr-CA"/>
          </a:p>
        </p:txBody>
      </p:sp>
      <p:sp>
        <p:nvSpPr>
          <p:cNvPr id="3" name="Sous-titre 2"/>
          <p:cNvSpPr txBox="1">
            <a:spLocks noGrp="1"/>
          </p:cNvSpPr>
          <p:nvPr>
            <p:ph type="subTitle" idx="1"/>
          </p:nvPr>
        </p:nvSpPr>
        <p:spPr>
          <a:xfrm>
            <a:off x="1566148" y="3886201"/>
            <a:ext cx="7308692" cy="1752603"/>
          </a:xfrm>
        </p:spPr>
        <p:txBody>
          <a:bodyPr anchorCtr="1"/>
          <a:lstStyle>
            <a:lvl1pPr marL="0" indent="0" algn="ctr">
              <a:buNone/>
              <a:defRPr>
                <a:solidFill>
                  <a:srgbClr val="898989"/>
                </a:solidFill>
              </a:defRPr>
            </a:lvl1pPr>
          </a:lstStyle>
          <a:p>
            <a:pPr lvl="0"/>
            <a:r>
              <a:rPr lang="es-ES" smtClean="0"/>
              <a:t>Haga clic para modificar el estilo de subtítulo del patrón</a:t>
            </a:r>
            <a:endParaRPr lang="fr-CA"/>
          </a:p>
        </p:txBody>
      </p:sp>
      <p:sp>
        <p:nvSpPr>
          <p:cNvPr id="4" name="Espace réservé de la date 3"/>
          <p:cNvSpPr txBox="1">
            <a:spLocks noGrp="1"/>
          </p:cNvSpPr>
          <p:nvPr>
            <p:ph type="dt" sz="half" idx="10"/>
          </p:nvPr>
        </p:nvSpPr>
        <p:spPr>
          <a:ln/>
        </p:spPr>
        <p:txBody>
          <a:bodyPr/>
          <a:lstStyle>
            <a:lvl1pPr>
              <a:defRPr/>
            </a:lvl1pPr>
          </a:lstStyle>
          <a:p>
            <a:pPr>
              <a:defRPr/>
            </a:pPr>
            <a:fld id="{3DDF18A0-C7BC-4989-B467-4ECCA357C9BC}" type="datetime1">
              <a:rPr/>
              <a:pPr>
                <a:defRPr/>
              </a:pPr>
              <a:t>2020-08-16</a:t>
            </a:fld>
            <a:endParaRPr/>
          </a:p>
        </p:txBody>
      </p:sp>
      <p:sp>
        <p:nvSpPr>
          <p:cNvPr id="5" name="Espace réservé du pied de page 4"/>
          <p:cNvSpPr txBox="1">
            <a:spLocks noGrp="1"/>
          </p:cNvSpPr>
          <p:nvPr>
            <p:ph type="ftr" sz="quarter" idx="11"/>
          </p:nvPr>
        </p:nvSpPr>
        <p:spPr>
          <a:ln/>
        </p:spPr>
        <p:txBody>
          <a:bodyPr/>
          <a:lstStyle>
            <a:lvl1pPr>
              <a:defRPr/>
            </a:lvl1pPr>
          </a:lstStyle>
          <a:p>
            <a:pPr>
              <a:defRPr/>
            </a:pPr>
            <a:endParaRPr/>
          </a:p>
        </p:txBody>
      </p:sp>
      <p:sp>
        <p:nvSpPr>
          <p:cNvPr id="6" name="Espace réservé du numéro de diapositive 5"/>
          <p:cNvSpPr txBox="1">
            <a:spLocks noGrp="1"/>
          </p:cNvSpPr>
          <p:nvPr>
            <p:ph type="sldNum" sz="quarter" idx="12"/>
          </p:nvPr>
        </p:nvSpPr>
        <p:spPr>
          <a:ln/>
        </p:spPr>
        <p:txBody>
          <a:bodyPr/>
          <a:lstStyle>
            <a:lvl1pPr>
              <a:defRPr/>
            </a:lvl1pPr>
          </a:lstStyle>
          <a:p>
            <a:pPr>
              <a:defRPr/>
            </a:pPr>
            <a:fld id="{7F30428B-72D8-4C8F-B3B6-3BA5C4413C0B}" type="slidenum">
              <a:rPr/>
              <a:pPr>
                <a:defRPr/>
              </a:pPr>
              <a:t>‹Nº›</a:t>
            </a:fld>
            <a:endParaRPr/>
          </a:p>
        </p:txBody>
      </p:sp>
    </p:spTree>
    <p:extLst>
      <p:ext uri="{BB962C8B-B14F-4D97-AF65-F5344CB8AC3E}">
        <p14:creationId xmlns:p14="http://schemas.microsoft.com/office/powerpoint/2010/main" val="2029256811"/>
      </p:ext>
    </p:extLst>
  </p:cSld>
  <p:clrMapOvr>
    <a:masterClrMapping/>
  </p:clrMapOvr>
  <p:transition spd="slow" advTm="6000">
    <p:split orient="vert"/>
  </p:transition>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lvl1pPr>
              <a:defRPr/>
            </a:lvl1pPr>
          </a:lstStyle>
          <a:p>
            <a:pPr lvl="0"/>
            <a:r>
              <a:rPr lang="es-ES" smtClean="0"/>
              <a:t>Haga clic para modificar el estilo de título del patrón</a:t>
            </a:r>
            <a:endParaRPr lang="fr-CA"/>
          </a:p>
        </p:txBody>
      </p:sp>
      <p:sp>
        <p:nvSpPr>
          <p:cNvPr id="3" name="Espace réservé du contenu 2"/>
          <p:cNvSpPr txBox="1">
            <a:spLocks noGrp="1"/>
          </p:cNvSpPr>
          <p:nvPr>
            <p:ph idx="1"/>
          </p:nvPr>
        </p:nvSpPr>
        <p:spPr/>
        <p:txBody>
          <a:bodyPr/>
          <a:lstStyle>
            <a:lvl1pPr>
              <a:defRPr/>
            </a:lvl1pPr>
            <a:lvl2pPr>
              <a:defRPr/>
            </a:lvl2pPr>
            <a:lvl3pPr>
              <a:defRPr/>
            </a:lvl3pPr>
            <a:lvl4pPr>
              <a:defRPr/>
            </a:lvl4pPr>
            <a:lvl5pPr>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e la date 3"/>
          <p:cNvSpPr txBox="1">
            <a:spLocks noGrp="1"/>
          </p:cNvSpPr>
          <p:nvPr>
            <p:ph type="dt" sz="half" idx="10"/>
          </p:nvPr>
        </p:nvSpPr>
        <p:spPr>
          <a:ln/>
        </p:spPr>
        <p:txBody>
          <a:bodyPr/>
          <a:lstStyle>
            <a:lvl1pPr>
              <a:defRPr/>
            </a:lvl1pPr>
          </a:lstStyle>
          <a:p>
            <a:pPr>
              <a:defRPr/>
            </a:pPr>
            <a:fld id="{0E371C24-26FB-4F5D-AEC0-6EC461F955DE}" type="datetime1">
              <a:rPr/>
              <a:pPr>
                <a:defRPr/>
              </a:pPr>
              <a:t>2020-08-16</a:t>
            </a:fld>
            <a:endParaRPr/>
          </a:p>
        </p:txBody>
      </p:sp>
      <p:sp>
        <p:nvSpPr>
          <p:cNvPr id="5" name="Espace réservé du pied de page 4"/>
          <p:cNvSpPr txBox="1">
            <a:spLocks noGrp="1"/>
          </p:cNvSpPr>
          <p:nvPr>
            <p:ph type="ftr" sz="quarter" idx="11"/>
          </p:nvPr>
        </p:nvSpPr>
        <p:spPr>
          <a:ln/>
        </p:spPr>
        <p:txBody>
          <a:bodyPr/>
          <a:lstStyle>
            <a:lvl1pPr>
              <a:defRPr/>
            </a:lvl1pPr>
          </a:lstStyle>
          <a:p>
            <a:pPr>
              <a:defRPr/>
            </a:pPr>
            <a:endParaRPr/>
          </a:p>
        </p:txBody>
      </p:sp>
      <p:sp>
        <p:nvSpPr>
          <p:cNvPr id="6" name="Espace réservé du numéro de diapositive 5"/>
          <p:cNvSpPr txBox="1">
            <a:spLocks noGrp="1"/>
          </p:cNvSpPr>
          <p:nvPr>
            <p:ph type="sldNum" sz="quarter" idx="12"/>
          </p:nvPr>
        </p:nvSpPr>
        <p:spPr>
          <a:ln/>
        </p:spPr>
        <p:txBody>
          <a:bodyPr/>
          <a:lstStyle>
            <a:lvl1pPr>
              <a:defRPr/>
            </a:lvl1pPr>
          </a:lstStyle>
          <a:p>
            <a:pPr>
              <a:defRPr/>
            </a:pPr>
            <a:fld id="{5FE5430F-15AF-4690-BC1F-FD5195EE3CCD}" type="slidenum">
              <a:rPr/>
              <a:pPr>
                <a:defRPr/>
              </a:pPr>
              <a:t>‹Nº›</a:t>
            </a:fld>
            <a:endParaRPr/>
          </a:p>
        </p:txBody>
      </p:sp>
    </p:spTree>
    <p:extLst>
      <p:ext uri="{BB962C8B-B14F-4D97-AF65-F5344CB8AC3E}">
        <p14:creationId xmlns:p14="http://schemas.microsoft.com/office/powerpoint/2010/main" val="3994032263"/>
      </p:ext>
    </p:extLst>
  </p:cSld>
  <p:clrMapOvr>
    <a:masterClrMapping/>
  </p:clrMapOvr>
  <p:transition spd="slow" advTm="6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txBox="1">
            <a:spLocks noGrp="1"/>
          </p:cNvSpPr>
          <p:nvPr>
            <p:ph type="title"/>
          </p:nvPr>
        </p:nvSpPr>
        <p:spPr>
          <a:xfrm>
            <a:off x="824764" y="4406896"/>
            <a:ext cx="8874840" cy="1362071"/>
          </a:xfrm>
        </p:spPr>
        <p:txBody>
          <a:bodyPr anchor="t" anchorCtr="0"/>
          <a:lstStyle>
            <a:lvl1pPr algn="l">
              <a:defRPr sz="4000" b="1" cap="all"/>
            </a:lvl1pPr>
          </a:lstStyle>
          <a:p>
            <a:pPr lvl="0"/>
            <a:r>
              <a:rPr lang="es-ES" smtClean="0"/>
              <a:t>Haga clic para modificar el estilo de título del patrón</a:t>
            </a:r>
            <a:endParaRPr lang="fr-CA"/>
          </a:p>
        </p:txBody>
      </p:sp>
      <p:sp>
        <p:nvSpPr>
          <p:cNvPr id="3" name="Espace réservé du texte 2"/>
          <p:cNvSpPr txBox="1">
            <a:spLocks noGrp="1"/>
          </p:cNvSpPr>
          <p:nvPr>
            <p:ph type="body" idx="1"/>
          </p:nvPr>
        </p:nvSpPr>
        <p:spPr>
          <a:xfrm>
            <a:off x="824764" y="2906713"/>
            <a:ext cx="8874840" cy="1500182"/>
          </a:xfrm>
        </p:spPr>
        <p:txBody>
          <a:bodyPr anchor="b"/>
          <a:lstStyle>
            <a:lvl1pPr marL="0" indent="0">
              <a:spcBef>
                <a:spcPts val="500"/>
              </a:spcBef>
              <a:buNone/>
              <a:defRPr sz="2000">
                <a:solidFill>
                  <a:srgbClr val="898989"/>
                </a:solidFill>
              </a:defRPr>
            </a:lvl1pPr>
          </a:lstStyle>
          <a:p>
            <a:pPr lvl="0"/>
            <a:r>
              <a:rPr lang="es-ES" smtClean="0"/>
              <a:t>Haga clic para modificar el estilo de texto del patrón</a:t>
            </a:r>
          </a:p>
        </p:txBody>
      </p:sp>
      <p:sp>
        <p:nvSpPr>
          <p:cNvPr id="4" name="Espace réservé de la date 3"/>
          <p:cNvSpPr txBox="1">
            <a:spLocks noGrp="1"/>
          </p:cNvSpPr>
          <p:nvPr>
            <p:ph type="dt" sz="half" idx="10"/>
          </p:nvPr>
        </p:nvSpPr>
        <p:spPr>
          <a:ln/>
        </p:spPr>
        <p:txBody>
          <a:bodyPr/>
          <a:lstStyle>
            <a:lvl1pPr>
              <a:defRPr/>
            </a:lvl1pPr>
          </a:lstStyle>
          <a:p>
            <a:pPr>
              <a:defRPr/>
            </a:pPr>
            <a:fld id="{CD9A5F5C-DF47-43C8-AC43-8EBD84DFF816}" type="datetime1">
              <a:rPr/>
              <a:pPr>
                <a:defRPr/>
              </a:pPr>
              <a:t>2020-08-16</a:t>
            </a:fld>
            <a:endParaRPr/>
          </a:p>
        </p:txBody>
      </p:sp>
      <p:sp>
        <p:nvSpPr>
          <p:cNvPr id="5" name="Espace réservé du pied de page 4"/>
          <p:cNvSpPr txBox="1">
            <a:spLocks noGrp="1"/>
          </p:cNvSpPr>
          <p:nvPr>
            <p:ph type="ftr" sz="quarter" idx="11"/>
          </p:nvPr>
        </p:nvSpPr>
        <p:spPr>
          <a:ln/>
        </p:spPr>
        <p:txBody>
          <a:bodyPr/>
          <a:lstStyle>
            <a:lvl1pPr>
              <a:defRPr/>
            </a:lvl1pPr>
          </a:lstStyle>
          <a:p>
            <a:pPr>
              <a:defRPr/>
            </a:pPr>
            <a:endParaRPr/>
          </a:p>
        </p:txBody>
      </p:sp>
      <p:sp>
        <p:nvSpPr>
          <p:cNvPr id="6" name="Espace réservé du numéro de diapositive 5"/>
          <p:cNvSpPr txBox="1">
            <a:spLocks noGrp="1"/>
          </p:cNvSpPr>
          <p:nvPr>
            <p:ph type="sldNum" sz="quarter" idx="12"/>
          </p:nvPr>
        </p:nvSpPr>
        <p:spPr>
          <a:ln/>
        </p:spPr>
        <p:txBody>
          <a:bodyPr/>
          <a:lstStyle>
            <a:lvl1pPr>
              <a:defRPr/>
            </a:lvl1pPr>
          </a:lstStyle>
          <a:p>
            <a:pPr>
              <a:defRPr/>
            </a:pPr>
            <a:fld id="{069FCCA4-46D8-454F-B102-B6DCC335105E}" type="slidenum">
              <a:rPr/>
              <a:pPr>
                <a:defRPr/>
              </a:pPr>
              <a:t>‹Nº›</a:t>
            </a:fld>
            <a:endParaRPr/>
          </a:p>
        </p:txBody>
      </p:sp>
    </p:spTree>
    <p:extLst>
      <p:ext uri="{BB962C8B-B14F-4D97-AF65-F5344CB8AC3E}">
        <p14:creationId xmlns:p14="http://schemas.microsoft.com/office/powerpoint/2010/main" val="431411416"/>
      </p:ext>
    </p:extLst>
  </p:cSld>
  <p:clrMapOvr>
    <a:masterClrMapping/>
  </p:clrMapOvr>
  <p:transition spd="slow" advTm="6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lvl1pPr>
              <a:defRPr/>
            </a:lvl1pPr>
          </a:lstStyle>
          <a:p>
            <a:pPr lvl="0"/>
            <a:r>
              <a:rPr lang="es-ES" smtClean="0"/>
              <a:t>Haga clic para modificar el estilo de título del patrón</a:t>
            </a:r>
            <a:endParaRPr lang="fr-CA"/>
          </a:p>
        </p:txBody>
      </p:sp>
      <p:sp>
        <p:nvSpPr>
          <p:cNvPr id="3" name="Espace réservé du contenu 2"/>
          <p:cNvSpPr txBox="1">
            <a:spLocks noGrp="1"/>
          </p:cNvSpPr>
          <p:nvPr>
            <p:ph idx="1"/>
          </p:nvPr>
        </p:nvSpPr>
        <p:spPr>
          <a:xfrm>
            <a:off x="522050" y="1600201"/>
            <a:ext cx="4611440" cy="452595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u contenu 3"/>
          <p:cNvSpPr txBox="1">
            <a:spLocks noGrp="1"/>
          </p:cNvSpPr>
          <p:nvPr>
            <p:ph idx="2"/>
          </p:nvPr>
        </p:nvSpPr>
        <p:spPr>
          <a:xfrm>
            <a:off x="5307498" y="1600201"/>
            <a:ext cx="4611440" cy="452595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5" name="Espace réservé de la date 3"/>
          <p:cNvSpPr txBox="1">
            <a:spLocks noGrp="1"/>
          </p:cNvSpPr>
          <p:nvPr>
            <p:ph type="dt" sz="half" idx="10"/>
          </p:nvPr>
        </p:nvSpPr>
        <p:spPr>
          <a:ln/>
        </p:spPr>
        <p:txBody>
          <a:bodyPr/>
          <a:lstStyle>
            <a:lvl1pPr>
              <a:defRPr/>
            </a:lvl1pPr>
          </a:lstStyle>
          <a:p>
            <a:pPr>
              <a:defRPr/>
            </a:pPr>
            <a:fld id="{6B057A09-2780-42C4-A7AB-941F89187A1E}" type="datetime1">
              <a:rPr/>
              <a:pPr>
                <a:defRPr/>
              </a:pPr>
              <a:t>2020-08-16</a:t>
            </a:fld>
            <a:endParaRPr/>
          </a:p>
        </p:txBody>
      </p:sp>
      <p:sp>
        <p:nvSpPr>
          <p:cNvPr id="6" name="Espace réservé du pied de page 4"/>
          <p:cNvSpPr txBox="1">
            <a:spLocks noGrp="1"/>
          </p:cNvSpPr>
          <p:nvPr>
            <p:ph type="ftr" sz="quarter" idx="11"/>
          </p:nvPr>
        </p:nvSpPr>
        <p:spPr>
          <a:ln/>
        </p:spPr>
        <p:txBody>
          <a:bodyPr/>
          <a:lstStyle>
            <a:lvl1pPr>
              <a:defRPr/>
            </a:lvl1pPr>
          </a:lstStyle>
          <a:p>
            <a:pPr>
              <a:defRPr/>
            </a:pPr>
            <a:endParaRPr/>
          </a:p>
        </p:txBody>
      </p:sp>
      <p:sp>
        <p:nvSpPr>
          <p:cNvPr id="7" name="Espace réservé du numéro de diapositive 5"/>
          <p:cNvSpPr txBox="1">
            <a:spLocks noGrp="1"/>
          </p:cNvSpPr>
          <p:nvPr>
            <p:ph type="sldNum" sz="quarter" idx="12"/>
          </p:nvPr>
        </p:nvSpPr>
        <p:spPr>
          <a:ln/>
        </p:spPr>
        <p:txBody>
          <a:bodyPr/>
          <a:lstStyle>
            <a:lvl1pPr>
              <a:defRPr/>
            </a:lvl1pPr>
          </a:lstStyle>
          <a:p>
            <a:pPr>
              <a:defRPr/>
            </a:pPr>
            <a:fld id="{4EAC5EE1-17FC-4835-AD42-33E9EB2D6F91}" type="slidenum">
              <a:rPr/>
              <a:pPr>
                <a:defRPr/>
              </a:pPr>
              <a:t>‹Nº›</a:t>
            </a:fld>
            <a:endParaRPr/>
          </a:p>
        </p:txBody>
      </p:sp>
    </p:spTree>
    <p:extLst>
      <p:ext uri="{BB962C8B-B14F-4D97-AF65-F5344CB8AC3E}">
        <p14:creationId xmlns:p14="http://schemas.microsoft.com/office/powerpoint/2010/main" val="1701974275"/>
      </p:ext>
    </p:extLst>
  </p:cSld>
  <p:clrMapOvr>
    <a:masterClrMapping/>
  </p:clrMapOvr>
  <p:transition spd="slow" advTm="6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lvl1pPr>
              <a:defRPr/>
            </a:lvl1pPr>
          </a:lstStyle>
          <a:p>
            <a:pPr lvl="0"/>
            <a:r>
              <a:rPr lang="es-ES" smtClean="0"/>
              <a:t>Haga clic para modificar el estilo de título del patrón</a:t>
            </a:r>
            <a:endParaRPr lang="fr-CA"/>
          </a:p>
        </p:txBody>
      </p:sp>
      <p:sp>
        <p:nvSpPr>
          <p:cNvPr id="3" name="Espace réservé du texte 2"/>
          <p:cNvSpPr txBox="1">
            <a:spLocks noGrp="1"/>
          </p:cNvSpPr>
          <p:nvPr>
            <p:ph type="body" idx="1"/>
          </p:nvPr>
        </p:nvSpPr>
        <p:spPr>
          <a:xfrm>
            <a:off x="522049" y="1535114"/>
            <a:ext cx="4613245" cy="639759"/>
          </a:xfrm>
        </p:spPr>
        <p:txBody>
          <a:bodyPr anchor="b"/>
          <a:lstStyle>
            <a:lvl1pPr marL="0" indent="0">
              <a:spcBef>
                <a:spcPts val="600"/>
              </a:spcBef>
              <a:buNone/>
              <a:defRPr sz="2400" b="1"/>
            </a:lvl1pPr>
          </a:lstStyle>
          <a:p>
            <a:pPr lvl="0"/>
            <a:r>
              <a:rPr lang="es-ES" smtClean="0"/>
              <a:t>Haga clic para modificar el estilo de texto del patrón</a:t>
            </a:r>
          </a:p>
        </p:txBody>
      </p:sp>
      <p:sp>
        <p:nvSpPr>
          <p:cNvPr id="4" name="Espace réservé du contenu 3"/>
          <p:cNvSpPr txBox="1">
            <a:spLocks noGrp="1"/>
          </p:cNvSpPr>
          <p:nvPr>
            <p:ph idx="2"/>
          </p:nvPr>
        </p:nvSpPr>
        <p:spPr>
          <a:xfrm>
            <a:off x="522049" y="2174872"/>
            <a:ext cx="4613245"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5" name="Espace réservé du texte 4"/>
          <p:cNvSpPr txBox="1">
            <a:spLocks noGrp="1"/>
          </p:cNvSpPr>
          <p:nvPr>
            <p:ph type="body" idx="3"/>
          </p:nvPr>
        </p:nvSpPr>
        <p:spPr>
          <a:xfrm>
            <a:off x="5303875" y="1535114"/>
            <a:ext cx="4615063" cy="639759"/>
          </a:xfrm>
        </p:spPr>
        <p:txBody>
          <a:bodyPr anchor="b"/>
          <a:lstStyle>
            <a:lvl1pPr marL="0" indent="0">
              <a:spcBef>
                <a:spcPts val="600"/>
              </a:spcBef>
              <a:buNone/>
              <a:defRPr sz="2400" b="1"/>
            </a:lvl1pPr>
          </a:lstStyle>
          <a:p>
            <a:pPr lvl="0"/>
            <a:r>
              <a:rPr lang="es-ES" smtClean="0"/>
              <a:t>Haga clic para modificar el estilo de texto del patrón</a:t>
            </a:r>
          </a:p>
        </p:txBody>
      </p:sp>
      <p:sp>
        <p:nvSpPr>
          <p:cNvPr id="6" name="Espace réservé du contenu 5"/>
          <p:cNvSpPr txBox="1">
            <a:spLocks noGrp="1"/>
          </p:cNvSpPr>
          <p:nvPr>
            <p:ph idx="4"/>
          </p:nvPr>
        </p:nvSpPr>
        <p:spPr>
          <a:xfrm>
            <a:off x="5303875" y="2174872"/>
            <a:ext cx="4615063"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7" name="Espace réservé de la date 3"/>
          <p:cNvSpPr txBox="1">
            <a:spLocks noGrp="1"/>
          </p:cNvSpPr>
          <p:nvPr>
            <p:ph type="dt" sz="half" idx="10"/>
          </p:nvPr>
        </p:nvSpPr>
        <p:spPr>
          <a:ln/>
        </p:spPr>
        <p:txBody>
          <a:bodyPr/>
          <a:lstStyle>
            <a:lvl1pPr>
              <a:defRPr/>
            </a:lvl1pPr>
          </a:lstStyle>
          <a:p>
            <a:pPr>
              <a:defRPr/>
            </a:pPr>
            <a:fld id="{F50B4D23-BCC5-4CE3-85E5-656A199DAF81}" type="datetime1">
              <a:rPr/>
              <a:pPr>
                <a:defRPr/>
              </a:pPr>
              <a:t>2020-08-16</a:t>
            </a:fld>
            <a:endParaRPr/>
          </a:p>
        </p:txBody>
      </p:sp>
      <p:sp>
        <p:nvSpPr>
          <p:cNvPr id="8" name="Espace réservé du pied de page 4"/>
          <p:cNvSpPr txBox="1">
            <a:spLocks noGrp="1"/>
          </p:cNvSpPr>
          <p:nvPr>
            <p:ph type="ftr" sz="quarter" idx="11"/>
          </p:nvPr>
        </p:nvSpPr>
        <p:spPr>
          <a:ln/>
        </p:spPr>
        <p:txBody>
          <a:bodyPr/>
          <a:lstStyle>
            <a:lvl1pPr>
              <a:defRPr/>
            </a:lvl1pPr>
          </a:lstStyle>
          <a:p>
            <a:pPr>
              <a:defRPr/>
            </a:pPr>
            <a:endParaRPr/>
          </a:p>
        </p:txBody>
      </p:sp>
      <p:sp>
        <p:nvSpPr>
          <p:cNvPr id="9" name="Espace réservé du numéro de diapositive 5"/>
          <p:cNvSpPr txBox="1">
            <a:spLocks noGrp="1"/>
          </p:cNvSpPr>
          <p:nvPr>
            <p:ph type="sldNum" sz="quarter" idx="12"/>
          </p:nvPr>
        </p:nvSpPr>
        <p:spPr>
          <a:ln/>
        </p:spPr>
        <p:txBody>
          <a:bodyPr/>
          <a:lstStyle>
            <a:lvl1pPr>
              <a:defRPr/>
            </a:lvl1pPr>
          </a:lstStyle>
          <a:p>
            <a:pPr>
              <a:defRPr/>
            </a:pPr>
            <a:fld id="{D1173E08-CF1E-40D7-A18B-27933FC5A72D}" type="slidenum">
              <a:rPr/>
              <a:pPr>
                <a:defRPr/>
              </a:pPr>
              <a:t>‹Nº›</a:t>
            </a:fld>
            <a:endParaRPr/>
          </a:p>
        </p:txBody>
      </p:sp>
    </p:spTree>
    <p:extLst>
      <p:ext uri="{BB962C8B-B14F-4D97-AF65-F5344CB8AC3E}">
        <p14:creationId xmlns:p14="http://schemas.microsoft.com/office/powerpoint/2010/main" val="1618995191"/>
      </p:ext>
    </p:extLst>
  </p:cSld>
  <p:clrMapOvr>
    <a:masterClrMapping/>
  </p:clrMapOvr>
  <p:transition spd="slow" advTm="6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lvl1pPr>
              <a:defRPr/>
            </a:lvl1pPr>
          </a:lstStyle>
          <a:p>
            <a:pPr lvl="0"/>
            <a:r>
              <a:rPr lang="es-ES" smtClean="0"/>
              <a:t>Haga clic para modificar el estilo de título del patrón</a:t>
            </a:r>
            <a:endParaRPr lang="fr-CA"/>
          </a:p>
        </p:txBody>
      </p:sp>
      <p:sp>
        <p:nvSpPr>
          <p:cNvPr id="3" name="Espace réservé de la date 3"/>
          <p:cNvSpPr txBox="1">
            <a:spLocks noGrp="1"/>
          </p:cNvSpPr>
          <p:nvPr>
            <p:ph type="dt" sz="half" idx="10"/>
          </p:nvPr>
        </p:nvSpPr>
        <p:spPr>
          <a:ln/>
        </p:spPr>
        <p:txBody>
          <a:bodyPr/>
          <a:lstStyle>
            <a:lvl1pPr>
              <a:defRPr/>
            </a:lvl1pPr>
          </a:lstStyle>
          <a:p>
            <a:pPr>
              <a:defRPr/>
            </a:pPr>
            <a:fld id="{02CFCAC2-5842-49DF-AA18-29A66E5BD033}" type="datetime1">
              <a:rPr/>
              <a:pPr>
                <a:defRPr/>
              </a:pPr>
              <a:t>2020-08-16</a:t>
            </a:fld>
            <a:endParaRPr/>
          </a:p>
        </p:txBody>
      </p:sp>
      <p:sp>
        <p:nvSpPr>
          <p:cNvPr id="4" name="Espace réservé du pied de page 4"/>
          <p:cNvSpPr txBox="1">
            <a:spLocks noGrp="1"/>
          </p:cNvSpPr>
          <p:nvPr>
            <p:ph type="ftr" sz="quarter" idx="11"/>
          </p:nvPr>
        </p:nvSpPr>
        <p:spPr>
          <a:ln/>
        </p:spPr>
        <p:txBody>
          <a:bodyPr/>
          <a:lstStyle>
            <a:lvl1pPr>
              <a:defRPr/>
            </a:lvl1pPr>
          </a:lstStyle>
          <a:p>
            <a:pPr>
              <a:defRPr/>
            </a:pPr>
            <a:endParaRPr/>
          </a:p>
        </p:txBody>
      </p:sp>
      <p:sp>
        <p:nvSpPr>
          <p:cNvPr id="5" name="Espace réservé du numéro de diapositive 5"/>
          <p:cNvSpPr txBox="1">
            <a:spLocks noGrp="1"/>
          </p:cNvSpPr>
          <p:nvPr>
            <p:ph type="sldNum" sz="quarter" idx="12"/>
          </p:nvPr>
        </p:nvSpPr>
        <p:spPr>
          <a:ln/>
        </p:spPr>
        <p:txBody>
          <a:bodyPr/>
          <a:lstStyle>
            <a:lvl1pPr>
              <a:defRPr/>
            </a:lvl1pPr>
          </a:lstStyle>
          <a:p>
            <a:pPr>
              <a:defRPr/>
            </a:pPr>
            <a:fld id="{D3C1C8AD-B321-4F33-841E-FE9D9C288315}" type="slidenum">
              <a:rPr/>
              <a:pPr>
                <a:defRPr/>
              </a:pPr>
              <a:t>‹Nº›</a:t>
            </a:fld>
            <a:endParaRPr/>
          </a:p>
        </p:txBody>
      </p:sp>
    </p:spTree>
    <p:extLst>
      <p:ext uri="{BB962C8B-B14F-4D97-AF65-F5344CB8AC3E}">
        <p14:creationId xmlns:p14="http://schemas.microsoft.com/office/powerpoint/2010/main" val="4239858492"/>
      </p:ext>
    </p:extLst>
  </p:cSld>
  <p:clrMapOvr>
    <a:masterClrMapping/>
  </p:clrMapOvr>
  <p:transition spd="slow" advTm="6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txBox="1">
            <a:spLocks noGrp="1"/>
          </p:cNvSpPr>
          <p:nvPr>
            <p:ph type="dt" sz="half" idx="10"/>
          </p:nvPr>
        </p:nvSpPr>
        <p:spPr>
          <a:ln/>
        </p:spPr>
        <p:txBody>
          <a:bodyPr/>
          <a:lstStyle>
            <a:lvl1pPr>
              <a:defRPr/>
            </a:lvl1pPr>
          </a:lstStyle>
          <a:p>
            <a:pPr>
              <a:defRPr/>
            </a:pPr>
            <a:fld id="{41915180-8F4E-412D-A3CD-C15F80C4F197}" type="datetime1">
              <a:rPr/>
              <a:pPr>
                <a:defRPr/>
              </a:pPr>
              <a:t>2020-08-16</a:t>
            </a:fld>
            <a:endParaRPr/>
          </a:p>
        </p:txBody>
      </p:sp>
      <p:sp>
        <p:nvSpPr>
          <p:cNvPr id="3" name="Espace réservé du pied de page 4"/>
          <p:cNvSpPr txBox="1">
            <a:spLocks noGrp="1"/>
          </p:cNvSpPr>
          <p:nvPr>
            <p:ph type="ftr" sz="quarter" idx="11"/>
          </p:nvPr>
        </p:nvSpPr>
        <p:spPr>
          <a:ln/>
        </p:spPr>
        <p:txBody>
          <a:bodyPr/>
          <a:lstStyle>
            <a:lvl1pPr>
              <a:defRPr/>
            </a:lvl1pPr>
          </a:lstStyle>
          <a:p>
            <a:pPr>
              <a:defRPr/>
            </a:pPr>
            <a:endParaRPr/>
          </a:p>
        </p:txBody>
      </p:sp>
      <p:sp>
        <p:nvSpPr>
          <p:cNvPr id="4" name="Espace réservé du numéro de diapositive 5"/>
          <p:cNvSpPr txBox="1">
            <a:spLocks noGrp="1"/>
          </p:cNvSpPr>
          <p:nvPr>
            <p:ph type="sldNum" sz="quarter" idx="12"/>
          </p:nvPr>
        </p:nvSpPr>
        <p:spPr>
          <a:ln/>
        </p:spPr>
        <p:txBody>
          <a:bodyPr/>
          <a:lstStyle>
            <a:lvl1pPr>
              <a:defRPr/>
            </a:lvl1pPr>
          </a:lstStyle>
          <a:p>
            <a:pPr>
              <a:defRPr/>
            </a:pPr>
            <a:fld id="{570155AD-637A-4AD3-94FC-9662350F6CB9}" type="slidenum">
              <a:rPr/>
              <a:pPr>
                <a:defRPr/>
              </a:pPr>
              <a:t>‹Nº›</a:t>
            </a:fld>
            <a:endParaRPr/>
          </a:p>
        </p:txBody>
      </p:sp>
    </p:spTree>
    <p:extLst>
      <p:ext uri="{BB962C8B-B14F-4D97-AF65-F5344CB8AC3E}">
        <p14:creationId xmlns:p14="http://schemas.microsoft.com/office/powerpoint/2010/main" val="2148877478"/>
      </p:ext>
    </p:extLst>
  </p:cSld>
  <p:clrMapOvr>
    <a:masterClrMapping/>
  </p:clrMapOvr>
  <p:transition spd="slow" advTm="6000">
    <p:split orient="vert"/>
  </p:transition>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txBox="1">
            <a:spLocks noGrp="1"/>
          </p:cNvSpPr>
          <p:nvPr>
            <p:ph type="title"/>
          </p:nvPr>
        </p:nvSpPr>
        <p:spPr>
          <a:xfrm>
            <a:off x="522050" y="273048"/>
            <a:ext cx="3435011" cy="1162046"/>
          </a:xfrm>
        </p:spPr>
        <p:txBody>
          <a:bodyPr anchor="b" anchorCtr="0"/>
          <a:lstStyle>
            <a:lvl1pPr algn="l">
              <a:defRPr sz="2000" b="1"/>
            </a:lvl1pPr>
          </a:lstStyle>
          <a:p>
            <a:pPr lvl="0"/>
            <a:r>
              <a:rPr lang="es-ES" smtClean="0"/>
              <a:t>Haga clic para modificar el estilo de título del patrón</a:t>
            </a:r>
            <a:endParaRPr lang="fr-CA"/>
          </a:p>
        </p:txBody>
      </p:sp>
      <p:sp>
        <p:nvSpPr>
          <p:cNvPr id="3" name="Espace réservé du contenu 2"/>
          <p:cNvSpPr txBox="1">
            <a:spLocks noGrp="1"/>
          </p:cNvSpPr>
          <p:nvPr>
            <p:ph idx="1"/>
          </p:nvPr>
        </p:nvSpPr>
        <p:spPr>
          <a:xfrm>
            <a:off x="4082133" y="273048"/>
            <a:ext cx="5836805" cy="5853110"/>
          </a:xfrm>
        </p:spPr>
        <p:txBody>
          <a:bodyPr/>
          <a:lstStyle>
            <a:lvl1pPr>
              <a:defRPr/>
            </a:lvl1pPr>
            <a:lvl2pPr>
              <a:defRPr/>
            </a:lvl2pPr>
            <a:lvl3pPr>
              <a:defRPr/>
            </a:lvl3pPr>
            <a:lvl4pPr>
              <a:defRPr/>
            </a:lvl4pPr>
            <a:lvl5pPr>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u texte 3"/>
          <p:cNvSpPr txBox="1">
            <a:spLocks noGrp="1"/>
          </p:cNvSpPr>
          <p:nvPr>
            <p:ph type="body" idx="2"/>
          </p:nvPr>
        </p:nvSpPr>
        <p:spPr>
          <a:xfrm>
            <a:off x="522050" y="1435095"/>
            <a:ext cx="3435011" cy="4691064"/>
          </a:xfrm>
        </p:spPr>
        <p:txBody>
          <a:bodyPr/>
          <a:lstStyle>
            <a:lvl1pPr marL="0" indent="0">
              <a:spcBef>
                <a:spcPts val="300"/>
              </a:spcBef>
              <a:buNone/>
              <a:defRPr sz="1400"/>
            </a:lvl1pPr>
          </a:lstStyle>
          <a:p>
            <a:pPr lvl="0"/>
            <a:r>
              <a:rPr lang="es-ES" smtClean="0"/>
              <a:t>Haga clic para modificar el estilo de texto del patrón</a:t>
            </a:r>
          </a:p>
        </p:txBody>
      </p:sp>
      <p:sp>
        <p:nvSpPr>
          <p:cNvPr id="5" name="Espace réservé de la date 3"/>
          <p:cNvSpPr txBox="1">
            <a:spLocks noGrp="1"/>
          </p:cNvSpPr>
          <p:nvPr>
            <p:ph type="dt" sz="half" idx="10"/>
          </p:nvPr>
        </p:nvSpPr>
        <p:spPr>
          <a:ln/>
        </p:spPr>
        <p:txBody>
          <a:bodyPr/>
          <a:lstStyle>
            <a:lvl1pPr>
              <a:defRPr/>
            </a:lvl1pPr>
          </a:lstStyle>
          <a:p>
            <a:pPr>
              <a:defRPr/>
            </a:pPr>
            <a:fld id="{AF0886BC-8CA5-4DB4-ACD0-DB24E9EAE96A}" type="datetime1">
              <a:rPr/>
              <a:pPr>
                <a:defRPr/>
              </a:pPr>
              <a:t>2020-08-16</a:t>
            </a:fld>
            <a:endParaRPr/>
          </a:p>
        </p:txBody>
      </p:sp>
      <p:sp>
        <p:nvSpPr>
          <p:cNvPr id="6" name="Espace réservé du pied de page 4"/>
          <p:cNvSpPr txBox="1">
            <a:spLocks noGrp="1"/>
          </p:cNvSpPr>
          <p:nvPr>
            <p:ph type="ftr" sz="quarter" idx="11"/>
          </p:nvPr>
        </p:nvSpPr>
        <p:spPr>
          <a:ln/>
        </p:spPr>
        <p:txBody>
          <a:bodyPr/>
          <a:lstStyle>
            <a:lvl1pPr>
              <a:defRPr/>
            </a:lvl1pPr>
          </a:lstStyle>
          <a:p>
            <a:pPr>
              <a:defRPr/>
            </a:pPr>
            <a:endParaRPr/>
          </a:p>
        </p:txBody>
      </p:sp>
      <p:sp>
        <p:nvSpPr>
          <p:cNvPr id="7" name="Espace réservé du numéro de diapositive 5"/>
          <p:cNvSpPr txBox="1">
            <a:spLocks noGrp="1"/>
          </p:cNvSpPr>
          <p:nvPr>
            <p:ph type="sldNum" sz="quarter" idx="12"/>
          </p:nvPr>
        </p:nvSpPr>
        <p:spPr>
          <a:ln/>
        </p:spPr>
        <p:txBody>
          <a:bodyPr/>
          <a:lstStyle>
            <a:lvl1pPr>
              <a:defRPr/>
            </a:lvl1pPr>
          </a:lstStyle>
          <a:p>
            <a:pPr>
              <a:defRPr/>
            </a:pPr>
            <a:fld id="{CBCC0836-F86C-46F3-8AAD-2521A75BD030}" type="slidenum">
              <a:rPr/>
              <a:pPr>
                <a:defRPr/>
              </a:pPr>
              <a:t>‹Nº›</a:t>
            </a:fld>
            <a:endParaRPr/>
          </a:p>
        </p:txBody>
      </p:sp>
    </p:spTree>
    <p:extLst>
      <p:ext uri="{BB962C8B-B14F-4D97-AF65-F5344CB8AC3E}">
        <p14:creationId xmlns:p14="http://schemas.microsoft.com/office/powerpoint/2010/main" val="272792381"/>
      </p:ext>
    </p:extLst>
  </p:cSld>
  <p:clrMapOvr>
    <a:masterClrMapping/>
  </p:clrMapOvr>
  <p:transition spd="slow" advTm="6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txBox="1">
            <a:spLocks noGrp="1"/>
          </p:cNvSpPr>
          <p:nvPr>
            <p:ph type="title"/>
          </p:nvPr>
        </p:nvSpPr>
        <p:spPr>
          <a:xfrm>
            <a:off x="2046507" y="4800601"/>
            <a:ext cx="6264593" cy="566735"/>
          </a:xfrm>
        </p:spPr>
        <p:txBody>
          <a:bodyPr anchor="b" anchorCtr="0"/>
          <a:lstStyle>
            <a:lvl1pPr algn="l">
              <a:defRPr sz="2000" b="1"/>
            </a:lvl1pPr>
          </a:lstStyle>
          <a:p>
            <a:pPr lvl="0"/>
            <a:r>
              <a:rPr lang="es-ES" smtClean="0"/>
              <a:t>Haga clic para modificar el estilo de título del patrón</a:t>
            </a:r>
            <a:endParaRPr lang="fr-CA"/>
          </a:p>
        </p:txBody>
      </p:sp>
      <p:sp>
        <p:nvSpPr>
          <p:cNvPr id="3" name="Espace réservé pour une image  2"/>
          <p:cNvSpPr txBox="1">
            <a:spLocks noGrp="1"/>
          </p:cNvSpPr>
          <p:nvPr>
            <p:ph type="pic" idx="1"/>
          </p:nvPr>
        </p:nvSpPr>
        <p:spPr>
          <a:xfrm>
            <a:off x="2046507" y="612776"/>
            <a:ext cx="6264593" cy="4114800"/>
          </a:xfrm>
        </p:spPr>
        <p:txBody>
          <a:bodyPr/>
          <a:lstStyle>
            <a:lvl1pPr marL="0" indent="0">
              <a:buNone/>
              <a:defRPr lang="fr-CA"/>
            </a:lvl1pPr>
          </a:lstStyle>
          <a:p>
            <a:pPr lvl="0"/>
            <a:r>
              <a:rPr lang="es-ES" noProof="0" smtClean="0"/>
              <a:t>Haga clic en el icono para agregar una imagen</a:t>
            </a:r>
            <a:endParaRPr lang="fr-CA" noProof="0" smtClean="0"/>
          </a:p>
        </p:txBody>
      </p:sp>
      <p:sp>
        <p:nvSpPr>
          <p:cNvPr id="4" name="Espace réservé du texte 3"/>
          <p:cNvSpPr txBox="1">
            <a:spLocks noGrp="1"/>
          </p:cNvSpPr>
          <p:nvPr>
            <p:ph type="body" idx="2"/>
          </p:nvPr>
        </p:nvSpPr>
        <p:spPr>
          <a:xfrm>
            <a:off x="2046507" y="5367335"/>
            <a:ext cx="6264593" cy="804864"/>
          </a:xfrm>
        </p:spPr>
        <p:txBody>
          <a:bodyPr/>
          <a:lstStyle>
            <a:lvl1pPr marL="0" indent="0">
              <a:spcBef>
                <a:spcPts val="300"/>
              </a:spcBef>
              <a:buNone/>
              <a:defRPr sz="1400"/>
            </a:lvl1pPr>
          </a:lstStyle>
          <a:p>
            <a:pPr lvl="0"/>
            <a:r>
              <a:rPr lang="es-ES" smtClean="0"/>
              <a:t>Haga clic para modificar el estilo de texto del patrón</a:t>
            </a:r>
          </a:p>
        </p:txBody>
      </p:sp>
      <p:sp>
        <p:nvSpPr>
          <p:cNvPr id="5" name="Espace réservé de la date 3"/>
          <p:cNvSpPr txBox="1">
            <a:spLocks noGrp="1"/>
          </p:cNvSpPr>
          <p:nvPr>
            <p:ph type="dt" sz="half" idx="10"/>
          </p:nvPr>
        </p:nvSpPr>
        <p:spPr>
          <a:ln/>
        </p:spPr>
        <p:txBody>
          <a:bodyPr/>
          <a:lstStyle>
            <a:lvl1pPr>
              <a:defRPr/>
            </a:lvl1pPr>
          </a:lstStyle>
          <a:p>
            <a:pPr>
              <a:defRPr/>
            </a:pPr>
            <a:fld id="{DD7EA745-5779-4FD9-99E1-BDA20BBB6E3D}" type="datetime1">
              <a:rPr/>
              <a:pPr>
                <a:defRPr/>
              </a:pPr>
              <a:t>2020-08-16</a:t>
            </a:fld>
            <a:endParaRPr/>
          </a:p>
        </p:txBody>
      </p:sp>
      <p:sp>
        <p:nvSpPr>
          <p:cNvPr id="6" name="Espace réservé du pied de page 4"/>
          <p:cNvSpPr txBox="1">
            <a:spLocks noGrp="1"/>
          </p:cNvSpPr>
          <p:nvPr>
            <p:ph type="ftr" sz="quarter" idx="11"/>
          </p:nvPr>
        </p:nvSpPr>
        <p:spPr>
          <a:ln/>
        </p:spPr>
        <p:txBody>
          <a:bodyPr/>
          <a:lstStyle>
            <a:lvl1pPr>
              <a:defRPr/>
            </a:lvl1pPr>
          </a:lstStyle>
          <a:p>
            <a:pPr>
              <a:defRPr/>
            </a:pPr>
            <a:endParaRPr/>
          </a:p>
        </p:txBody>
      </p:sp>
      <p:sp>
        <p:nvSpPr>
          <p:cNvPr id="7" name="Espace réservé du numéro de diapositive 5"/>
          <p:cNvSpPr txBox="1">
            <a:spLocks noGrp="1"/>
          </p:cNvSpPr>
          <p:nvPr>
            <p:ph type="sldNum" sz="quarter" idx="12"/>
          </p:nvPr>
        </p:nvSpPr>
        <p:spPr>
          <a:ln/>
        </p:spPr>
        <p:txBody>
          <a:bodyPr/>
          <a:lstStyle>
            <a:lvl1pPr>
              <a:defRPr/>
            </a:lvl1pPr>
          </a:lstStyle>
          <a:p>
            <a:pPr>
              <a:defRPr/>
            </a:pPr>
            <a:fld id="{8CB94888-4783-45C7-9E9B-2E8F502F5230}" type="slidenum">
              <a:rPr/>
              <a:pPr>
                <a:defRPr/>
              </a:pPr>
              <a:t>‹Nº›</a:t>
            </a:fld>
            <a:endParaRPr/>
          </a:p>
        </p:txBody>
      </p:sp>
    </p:spTree>
    <p:extLst>
      <p:ext uri="{BB962C8B-B14F-4D97-AF65-F5344CB8AC3E}">
        <p14:creationId xmlns:p14="http://schemas.microsoft.com/office/powerpoint/2010/main" val="859589035"/>
      </p:ext>
    </p:extLst>
  </p:cSld>
  <p:clrMapOvr>
    <a:masterClrMapping/>
  </p:clrMapOvr>
  <p:transition spd="slow" advTm="6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lvl1pPr>
              <a:defRPr/>
            </a:lvl1pPr>
          </a:lstStyle>
          <a:p>
            <a:pPr lvl="0"/>
            <a:r>
              <a:rPr lang="es-ES" smtClean="0"/>
              <a:t>Haga clic para modificar el estilo de título del patrón</a:t>
            </a:r>
            <a:endParaRPr lang="fr-CA"/>
          </a:p>
        </p:txBody>
      </p:sp>
      <p:sp>
        <p:nvSpPr>
          <p:cNvPr id="3" name="Espace réservé du texte vertical 2"/>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e la date 3"/>
          <p:cNvSpPr txBox="1">
            <a:spLocks noGrp="1"/>
          </p:cNvSpPr>
          <p:nvPr>
            <p:ph type="dt" sz="half" idx="10"/>
          </p:nvPr>
        </p:nvSpPr>
        <p:spPr>
          <a:ln/>
        </p:spPr>
        <p:txBody>
          <a:bodyPr/>
          <a:lstStyle>
            <a:lvl1pPr>
              <a:defRPr/>
            </a:lvl1pPr>
          </a:lstStyle>
          <a:p>
            <a:pPr>
              <a:defRPr/>
            </a:pPr>
            <a:fld id="{FEECF642-D76D-4CCC-AB03-953619456556}" type="datetime1">
              <a:rPr/>
              <a:pPr>
                <a:defRPr/>
              </a:pPr>
              <a:t>2020-08-16</a:t>
            </a:fld>
            <a:endParaRPr/>
          </a:p>
        </p:txBody>
      </p:sp>
      <p:sp>
        <p:nvSpPr>
          <p:cNvPr id="5" name="Espace réservé du pied de page 4"/>
          <p:cNvSpPr txBox="1">
            <a:spLocks noGrp="1"/>
          </p:cNvSpPr>
          <p:nvPr>
            <p:ph type="ftr" sz="quarter" idx="11"/>
          </p:nvPr>
        </p:nvSpPr>
        <p:spPr>
          <a:ln/>
        </p:spPr>
        <p:txBody>
          <a:bodyPr/>
          <a:lstStyle>
            <a:lvl1pPr>
              <a:defRPr/>
            </a:lvl1pPr>
          </a:lstStyle>
          <a:p>
            <a:pPr>
              <a:defRPr/>
            </a:pPr>
            <a:endParaRPr/>
          </a:p>
        </p:txBody>
      </p:sp>
      <p:sp>
        <p:nvSpPr>
          <p:cNvPr id="6" name="Espace réservé du numéro de diapositive 5"/>
          <p:cNvSpPr txBox="1">
            <a:spLocks noGrp="1"/>
          </p:cNvSpPr>
          <p:nvPr>
            <p:ph type="sldNum" sz="quarter" idx="12"/>
          </p:nvPr>
        </p:nvSpPr>
        <p:spPr>
          <a:ln/>
        </p:spPr>
        <p:txBody>
          <a:bodyPr/>
          <a:lstStyle>
            <a:lvl1pPr>
              <a:defRPr/>
            </a:lvl1pPr>
          </a:lstStyle>
          <a:p>
            <a:pPr>
              <a:defRPr/>
            </a:pPr>
            <a:fld id="{1F7F32E5-04F5-4145-82C6-264E016FBEEA}" type="slidenum">
              <a:rPr/>
              <a:pPr>
                <a:defRPr/>
              </a:pPr>
              <a:t>‹Nº›</a:t>
            </a:fld>
            <a:endParaRPr/>
          </a:p>
        </p:txBody>
      </p:sp>
    </p:spTree>
    <p:extLst>
      <p:ext uri="{BB962C8B-B14F-4D97-AF65-F5344CB8AC3E}">
        <p14:creationId xmlns:p14="http://schemas.microsoft.com/office/powerpoint/2010/main" val="244764482"/>
      </p:ext>
    </p:extLst>
  </p:cSld>
  <p:clrMapOvr>
    <a:masterClrMapping/>
  </p:clrMapOvr>
  <p:transition spd="slow" advTm="6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txBox="1">
            <a:spLocks noGrp="1"/>
          </p:cNvSpPr>
          <p:nvPr>
            <p:ph type="title" orient="vert"/>
          </p:nvPr>
        </p:nvSpPr>
        <p:spPr>
          <a:xfrm>
            <a:off x="7569716" y="274641"/>
            <a:ext cx="2349222" cy="5851529"/>
          </a:xfrm>
        </p:spPr>
        <p:txBody>
          <a:bodyPr vert="eaVert"/>
          <a:lstStyle>
            <a:lvl1pPr>
              <a:defRPr/>
            </a:lvl1pPr>
          </a:lstStyle>
          <a:p>
            <a:pPr lvl="0"/>
            <a:r>
              <a:rPr lang="es-ES" smtClean="0"/>
              <a:t>Haga clic para modificar el estilo de título del patrón</a:t>
            </a:r>
            <a:endParaRPr lang="fr-CA"/>
          </a:p>
        </p:txBody>
      </p:sp>
      <p:sp>
        <p:nvSpPr>
          <p:cNvPr id="3" name="Espace réservé du texte vertical 2"/>
          <p:cNvSpPr txBox="1">
            <a:spLocks noGrp="1"/>
          </p:cNvSpPr>
          <p:nvPr>
            <p:ph type="body" orient="vert" idx="1"/>
          </p:nvPr>
        </p:nvSpPr>
        <p:spPr>
          <a:xfrm>
            <a:off x="522049" y="274641"/>
            <a:ext cx="6873646" cy="5851529"/>
          </a:xfrm>
        </p:spPr>
        <p:txBody>
          <a:bodyPr vert="eaVert"/>
          <a:lstStyle>
            <a:lvl1pPr>
              <a:defRPr/>
            </a:lvl1pPr>
            <a:lvl2pPr>
              <a:defRPr/>
            </a:lvl2pPr>
            <a:lvl3pPr>
              <a:defRPr/>
            </a:lvl3pPr>
            <a:lvl4pPr>
              <a:defRPr/>
            </a:lvl4pPr>
            <a:lvl5pPr>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e la date 3"/>
          <p:cNvSpPr txBox="1">
            <a:spLocks noGrp="1"/>
          </p:cNvSpPr>
          <p:nvPr>
            <p:ph type="dt" sz="half" idx="10"/>
          </p:nvPr>
        </p:nvSpPr>
        <p:spPr>
          <a:ln/>
        </p:spPr>
        <p:txBody>
          <a:bodyPr/>
          <a:lstStyle>
            <a:lvl1pPr>
              <a:defRPr/>
            </a:lvl1pPr>
          </a:lstStyle>
          <a:p>
            <a:pPr>
              <a:defRPr/>
            </a:pPr>
            <a:fld id="{95D3416B-D727-4EE7-8B20-565C4D5496FA}" type="datetime1">
              <a:rPr/>
              <a:pPr>
                <a:defRPr/>
              </a:pPr>
              <a:t>2020-08-16</a:t>
            </a:fld>
            <a:endParaRPr/>
          </a:p>
        </p:txBody>
      </p:sp>
      <p:sp>
        <p:nvSpPr>
          <p:cNvPr id="5" name="Espace réservé du pied de page 4"/>
          <p:cNvSpPr txBox="1">
            <a:spLocks noGrp="1"/>
          </p:cNvSpPr>
          <p:nvPr>
            <p:ph type="ftr" sz="quarter" idx="11"/>
          </p:nvPr>
        </p:nvSpPr>
        <p:spPr>
          <a:ln/>
        </p:spPr>
        <p:txBody>
          <a:bodyPr/>
          <a:lstStyle>
            <a:lvl1pPr>
              <a:defRPr/>
            </a:lvl1pPr>
          </a:lstStyle>
          <a:p>
            <a:pPr>
              <a:defRPr/>
            </a:pPr>
            <a:endParaRPr/>
          </a:p>
        </p:txBody>
      </p:sp>
      <p:sp>
        <p:nvSpPr>
          <p:cNvPr id="6" name="Espace réservé du numéro de diapositive 5"/>
          <p:cNvSpPr txBox="1">
            <a:spLocks noGrp="1"/>
          </p:cNvSpPr>
          <p:nvPr>
            <p:ph type="sldNum" sz="quarter" idx="12"/>
          </p:nvPr>
        </p:nvSpPr>
        <p:spPr>
          <a:ln/>
        </p:spPr>
        <p:txBody>
          <a:bodyPr/>
          <a:lstStyle>
            <a:lvl1pPr>
              <a:defRPr/>
            </a:lvl1pPr>
          </a:lstStyle>
          <a:p>
            <a:pPr>
              <a:defRPr/>
            </a:pPr>
            <a:fld id="{70A3A3D7-F89D-4467-9251-073FF6186F00}" type="slidenum">
              <a:rPr/>
              <a:pPr>
                <a:defRPr/>
              </a:pPr>
              <a:t>‹Nº›</a:t>
            </a:fld>
            <a:endParaRPr/>
          </a:p>
        </p:txBody>
      </p:sp>
    </p:spTree>
    <p:extLst>
      <p:ext uri="{BB962C8B-B14F-4D97-AF65-F5344CB8AC3E}">
        <p14:creationId xmlns:p14="http://schemas.microsoft.com/office/powerpoint/2010/main" val="2211067131"/>
      </p:ext>
    </p:extLst>
  </p:cSld>
  <p:clrMapOvr>
    <a:masterClrMapping/>
  </p:clrMapOvr>
  <p:transition spd="slow" advTm="6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3074" y="2130428"/>
            <a:ext cx="887484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66148" y="3886200"/>
            <a:ext cx="7308692"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5608043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B050"/>
            </a:gs>
            <a:gs pos="69000">
              <a:schemeClr val="accent1">
                <a:tint val="44500"/>
                <a:satMod val="160000"/>
              </a:schemeClr>
            </a:gs>
            <a:gs pos="100000">
              <a:srgbClr val="0070C0"/>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1026" name="Espace réservé du titre 1"/>
          <p:cNvSpPr txBox="1">
            <a:spLocks noGrp="1"/>
          </p:cNvSpPr>
          <p:nvPr>
            <p:ph type="title"/>
          </p:nvPr>
        </p:nvSpPr>
        <p:spPr bwMode="auto">
          <a:xfrm>
            <a:off x="522050" y="274638"/>
            <a:ext cx="939688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1" compatLnSpc="1">
            <a:prstTxWarp prst="textNoShape">
              <a:avLst/>
            </a:prstTxWarp>
          </a:bodyPr>
          <a:lstStyle/>
          <a:p>
            <a:pPr lvl="0"/>
            <a:r>
              <a:rPr lang="fr-FR" smtClean="0"/>
              <a:t>Cliquez pour modifier le style du titre</a:t>
            </a:r>
            <a:endParaRPr lang="fr-CA" smtClean="0"/>
          </a:p>
        </p:txBody>
      </p:sp>
      <p:sp>
        <p:nvSpPr>
          <p:cNvPr id="1027" name="Espace réservé du texte 2"/>
          <p:cNvSpPr txBox="1">
            <a:spLocks noGrp="1"/>
          </p:cNvSpPr>
          <p:nvPr>
            <p:ph type="body" idx="1"/>
          </p:nvPr>
        </p:nvSpPr>
        <p:spPr bwMode="auto">
          <a:xfrm>
            <a:off x="522050" y="1600201"/>
            <a:ext cx="9396889"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smtClean="0"/>
          </a:p>
        </p:txBody>
      </p:sp>
      <p:sp>
        <p:nvSpPr>
          <p:cNvPr id="4" name="Espace réservé de la date 3"/>
          <p:cNvSpPr txBox="1">
            <a:spLocks noGrp="1"/>
          </p:cNvSpPr>
          <p:nvPr>
            <p:ph type="dt" sz="half" idx="2"/>
          </p:nvPr>
        </p:nvSpPr>
        <p:spPr>
          <a:xfrm>
            <a:off x="522049" y="6356351"/>
            <a:ext cx="2436231" cy="365125"/>
          </a:xfrm>
          <a:prstGeom prst="rect">
            <a:avLst/>
          </a:prstGeom>
          <a:noFill/>
          <a:ln>
            <a:noFill/>
          </a:ln>
        </p:spPr>
        <p:txBody>
          <a:bodyPr vert="horz" wrap="square" lIns="91440" tIns="45720" rIns="91440" bIns="45720" anchor="ctr" anchorCtr="0" compatLnSpc="1"/>
          <a:lstStyle>
            <a:lvl1pPr marL="0" marR="0" lvl="0" indent="0" algn="l" defTabSz="914400" rtl="0" fontAlgn="auto" hangingPunct="1">
              <a:lnSpc>
                <a:spcPct val="100000"/>
              </a:lnSpc>
              <a:spcBef>
                <a:spcPts val="0"/>
              </a:spcBef>
              <a:spcAft>
                <a:spcPts val="0"/>
              </a:spcAft>
              <a:buNone/>
              <a:tabLst/>
              <a:defRPr lang="fr-CA" sz="1200" b="0" i="0" u="none" strike="noStrike" kern="1200" cap="none" spc="0" baseline="0">
                <a:solidFill>
                  <a:srgbClr val="898989"/>
                </a:solidFill>
                <a:uFillTx/>
                <a:latin typeface="Calibri"/>
                <a:cs typeface="+mn-cs"/>
              </a:defRPr>
            </a:lvl1pPr>
          </a:lstStyle>
          <a:p>
            <a:pPr>
              <a:defRPr/>
            </a:pPr>
            <a:fld id="{690091E7-64E0-4F87-BA21-8808DCED3FBD}" type="datetime1">
              <a:rPr/>
              <a:pPr>
                <a:defRPr/>
              </a:pPr>
              <a:t>2020-08-16</a:t>
            </a:fld>
            <a:endParaRPr/>
          </a:p>
        </p:txBody>
      </p:sp>
      <p:sp>
        <p:nvSpPr>
          <p:cNvPr id="5" name="Espace réservé du pied de page 4"/>
          <p:cNvSpPr txBox="1">
            <a:spLocks noGrp="1"/>
          </p:cNvSpPr>
          <p:nvPr>
            <p:ph type="ftr" sz="quarter" idx="3"/>
          </p:nvPr>
        </p:nvSpPr>
        <p:spPr>
          <a:xfrm>
            <a:off x="3567338" y="6356351"/>
            <a:ext cx="3306313" cy="365125"/>
          </a:xfrm>
          <a:prstGeom prst="rect">
            <a:avLst/>
          </a:prstGeom>
          <a:noFill/>
          <a:ln>
            <a:noFill/>
          </a:ln>
        </p:spPr>
        <p:txBody>
          <a:bodyPr vert="horz" wrap="square" lIns="91440" tIns="45720" rIns="91440" bIns="45720" anchor="ctr" anchorCtr="1" compatLnSpc="1"/>
          <a:lstStyle>
            <a:lvl1pPr marL="0" marR="0" lvl="0" indent="0" algn="ctr" defTabSz="914400" rtl="0" fontAlgn="auto" hangingPunct="1">
              <a:lnSpc>
                <a:spcPct val="100000"/>
              </a:lnSpc>
              <a:spcBef>
                <a:spcPts val="0"/>
              </a:spcBef>
              <a:spcAft>
                <a:spcPts val="0"/>
              </a:spcAft>
              <a:buNone/>
              <a:tabLst/>
              <a:defRPr lang="fr-CA" sz="1200" b="0" i="0" u="none" strike="noStrike" kern="1200" cap="none" spc="0" baseline="0">
                <a:solidFill>
                  <a:srgbClr val="898989"/>
                </a:solidFill>
                <a:uFillTx/>
                <a:latin typeface="Calibri"/>
                <a:cs typeface="+mn-cs"/>
              </a:defRPr>
            </a:lvl1pPr>
          </a:lstStyle>
          <a:p>
            <a:pPr>
              <a:defRPr/>
            </a:pPr>
            <a:endParaRPr/>
          </a:p>
        </p:txBody>
      </p:sp>
      <p:sp>
        <p:nvSpPr>
          <p:cNvPr id="6" name="Espace réservé du numéro de diapositive 5"/>
          <p:cNvSpPr txBox="1">
            <a:spLocks noGrp="1"/>
          </p:cNvSpPr>
          <p:nvPr>
            <p:ph type="sldNum" sz="quarter" idx="4"/>
          </p:nvPr>
        </p:nvSpPr>
        <p:spPr>
          <a:xfrm>
            <a:off x="7482708" y="6356351"/>
            <a:ext cx="2436231" cy="365125"/>
          </a:xfrm>
          <a:prstGeom prst="rect">
            <a:avLst/>
          </a:prstGeom>
          <a:noFill/>
          <a:ln>
            <a:noFill/>
          </a:ln>
        </p:spPr>
        <p:txBody>
          <a:bodyPr vert="horz" wrap="square" lIns="91440" tIns="45720" rIns="91440" bIns="45720" anchor="ctr" anchorCtr="0" compatLnSpc="1"/>
          <a:lstStyle>
            <a:lvl1pPr marL="0" marR="0" lvl="0" indent="0" algn="r" defTabSz="914400" rtl="0" fontAlgn="auto" hangingPunct="1">
              <a:lnSpc>
                <a:spcPct val="100000"/>
              </a:lnSpc>
              <a:spcBef>
                <a:spcPts val="0"/>
              </a:spcBef>
              <a:spcAft>
                <a:spcPts val="0"/>
              </a:spcAft>
              <a:buNone/>
              <a:tabLst/>
              <a:defRPr lang="fr-CA" sz="1200" b="0" i="0" u="none" strike="noStrike" kern="1200" cap="none" spc="0" baseline="0">
                <a:solidFill>
                  <a:srgbClr val="898989"/>
                </a:solidFill>
                <a:uFillTx/>
                <a:latin typeface="Calibri"/>
                <a:cs typeface="+mn-cs"/>
              </a:defRPr>
            </a:lvl1pPr>
          </a:lstStyle>
          <a:p>
            <a:pPr>
              <a:defRPr/>
            </a:pPr>
            <a:fld id="{0D4B81D0-FA81-4103-9E33-03B7EFFAEFA8}" type="slidenum">
              <a:rPr/>
              <a:pPr>
                <a:defRPr/>
              </a:pPr>
              <a:t>‹Nº›</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split orient="vert"/>
  </p:transition>
  <p:txStyles>
    <p:titleStyle>
      <a:lvl1pPr algn="ctr" rtl="0" eaLnBrk="1" fontAlgn="base" hangingPunct="1">
        <a:spcBef>
          <a:spcPct val="0"/>
        </a:spcBef>
        <a:spcAft>
          <a:spcPct val="0"/>
        </a:spcAft>
        <a:defRPr lang="fr-FR" sz="4400" kern="1200">
          <a:solidFill>
            <a:srgbClr val="000000"/>
          </a:solidFill>
          <a:latin typeface="Calibri"/>
        </a:defRPr>
      </a:lvl1pPr>
      <a:lvl2pPr algn="ctr" rtl="0" eaLnBrk="1" fontAlgn="base" hangingPunct="1">
        <a:spcBef>
          <a:spcPct val="0"/>
        </a:spcBef>
        <a:spcAft>
          <a:spcPct val="0"/>
        </a:spcAft>
        <a:defRPr sz="4400">
          <a:solidFill>
            <a:srgbClr val="000000"/>
          </a:solidFill>
          <a:latin typeface="Calibri" pitchFamily="34" charset="0"/>
        </a:defRPr>
      </a:lvl2pPr>
      <a:lvl3pPr algn="ctr" rtl="0" eaLnBrk="1" fontAlgn="base" hangingPunct="1">
        <a:spcBef>
          <a:spcPct val="0"/>
        </a:spcBef>
        <a:spcAft>
          <a:spcPct val="0"/>
        </a:spcAft>
        <a:defRPr sz="4400">
          <a:solidFill>
            <a:srgbClr val="000000"/>
          </a:solidFill>
          <a:latin typeface="Calibri" pitchFamily="34" charset="0"/>
        </a:defRPr>
      </a:lvl3pPr>
      <a:lvl4pPr algn="ctr" rtl="0" eaLnBrk="1" fontAlgn="base" hangingPunct="1">
        <a:spcBef>
          <a:spcPct val="0"/>
        </a:spcBef>
        <a:spcAft>
          <a:spcPct val="0"/>
        </a:spcAft>
        <a:defRPr sz="4400">
          <a:solidFill>
            <a:srgbClr val="000000"/>
          </a:solidFill>
          <a:latin typeface="Calibri" pitchFamily="34" charset="0"/>
        </a:defRPr>
      </a:lvl4pPr>
      <a:lvl5pPr algn="ctr" rtl="0" eaLnBrk="1" fontAlgn="base" hangingPunct="1">
        <a:spcBef>
          <a:spcPct val="0"/>
        </a:spcBef>
        <a:spcAft>
          <a:spcPct val="0"/>
        </a:spcAft>
        <a:defRPr sz="4400">
          <a:solidFill>
            <a:srgbClr val="000000"/>
          </a:solidFill>
          <a:latin typeface="Calibri" pitchFamily="34" charset="0"/>
        </a:defRPr>
      </a:lvl5pPr>
      <a:lvl6pPr marL="457200" algn="ctr" rtl="0" eaLnBrk="1" fontAlgn="base" hangingPunct="1">
        <a:spcBef>
          <a:spcPct val="0"/>
        </a:spcBef>
        <a:spcAft>
          <a:spcPct val="0"/>
        </a:spcAft>
        <a:defRPr sz="4400">
          <a:solidFill>
            <a:srgbClr val="000000"/>
          </a:solidFill>
          <a:latin typeface="Calibri" pitchFamily="34" charset="0"/>
        </a:defRPr>
      </a:lvl6pPr>
      <a:lvl7pPr marL="914400" algn="ctr" rtl="0" eaLnBrk="1" fontAlgn="base" hangingPunct="1">
        <a:spcBef>
          <a:spcPct val="0"/>
        </a:spcBef>
        <a:spcAft>
          <a:spcPct val="0"/>
        </a:spcAft>
        <a:defRPr sz="4400">
          <a:solidFill>
            <a:srgbClr val="000000"/>
          </a:solidFill>
          <a:latin typeface="Calibri" pitchFamily="34" charset="0"/>
        </a:defRPr>
      </a:lvl7pPr>
      <a:lvl8pPr marL="1371600" algn="ctr" rtl="0" eaLnBrk="1" fontAlgn="base" hangingPunct="1">
        <a:spcBef>
          <a:spcPct val="0"/>
        </a:spcBef>
        <a:spcAft>
          <a:spcPct val="0"/>
        </a:spcAft>
        <a:defRPr sz="4400">
          <a:solidFill>
            <a:srgbClr val="000000"/>
          </a:solidFill>
          <a:latin typeface="Calibri" pitchFamily="34" charset="0"/>
        </a:defRPr>
      </a:lvl8pPr>
      <a:lvl9pPr marL="1828800" algn="ctr" rtl="0" eaLnBrk="1" fontAlgn="base" hangingPunct="1">
        <a:spcBef>
          <a:spcPct val="0"/>
        </a:spcBef>
        <a:spcAft>
          <a:spcPct val="0"/>
        </a:spcAft>
        <a:defRPr sz="4400">
          <a:solidFill>
            <a:srgbClr val="000000"/>
          </a:solidFill>
          <a:latin typeface="Calibri" pitchFamily="34" charset="0"/>
        </a:defRPr>
      </a:lvl9pPr>
    </p:titleStyle>
    <p:bodyStyle>
      <a:lvl1pPr marL="342900" indent="-342900" algn="l" rtl="0" eaLnBrk="1" fontAlgn="base" hangingPunct="1">
        <a:spcBef>
          <a:spcPts val="800"/>
        </a:spcBef>
        <a:spcAft>
          <a:spcPct val="0"/>
        </a:spcAft>
        <a:buSzPct val="100000"/>
        <a:buFont typeface="Arial" charset="0"/>
        <a:buChar char="•"/>
        <a:defRPr lang="fr-FR" sz="3200" kern="1200">
          <a:solidFill>
            <a:srgbClr val="000000"/>
          </a:solidFill>
          <a:latin typeface="Calibri"/>
        </a:defRPr>
      </a:lvl1pPr>
      <a:lvl2pPr marL="742950" lvl="1" indent="-285750" algn="l" rtl="0" eaLnBrk="1" fontAlgn="base" hangingPunct="1">
        <a:spcBef>
          <a:spcPts val="700"/>
        </a:spcBef>
        <a:spcAft>
          <a:spcPct val="0"/>
        </a:spcAft>
        <a:buSzPct val="100000"/>
        <a:buFont typeface="Arial" charset="0"/>
        <a:buChar char="–"/>
        <a:defRPr lang="fr-FR" sz="2800" kern="1200">
          <a:solidFill>
            <a:srgbClr val="000000"/>
          </a:solidFill>
          <a:latin typeface="Calibri"/>
        </a:defRPr>
      </a:lvl2pPr>
      <a:lvl3pPr marL="1143000" lvl="2" indent="-228600" algn="l" rtl="0" eaLnBrk="1" fontAlgn="base" hangingPunct="1">
        <a:spcBef>
          <a:spcPts val="600"/>
        </a:spcBef>
        <a:spcAft>
          <a:spcPct val="0"/>
        </a:spcAft>
        <a:buSzPct val="100000"/>
        <a:buFont typeface="Arial" charset="0"/>
        <a:buChar char="•"/>
        <a:defRPr lang="fr-FR" sz="2400" kern="1200">
          <a:solidFill>
            <a:srgbClr val="000000"/>
          </a:solidFill>
          <a:latin typeface="Calibri"/>
        </a:defRPr>
      </a:lvl3pPr>
      <a:lvl4pPr marL="1600200" lvl="3" indent="-228600" algn="l" rtl="0" eaLnBrk="1" fontAlgn="base" hangingPunct="1">
        <a:spcBef>
          <a:spcPts val="500"/>
        </a:spcBef>
        <a:spcAft>
          <a:spcPct val="0"/>
        </a:spcAft>
        <a:buSzPct val="100000"/>
        <a:buFont typeface="Arial" charset="0"/>
        <a:buChar char="–"/>
        <a:defRPr lang="fr-FR" sz="2000" kern="1200">
          <a:solidFill>
            <a:srgbClr val="000000"/>
          </a:solidFill>
          <a:latin typeface="Calibri"/>
        </a:defRPr>
      </a:lvl4pPr>
      <a:lvl5pPr marL="2057400" lvl="4" indent="-228600" algn="l" rtl="0" eaLnBrk="1" fontAlgn="base" hangingPunct="1">
        <a:spcBef>
          <a:spcPts val="500"/>
        </a:spcBef>
        <a:spcAft>
          <a:spcPct val="0"/>
        </a:spcAft>
        <a:buSzPct val="100000"/>
        <a:buFont typeface="Arial" charset="0"/>
        <a:buChar char="»"/>
        <a:defRPr lang="fr-FR" sz="2000" kern="1200">
          <a:solidFill>
            <a:srgbClr val="000000"/>
          </a:solidFill>
          <a:latin typeface="Calibri"/>
        </a:defRPr>
      </a:lvl5pPr>
      <a:lvl6pPr marL="2514600" indent="-228600" algn="l" rtl="0" eaLnBrk="1" fontAlgn="base" hangingPunct="1">
        <a:spcBef>
          <a:spcPts val="500"/>
        </a:spcBef>
        <a:spcAft>
          <a:spcPct val="0"/>
        </a:spcAft>
        <a:buSzPct val="100000"/>
        <a:buFont typeface="Arial" charset="0"/>
        <a:buChar char="»"/>
        <a:defRPr lang="fr-FR" sz="2000" kern="1200">
          <a:solidFill>
            <a:srgbClr val="000000"/>
          </a:solidFill>
          <a:latin typeface="Calibri"/>
        </a:defRPr>
      </a:lvl6pPr>
      <a:lvl7pPr marL="2971800" indent="-228600" algn="l" rtl="0" eaLnBrk="1" fontAlgn="base" hangingPunct="1">
        <a:spcBef>
          <a:spcPts val="500"/>
        </a:spcBef>
        <a:spcAft>
          <a:spcPct val="0"/>
        </a:spcAft>
        <a:buSzPct val="100000"/>
        <a:buFont typeface="Arial" charset="0"/>
        <a:buChar char="»"/>
        <a:defRPr lang="fr-FR" sz="2000" kern="1200">
          <a:solidFill>
            <a:srgbClr val="000000"/>
          </a:solidFill>
          <a:latin typeface="Calibri"/>
        </a:defRPr>
      </a:lvl7pPr>
      <a:lvl8pPr marL="3429000" indent="-228600" algn="l" rtl="0" eaLnBrk="1" fontAlgn="base" hangingPunct="1">
        <a:spcBef>
          <a:spcPts val="500"/>
        </a:spcBef>
        <a:spcAft>
          <a:spcPct val="0"/>
        </a:spcAft>
        <a:buSzPct val="100000"/>
        <a:buFont typeface="Arial" charset="0"/>
        <a:buChar char="»"/>
        <a:defRPr lang="fr-FR" sz="2000" kern="1200">
          <a:solidFill>
            <a:srgbClr val="000000"/>
          </a:solidFill>
          <a:latin typeface="Calibri"/>
        </a:defRPr>
      </a:lvl8pPr>
      <a:lvl9pPr marL="3886200" indent="-228600" algn="l" rtl="0" eaLnBrk="1" fontAlgn="base" hangingPunct="1">
        <a:spcBef>
          <a:spcPts val="500"/>
        </a:spcBef>
        <a:spcAft>
          <a:spcPct val="0"/>
        </a:spcAft>
        <a:buSzPct val="100000"/>
        <a:buFont typeface="Arial" charset="0"/>
        <a:buChar char="»"/>
        <a:defRPr lang="fr-FR" sz="2000" kern="1200">
          <a:solidFill>
            <a:srgbClr val="000000"/>
          </a:solidFill>
          <a:latin typeface="Calibri"/>
        </a:defRPr>
      </a:lvl9pPr>
    </p:bodyStyle>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22049" y="6245225"/>
            <a:ext cx="2436231"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smtClean="0">
              <a:solidFill>
                <a:srgbClr val="000000"/>
              </a:solidFill>
              <a:latin typeface="Arial" charset="0"/>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audio" Target="NULL"/><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audio" Target="../media/audio4.wav"/><Relationship Id="rId5" Type="http://schemas.openxmlformats.org/officeDocument/2006/relationships/image" Target="../media/image6.gif"/><Relationship Id="rId4" Type="http://schemas.openxmlformats.org/officeDocument/2006/relationships/image" Target="../media/image7.gif"/></Relationships>
</file>

<file path=ppt/slides/_rels/slide5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73.gif"/><Relationship Id="rId2" Type="http://schemas.openxmlformats.org/officeDocument/2006/relationships/image" Target="../media/image72.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74.jpeg"/><Relationship Id="rId4" Type="http://schemas.openxmlformats.org/officeDocument/2006/relationships/image" Target="../media/image2.gif"/></Relationships>
</file>

<file path=ppt/slides/_rels/slide7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hyperlink" Target="https://vk.com/mispps" TargetMode="External"/><Relationship Id="rId3" Type="http://schemas.openxmlformats.org/officeDocument/2006/relationships/image" Target="../media/image75.png"/><Relationship Id="rId7" Type="http://schemas.openxmlformats.org/officeDocument/2006/relationships/hyperlink" Target="https://www.facebook.com/mispps" TargetMode="External"/><Relationship Id="rId12" Type="http://schemas.openxmlformats.org/officeDocument/2006/relationships/image" Target="../media/image8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7.png"/><Relationship Id="rId11" Type="http://schemas.openxmlformats.org/officeDocument/2006/relationships/hyperlink" Target="https://plus.google.com/+Mispps/" TargetMode="External"/><Relationship Id="rId5" Type="http://schemas.openxmlformats.org/officeDocument/2006/relationships/image" Target="../media/image76.png"/><Relationship Id="rId10" Type="http://schemas.openxmlformats.org/officeDocument/2006/relationships/image" Target="../media/image7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22448"/>
            <a:ext cx="10664991"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89263" y="3389264"/>
            <a:ext cx="6858000" cy="79479"/>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972251" y="3389264"/>
            <a:ext cx="6858000" cy="79479"/>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0"/>
            <a:ext cx="10440988"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6783312"/>
            <a:ext cx="10440988" cy="74688"/>
          </a:xfrm>
          <a:prstGeom prst="rect">
            <a:avLst/>
          </a:prstGeom>
          <a:noFill/>
          <a:ln w="9525">
            <a:noFill/>
            <a:miter lim="800000"/>
            <a:headEnd/>
            <a:tailEnd/>
          </a:ln>
        </p:spPr>
      </p:pic>
      <p:sp>
        <p:nvSpPr>
          <p:cNvPr id="155665" name="Rectangle 17"/>
          <p:cNvSpPr>
            <a:spLocks noChangeArrowheads="1"/>
          </p:cNvSpPr>
          <p:nvPr/>
        </p:nvSpPr>
        <p:spPr bwMode="auto">
          <a:xfrm>
            <a:off x="407826" y="5857910"/>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07822" y="5715019"/>
            <a:ext cx="798254" cy="766986"/>
          </a:xfrm>
          <a:prstGeom prst="rect">
            <a:avLst/>
          </a:prstGeom>
          <a:noFill/>
          <a:ln w="38100">
            <a:solidFill>
              <a:srgbClr val="1CDEF8"/>
            </a:solidFill>
            <a:miter lim="800000"/>
            <a:headEnd/>
            <a:tailEnd/>
          </a:ln>
        </p:spPr>
      </p:pic>
      <p:sp>
        <p:nvSpPr>
          <p:cNvPr id="19" name="18 Rectángulo"/>
          <p:cNvSpPr/>
          <p:nvPr/>
        </p:nvSpPr>
        <p:spPr>
          <a:xfrm>
            <a:off x="2261253" y="4572027"/>
            <a:ext cx="30740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67719" y="1844824"/>
            <a:ext cx="7512136" cy="3441564"/>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Sabias que</a:t>
            </a: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447951" y="5611366"/>
            <a:ext cx="2293769" cy="934064"/>
          </a:xfrm>
          <a:prstGeom prst="rect">
            <a:avLst/>
          </a:prstGeom>
          <a:noFill/>
        </p:spPr>
      </p:pic>
      <p:sp>
        <p:nvSpPr>
          <p:cNvPr id="13" name="12 Rectángulo"/>
          <p:cNvSpPr/>
          <p:nvPr/>
        </p:nvSpPr>
        <p:spPr>
          <a:xfrm>
            <a:off x="-5220493" y="-642966"/>
            <a:ext cx="5220494"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2982725205"/>
      </p:ext>
    </p:extLst>
  </p:cSld>
  <p:clrMapOvr>
    <a:masterClrMapping/>
  </p:clrMapOvr>
  <mc:AlternateContent xmlns:mc="http://schemas.openxmlformats.org/markup-compatibility/2006" xmlns:p14="http://schemas.microsoft.com/office/powerpoint/2010/main">
    <mc:Choice Requires="p14">
      <p:transition spd="slow" p14:dur="3000" advTm="14000">
        <p14:shred/>
        <p:sndAc>
          <p:stSnd loop="1">
            <p:snd r:embed="rId2" name="RocioComohanpasdolosannos (1).wav"/>
          </p:stSnd>
        </p:sndAc>
      </p:transition>
    </mc:Choice>
    <mc:Fallback xmlns="">
      <p:transition spd="slow" advTm="14000">
        <p:fade/>
        <p:sndAc>
          <p:stSnd loop="1">
            <p:snd r:embed="rId7" name="RocioComohanpasdolosannos (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riosidades y datos interesantes del mundo 1 - YouTub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8368"/>
            <a:ext cx="10440988" cy="68296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9486742"/>
      </p:ext>
    </p:extLst>
  </p:cSld>
  <p:clrMapOvr>
    <a:masterClrMapping/>
  </p:clrMapOvr>
  <p:transition spd="slow" advTm="6000">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805966" y="1882855"/>
            <a:ext cx="7243281"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800" b="1" i="1" dirty="0">
                <a:solidFill>
                  <a:srgbClr val="FF0000"/>
                </a:solidFill>
                <a:latin typeface="Microsoft Sans Serif" pitchFamily="34" charset="0"/>
                <a:cs typeface="Microsoft Sans Serif" pitchFamily="34" charset="0"/>
              </a:rPr>
              <a:t>El mundo es demasiado grande como para conocer con exactitud el origen de cada rincón. En la actualidad, son muchos los destinos para visitar cuya historia es aún incierta, a la par que desconcertante. Si te fascinan las leyendas de lugares misteriosos, no te pierdas las que te </a:t>
            </a:r>
            <a:r>
              <a:rPr lang="es-ES" altLang="es-ES" sz="2800" b="1" i="1" dirty="0" smtClean="0">
                <a:solidFill>
                  <a:srgbClr val="FF0000"/>
                </a:solidFill>
                <a:latin typeface="Microsoft Sans Serif" pitchFamily="34" charset="0"/>
                <a:cs typeface="Microsoft Sans Serif" pitchFamily="34" charset="0"/>
              </a:rPr>
              <a:t>he </a:t>
            </a:r>
            <a:r>
              <a:rPr lang="es-ES" altLang="es-ES" sz="2800" b="1" i="1" dirty="0">
                <a:solidFill>
                  <a:srgbClr val="FF0000"/>
                </a:solidFill>
                <a:latin typeface="Microsoft Sans Serif" pitchFamily="34" charset="0"/>
                <a:cs typeface="Microsoft Sans Serif" pitchFamily="34" charset="0"/>
              </a:rPr>
              <a:t>preparado para inspirarte en tu próximo viaje increíble.</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0875" y="5306266"/>
            <a:ext cx="1645090" cy="1366752"/>
          </a:xfrm>
          <a:prstGeom prst="rect">
            <a:avLst/>
          </a:prstGeom>
          <a:noFill/>
        </p:spPr>
      </p:pic>
    </p:spTree>
    <p:extLst>
      <p:ext uri="{BB962C8B-B14F-4D97-AF65-F5344CB8AC3E}">
        <p14:creationId xmlns:p14="http://schemas.microsoft.com/office/powerpoint/2010/main" val="3845694898"/>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99840" y="-99392"/>
            <a:ext cx="10540828" cy="6957392"/>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Mundo Interesante on Twitter: &quot;No importa como llegaste a mi vida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6118" y="260648"/>
            <a:ext cx="6408712" cy="5904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3102255"/>
      </p:ext>
    </p:extLst>
  </p:cSld>
  <p:clrMapOvr>
    <a:masterClrMapping/>
  </p:clrMapOvr>
  <p:transition spd="slow" advTm="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3"/>
                                        </p:tgtEl>
                                      </p:cBhvr>
                                    </p:animEffect>
                                    <p:set>
                                      <p:cBhvr>
                                        <p:cTn id="7"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ttps://static.wixstatic.com/media/d41d7b_afddf075c9f6454d96d120fc07c2b40f~mv2_d_2667_1917_s_2.png/v1/fill/w_605,h_435,al_c,q_85,usm_0.66_1.00_0.01/d41d7b_afddf075c9f6454d96d120fc07c2b40f~mv2_d_2667_1917_s_2.webp"/>
          <p:cNvSpPr>
            <a:spLocks noChangeAspect="1" noChangeArrowheads="1"/>
          </p:cNvSpPr>
          <p:nvPr/>
        </p:nvSpPr>
        <p:spPr bwMode="auto">
          <a:xfrm>
            <a:off x="177642" y="-144463"/>
            <a:ext cx="348033"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2 Rectángulo"/>
          <p:cNvSpPr/>
          <p:nvPr/>
        </p:nvSpPr>
        <p:spPr>
          <a:xfrm>
            <a:off x="1044030" y="5086418"/>
            <a:ext cx="8715494" cy="1477328"/>
          </a:xfrm>
          <a:prstGeom prst="rect">
            <a:avLst/>
          </a:prstGeom>
        </p:spPr>
        <p:txBody>
          <a:bodyPr wrap="square">
            <a:spAutoFit/>
          </a:bodyPr>
          <a:lstStyle/>
          <a:p>
            <a:pPr algn="ctr"/>
            <a:r>
              <a:rPr lang="es-ES" b="1" dirty="0"/>
              <a:t>El aire más puro del mundo se respira en </a:t>
            </a:r>
            <a:r>
              <a:rPr lang="es-ES" b="1" dirty="0" smtClean="0"/>
              <a:t>Australia </a:t>
            </a:r>
            <a:endParaRPr lang="es-ES" b="1" dirty="0"/>
          </a:p>
          <a:p>
            <a:pPr algn="ctr"/>
            <a:r>
              <a:rPr lang="es-ES" b="1" dirty="0" smtClean="0"/>
              <a:t>Una </a:t>
            </a:r>
            <a:r>
              <a:rPr lang="es-ES" b="1" dirty="0"/>
              <a:t>zona aislada y con vistas espectaculares en la isla australiana de Tasmania, Cabo </a:t>
            </a:r>
            <a:r>
              <a:rPr lang="es-ES" b="1" dirty="0" err="1"/>
              <a:t>Grim</a:t>
            </a:r>
            <a:r>
              <a:rPr lang="es-ES" b="1" dirty="0"/>
              <a:t>, sirve de referencia internacional para el aire más puro. Un dato curioso es que los habitantes de esta localidad para vender la carne local, por ejemplo, se ponen de relieve los estudios científicos sobre la calidad del aire.</a:t>
            </a:r>
          </a:p>
        </p:txBody>
      </p:sp>
      <p:pic>
        <p:nvPicPr>
          <p:cNvPr id="1028" name="Picture 4" descr="Wikipedia: Cabo Grim, mirando hacia el norte. Los Doughboys a la izquierda, Trefoil Island a media distancia, Hunter Island y Three Hummock Island más allá de la derech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6"/>
            <a:ext cx="10568922" cy="493323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296870" y="5825082"/>
            <a:ext cx="1645090" cy="1366752"/>
          </a:xfrm>
          <a:prstGeom prst="rect">
            <a:avLst/>
          </a:prstGeom>
          <a:noFill/>
        </p:spPr>
      </p:pic>
    </p:spTree>
    <p:extLst>
      <p:ext uri="{BB962C8B-B14F-4D97-AF65-F5344CB8AC3E}">
        <p14:creationId xmlns:p14="http://schemas.microsoft.com/office/powerpoint/2010/main" val="4033160868"/>
      </p:ext>
    </p:extLst>
  </p:cSld>
  <p:clrMapOvr>
    <a:masterClrMapping/>
  </p:clrMapOvr>
  <p:transition spd="slow" advTm="37000">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Bellezas geograficas 20 lugares unicos del mundo en fotos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576"/>
            <a:ext cx="10614690" cy="687057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04974" y="188641"/>
            <a:ext cx="5220494" cy="1323439"/>
          </a:xfrm>
          <a:prstGeom prst="rect">
            <a:avLst/>
          </a:prstGeom>
        </p:spPr>
        <p:txBody>
          <a:bodyPr>
            <a:spAutoFit/>
          </a:bodyPr>
          <a:lstStyle/>
          <a:p>
            <a:endParaRPr lang="es-ES" sz="1600" b="1" dirty="0" smtClean="0"/>
          </a:p>
          <a:p>
            <a:r>
              <a:rPr lang="es-ES" sz="1600" b="1" dirty="0" smtClean="0">
                <a:solidFill>
                  <a:schemeClr val="bg1"/>
                </a:solidFill>
              </a:rPr>
              <a:t>El Valle de la Muerte, en California, EE.UU., es el lugar donde se registran las temperaturas más elevadas del planeta. Aquí es donde se registró la temperatura récord de la historia, de 56.7°C,</a:t>
            </a:r>
            <a:endParaRPr lang="es-ES" sz="1600" b="1" dirty="0">
              <a:solidFill>
                <a:schemeClr val="bg1"/>
              </a:solidFill>
            </a:endParaRPr>
          </a:p>
        </p:txBody>
      </p:sp>
    </p:spTree>
    <p:extLst>
      <p:ext uri="{BB962C8B-B14F-4D97-AF65-F5344CB8AC3E}">
        <p14:creationId xmlns:p14="http://schemas.microsoft.com/office/powerpoint/2010/main" val="3233746506"/>
      </p:ext>
    </p:extLst>
  </p:cSld>
  <p:clrMapOvr>
    <a:masterClrMapping/>
  </p:clrMapOvr>
  <p:transition spd="slow" advTm="17000">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name="Slide21">
    <p:spTree>
      <p:nvGrpSpPr>
        <p:cNvPr id="1" name=""/>
        <p:cNvGrpSpPr/>
        <p:nvPr/>
      </p:nvGrpSpPr>
      <p:grpSpPr>
        <a:xfrm>
          <a:off x="0" y="0"/>
          <a:ext cx="0" cy="0"/>
          <a:chOff x="0" y="0"/>
          <a:chExt cx="0" cy="0"/>
        </a:xfrm>
      </p:grpSpPr>
      <p:pic>
        <p:nvPicPr>
          <p:cNvPr id="35842" name="Image 2" descr="Les rochers Moeraki, Nouvelle-Zéland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3" name="Rectangle 3"/>
          <p:cNvSpPr>
            <a:spLocks noChangeArrowheads="1"/>
          </p:cNvSpPr>
          <p:nvPr/>
        </p:nvSpPr>
        <p:spPr bwMode="auto">
          <a:xfrm>
            <a:off x="288216" y="260648"/>
            <a:ext cx="4932279"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vi-VN" sz="1600" b="1" dirty="0" smtClean="0">
                <a:solidFill>
                  <a:schemeClr val="bg1"/>
                </a:solidFill>
                <a:latin typeface="Arial" charset="0"/>
              </a:rPr>
              <a:t>Moeraki Rocks, Nueva Zelanda</a:t>
            </a:r>
            <a:endParaRPr lang="fr-CA" sz="1600" b="1" dirty="0">
              <a:solidFill>
                <a:schemeClr val="bg1"/>
              </a:solidFill>
            </a:endParaRPr>
          </a:p>
        </p:txBody>
      </p:sp>
    </p:spTree>
  </p:cSld>
  <p:clrMapOvr>
    <a:masterClrMapping/>
  </p:clrMapOvr>
  <p:transition spd="slow" advTm="4000">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name="Slide6">
    <p:spTree>
      <p:nvGrpSpPr>
        <p:cNvPr id="1" name=""/>
        <p:cNvGrpSpPr/>
        <p:nvPr/>
      </p:nvGrpSpPr>
      <p:grpSpPr>
        <a:xfrm>
          <a:off x="0" y="0"/>
          <a:ext cx="0" cy="0"/>
          <a:chOff x="0" y="0"/>
          <a:chExt cx="0" cy="0"/>
        </a:xfrm>
      </p:grpSpPr>
      <p:pic>
        <p:nvPicPr>
          <p:cNvPr id="6146" name="Image 1" descr="Dinosaur Ridge in South Kore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686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Image 2" descr="Dinosaur Ridge in South Kore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10440988" cy="686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8" name="Rectangle 3"/>
          <p:cNvSpPr>
            <a:spLocks noChangeArrowheads="1"/>
          </p:cNvSpPr>
          <p:nvPr/>
        </p:nvSpPr>
        <p:spPr bwMode="auto">
          <a:xfrm>
            <a:off x="204833" y="188913"/>
            <a:ext cx="43576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1600" b="1" dirty="0" smtClean="0">
                <a:solidFill>
                  <a:srgbClr val="FF0000"/>
                </a:solidFill>
              </a:rPr>
              <a:t>La </a:t>
            </a:r>
            <a:r>
              <a:rPr lang="en-US" sz="1600" b="1" dirty="0" err="1" smtClean="0">
                <a:solidFill>
                  <a:srgbClr val="FF0000"/>
                </a:solidFill>
              </a:rPr>
              <a:t>Cresta</a:t>
            </a:r>
            <a:r>
              <a:rPr lang="en-US" sz="1600" b="1" dirty="0" smtClean="0">
                <a:solidFill>
                  <a:srgbClr val="FF0000"/>
                </a:solidFill>
              </a:rPr>
              <a:t> de </a:t>
            </a:r>
            <a:r>
              <a:rPr lang="en-US" sz="1600" b="1" dirty="0" err="1" smtClean="0">
                <a:solidFill>
                  <a:srgbClr val="FF0000"/>
                </a:solidFill>
              </a:rPr>
              <a:t>dinosaurio</a:t>
            </a:r>
            <a:r>
              <a:rPr lang="en-US" sz="1600" b="1" dirty="0" smtClean="0">
                <a:solidFill>
                  <a:srgbClr val="FF0000"/>
                </a:solidFill>
              </a:rPr>
              <a:t>, </a:t>
            </a:r>
            <a:r>
              <a:rPr lang="en-US" sz="1600" b="1" dirty="0" err="1" smtClean="0">
                <a:solidFill>
                  <a:srgbClr val="FF0000"/>
                </a:solidFill>
              </a:rPr>
              <a:t>Corea</a:t>
            </a:r>
            <a:r>
              <a:rPr lang="en-US" sz="1600" b="1" dirty="0" smtClean="0">
                <a:solidFill>
                  <a:srgbClr val="FF0000"/>
                </a:solidFill>
              </a:rPr>
              <a:t> del Sur</a:t>
            </a:r>
            <a:endParaRPr lang="fr-CA" sz="1600" b="1" dirty="0">
              <a:solidFill>
                <a:srgbClr val="FF0000"/>
              </a:solidFill>
            </a:endParaRPr>
          </a:p>
        </p:txBody>
      </p:sp>
    </p:spTree>
  </p:cSld>
  <p:clrMapOvr>
    <a:masterClrMapping/>
  </p:clrMapOvr>
  <p:transition spd="slow" advTm="4000">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pic>
        <p:nvPicPr>
          <p:cNvPr id="3074" name="Image 1" descr="A la frontière entre la Pologne et l'Ukraine.jpg"/>
          <p:cNvPicPr>
            <a:picLocks noChangeAspect="1"/>
          </p:cNvPicPr>
          <p:nvPr/>
        </p:nvPicPr>
        <p:blipFill>
          <a:blip r:embed="rId2">
            <a:lum contrast="6000"/>
            <a:extLst>
              <a:ext uri="{28A0092B-C50C-407E-A947-70E740481C1C}">
                <a14:useLocalDpi xmlns:a14="http://schemas.microsoft.com/office/drawing/2010/main" val="0"/>
              </a:ext>
            </a:extLst>
          </a:blip>
          <a:srcRect/>
          <a:stretch>
            <a:fillRect/>
          </a:stretch>
        </p:blipFill>
        <p:spPr bwMode="auto">
          <a:xfrm>
            <a:off x="0" y="0"/>
            <a:ext cx="104409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Rectangle 2"/>
          <p:cNvSpPr>
            <a:spLocks noChangeArrowheads="1"/>
          </p:cNvSpPr>
          <p:nvPr/>
        </p:nvSpPr>
        <p:spPr bwMode="auto">
          <a:xfrm>
            <a:off x="6207154" y="404664"/>
            <a:ext cx="336560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CA" sz="1600" b="1" dirty="0" smtClean="0">
                <a:solidFill>
                  <a:schemeClr val="bg1"/>
                </a:solidFill>
              </a:rPr>
              <a:t>En la </a:t>
            </a:r>
            <a:r>
              <a:rPr lang="fr-CA" sz="1600" b="1" dirty="0" err="1" smtClean="0">
                <a:solidFill>
                  <a:schemeClr val="bg1"/>
                </a:solidFill>
              </a:rPr>
              <a:t>frontera</a:t>
            </a:r>
            <a:r>
              <a:rPr lang="fr-CA" sz="1600" b="1" dirty="0" smtClean="0">
                <a:solidFill>
                  <a:schemeClr val="bg1"/>
                </a:solidFill>
              </a:rPr>
              <a:t> entre </a:t>
            </a:r>
            <a:r>
              <a:rPr lang="fr-CA" sz="1600" b="1" dirty="0" err="1" smtClean="0">
                <a:solidFill>
                  <a:schemeClr val="bg1"/>
                </a:solidFill>
              </a:rPr>
              <a:t>Polonia</a:t>
            </a:r>
            <a:r>
              <a:rPr lang="fr-CA" sz="1600" b="1" dirty="0" smtClean="0">
                <a:solidFill>
                  <a:schemeClr val="bg1"/>
                </a:solidFill>
              </a:rPr>
              <a:t> y </a:t>
            </a:r>
            <a:r>
              <a:rPr lang="fr-CA" sz="1600" b="1" dirty="0" err="1" smtClean="0">
                <a:solidFill>
                  <a:schemeClr val="bg1"/>
                </a:solidFill>
              </a:rPr>
              <a:t>Ucrania</a:t>
            </a:r>
            <a:endParaRPr lang="fr-CA" sz="1600" b="1" dirty="0">
              <a:solidFill>
                <a:schemeClr val="bg1"/>
              </a:solidFill>
            </a:endParaRPr>
          </a:p>
        </p:txBody>
      </p:sp>
    </p:spTree>
  </p:cSld>
  <p:clrMapOvr>
    <a:masterClrMapping/>
  </p:clrMapOvr>
  <p:transition spd="slow" advTm="4000">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name="Slide4">
    <p:spTree>
      <p:nvGrpSpPr>
        <p:cNvPr id="1" name=""/>
        <p:cNvGrpSpPr/>
        <p:nvPr/>
      </p:nvGrpSpPr>
      <p:grpSpPr>
        <a:xfrm>
          <a:off x="0" y="0"/>
          <a:ext cx="0" cy="0"/>
          <a:chOff x="0" y="0"/>
          <a:chExt cx="0" cy="0"/>
        </a:xfrm>
      </p:grpSpPr>
      <p:pic>
        <p:nvPicPr>
          <p:cNvPr id="4098" name="Image 1" descr="A Chinese farmer spent 10 years building this hous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42888"/>
            <a:ext cx="10440988" cy="710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Rectangle 2"/>
          <p:cNvSpPr>
            <a:spLocks noChangeArrowheads="1"/>
          </p:cNvSpPr>
          <p:nvPr/>
        </p:nvSpPr>
        <p:spPr bwMode="auto">
          <a:xfrm>
            <a:off x="2999972" y="1"/>
            <a:ext cx="4194522" cy="646331"/>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p>
            <a:pPr algn="ctr"/>
            <a:r>
              <a:rPr lang="es-ES" b="1" dirty="0" smtClean="0">
                <a:solidFill>
                  <a:srgbClr val="FFFF00"/>
                </a:solidFill>
              </a:rPr>
              <a:t>Un granjero chino pasó</a:t>
            </a:r>
          </a:p>
          <a:p>
            <a:pPr algn="ctr"/>
            <a:r>
              <a:rPr lang="es-ES" b="1" dirty="0" smtClean="0">
                <a:solidFill>
                  <a:srgbClr val="FFFF00"/>
                </a:solidFill>
              </a:rPr>
              <a:t>10 años construyendo esta casa</a:t>
            </a:r>
            <a:endParaRPr lang="fr-CA" b="1" dirty="0">
              <a:solidFill>
                <a:srgbClr val="FFFF00"/>
              </a:solidFill>
            </a:endParaRPr>
          </a:p>
        </p:txBody>
      </p:sp>
    </p:spTree>
  </p:cSld>
  <p:clrMapOvr>
    <a:masterClrMapping/>
  </p:clrMapOvr>
  <p:transition spd="slow" advTm="10000">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pic>
        <p:nvPicPr>
          <p:cNvPr id="7170" name="Image 1" descr="Bosco Verticale (Vertical Forest), Milan, Italy.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42888"/>
            <a:ext cx="10440988" cy="710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Rectangle 2"/>
          <p:cNvSpPr>
            <a:spLocks noChangeArrowheads="1"/>
          </p:cNvSpPr>
          <p:nvPr/>
        </p:nvSpPr>
        <p:spPr bwMode="auto">
          <a:xfrm>
            <a:off x="206913" y="188912"/>
            <a:ext cx="3501413" cy="338554"/>
          </a:xfrm>
          <a:prstGeom prst="rect">
            <a:avLst/>
          </a:prstGeom>
          <a:solidFill>
            <a:schemeClr val="accent6">
              <a:lumMod val="60000"/>
              <a:lumOff val="40000"/>
            </a:schemeClr>
          </a:solidFill>
          <a:ln>
            <a:noFill/>
          </a:ln>
          <a:extLst/>
        </p:spPr>
        <p:txBody>
          <a:bodyPr wrap="square" anchorCtr="1">
            <a:spAutoFit/>
          </a:bodyPr>
          <a:lstStyle/>
          <a:p>
            <a:pPr algn="ctr"/>
            <a:r>
              <a:rPr lang="it-IT" sz="1600" b="1" dirty="0" smtClean="0"/>
              <a:t>Bosques verticales de Milán, Italia, </a:t>
            </a:r>
          </a:p>
        </p:txBody>
      </p:sp>
    </p:spTree>
  </p:cSld>
  <p:clrMapOvr>
    <a:masterClrMapping/>
  </p:clrMapOvr>
  <p:transition spd="slow" advTm="4000">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name="Slide8">
    <p:spTree>
      <p:nvGrpSpPr>
        <p:cNvPr id="1" name=""/>
        <p:cNvGrpSpPr/>
        <p:nvPr/>
      </p:nvGrpSpPr>
      <p:grpSpPr>
        <a:xfrm>
          <a:off x="0" y="0"/>
          <a:ext cx="0" cy="0"/>
          <a:chOff x="0" y="0"/>
          <a:chExt cx="0" cy="0"/>
        </a:xfrm>
      </p:grpSpPr>
      <p:pic>
        <p:nvPicPr>
          <p:cNvPr id="8194" name="Image 1" descr="Caverne Son Doong, Vietnam.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Rectangle 2"/>
          <p:cNvSpPr>
            <a:spLocks noChangeArrowheads="1"/>
          </p:cNvSpPr>
          <p:nvPr/>
        </p:nvSpPr>
        <p:spPr bwMode="auto">
          <a:xfrm>
            <a:off x="6699634" y="188914"/>
            <a:ext cx="35619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p>
            <a:pPr algn="ctr"/>
            <a:endParaRPr lang="fr-CA" sz="1600" b="1" dirty="0" smtClean="0">
              <a:solidFill>
                <a:srgbClr val="FFFF00"/>
              </a:solidFill>
            </a:endParaRPr>
          </a:p>
          <a:p>
            <a:pPr algn="ctr"/>
            <a:r>
              <a:rPr lang="fr-CA" sz="1600" b="1" dirty="0" smtClean="0">
                <a:solidFill>
                  <a:srgbClr val="FFFF00"/>
                </a:solidFill>
              </a:rPr>
              <a:t>Cueva de Son </a:t>
            </a:r>
            <a:r>
              <a:rPr lang="fr-CA" sz="1600" b="1" dirty="0" err="1" smtClean="0">
                <a:solidFill>
                  <a:srgbClr val="FFFF00"/>
                </a:solidFill>
              </a:rPr>
              <a:t>Doong</a:t>
            </a:r>
            <a:r>
              <a:rPr lang="fr-CA" sz="1600" b="1" dirty="0" smtClean="0">
                <a:solidFill>
                  <a:srgbClr val="FFFF00"/>
                </a:solidFill>
              </a:rPr>
              <a:t>, Vietnam</a:t>
            </a:r>
            <a:endParaRPr lang="fr-CA" sz="1600" b="1" dirty="0">
              <a:solidFill>
                <a:srgbClr val="FFFF00"/>
              </a:solidFill>
            </a:endParaRPr>
          </a:p>
        </p:txBody>
      </p:sp>
    </p:spTree>
  </p:cSld>
  <p:clrMapOvr>
    <a:masterClrMapping/>
  </p:clrMapOvr>
  <p:transition spd="slow" advTm="4000">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s://www.publico.es/viajes/wp-content/uploads/2017/12/winter-rusia-696x46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251"/>
            <a:ext cx="10454370" cy="686225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15335" y="404665"/>
            <a:ext cx="5920705" cy="646331"/>
          </a:xfrm>
          <a:prstGeom prst="rect">
            <a:avLst/>
          </a:prstGeom>
        </p:spPr>
        <p:txBody>
          <a:bodyPr wrap="square">
            <a:spAutoFit/>
          </a:bodyPr>
          <a:lstStyle/>
          <a:p>
            <a:r>
              <a:rPr lang="es-ES" dirty="0" smtClean="0"/>
              <a:t>La temperatura más baja que se ha registrado </a:t>
            </a:r>
          </a:p>
          <a:p>
            <a:r>
              <a:rPr lang="es-ES" dirty="0" smtClean="0"/>
              <a:t>A sido en territorio ruso de </a:t>
            </a:r>
            <a:r>
              <a:rPr lang="es-ES" b="1" dirty="0" smtClean="0"/>
              <a:t>OIMIAKÓN </a:t>
            </a:r>
            <a:r>
              <a:rPr lang="es-ES" dirty="0" smtClean="0"/>
              <a:t>es de -72 </a:t>
            </a:r>
            <a:r>
              <a:rPr lang="es-ES" dirty="0" err="1" smtClean="0"/>
              <a:t>ºC</a:t>
            </a:r>
            <a:r>
              <a:rPr lang="es-ES" dirty="0" smtClean="0"/>
              <a:t>. </a:t>
            </a:r>
            <a:endParaRPr lang="es-ES" b="1" dirty="0"/>
          </a:p>
        </p:txBody>
      </p:sp>
      <p:pic>
        <p:nvPicPr>
          <p:cNvPr id="5" name="Musi1602.wav"/>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79151" y="3426874"/>
            <a:ext cx="279151"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7106373"/>
      </p:ext>
    </p:extLst>
  </p:cSld>
  <p:clrMapOvr>
    <a:masterClrMapping/>
  </p:clrMapOvr>
  <p:transition spd="slow" advTm="6000">
    <p:split orient="vert"/>
    <p:sndAc>
      <p:stSnd>
        <p:snd r:embed="rId2" name="Terre céleste.wav"/>
      </p:stSnd>
    </p:sndAc>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name="Slide5">
    <p:spTree>
      <p:nvGrpSpPr>
        <p:cNvPr id="1" name=""/>
        <p:cNvGrpSpPr/>
        <p:nvPr/>
      </p:nvGrpSpPr>
      <p:grpSpPr>
        <a:xfrm>
          <a:off x="0" y="0"/>
          <a:ext cx="0" cy="0"/>
          <a:chOff x="0" y="0"/>
          <a:chExt cx="0" cy="0"/>
        </a:xfrm>
      </p:grpSpPr>
      <p:pic>
        <p:nvPicPr>
          <p:cNvPr id="5"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99840" y="-99392"/>
            <a:ext cx="10540828" cy="6957392"/>
          </a:xfrm>
          <a:prstGeom prst="rect">
            <a:avLst/>
          </a:prstGeom>
          <a:noFill/>
          <a:extLst>
            <a:ext uri="{909E8E84-426E-40DD-AFC4-6F175D3DCCD1}">
              <a14:hiddenFill xmlns:a14="http://schemas.microsoft.com/office/drawing/2010/main">
                <a:solidFill>
                  <a:srgbClr val="FFFFFF"/>
                </a:solidFill>
              </a14:hiddenFill>
            </a:ext>
          </a:extLst>
        </p:spPr>
      </p:pic>
      <p:pic>
        <p:nvPicPr>
          <p:cNvPr id="5122" name="Image 2" descr="A Taiwan ce feu brule depuis plus de 300 ans..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80134" y="-99392"/>
            <a:ext cx="6121391"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Rectangle 3"/>
          <p:cNvSpPr>
            <a:spLocks noChangeArrowheads="1"/>
          </p:cNvSpPr>
          <p:nvPr/>
        </p:nvSpPr>
        <p:spPr bwMode="auto">
          <a:xfrm>
            <a:off x="611982" y="188640"/>
            <a:ext cx="2960093" cy="923330"/>
          </a:xfrm>
          <a:prstGeom prst="rect">
            <a:avLst/>
          </a:prstGeom>
          <a:solidFill>
            <a:schemeClr val="accent6">
              <a:lumMod val="60000"/>
              <a:lumOff val="40000"/>
            </a:schemeClr>
          </a:solidFill>
          <a:ln w="9528">
            <a:solidFill>
              <a:srgbClr val="FF0000"/>
            </a:solidFill>
            <a:miter lim="800000"/>
            <a:headEnd/>
            <a:tailEnd/>
          </a:ln>
          <a:extLst/>
        </p:spPr>
        <p:txBody>
          <a:bodyPr anchorCtr="1">
            <a:spAutoFit/>
          </a:bodyPr>
          <a:lstStyle/>
          <a:p>
            <a:pPr algn="ctr"/>
            <a:r>
              <a:rPr lang="es-ES" b="1" dirty="0" smtClean="0"/>
              <a:t>En Taiwán este fuego está ardiendo</a:t>
            </a:r>
          </a:p>
          <a:p>
            <a:pPr algn="ctr"/>
            <a:r>
              <a:rPr lang="es-ES" b="1" dirty="0" smtClean="0"/>
              <a:t>durante más de 300 años</a:t>
            </a:r>
            <a:r>
              <a:rPr lang="fr-CA" b="1" dirty="0" smtClean="0"/>
              <a:t>.</a:t>
            </a:r>
            <a:endParaRPr lang="fr-CA" b="1" dirty="0"/>
          </a:p>
        </p:txBody>
      </p:sp>
    </p:spTree>
  </p:cSld>
  <p:clrMapOvr>
    <a:masterClrMapping/>
  </p:clrMapOvr>
  <p:transition spd="slow" advTm="8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5"/>
                                        </p:tgtEl>
                                      </p:cBhvr>
                                    </p:animEffect>
                                    <p:set>
                                      <p:cBhvr>
                                        <p:cTn id="7"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name="Slide9">
    <p:spTree>
      <p:nvGrpSpPr>
        <p:cNvPr id="1" name=""/>
        <p:cNvGrpSpPr/>
        <p:nvPr/>
      </p:nvGrpSpPr>
      <p:grpSpPr>
        <a:xfrm>
          <a:off x="0" y="0"/>
          <a:ext cx="0" cy="0"/>
          <a:chOff x="0" y="0"/>
          <a:chExt cx="0" cy="0"/>
        </a:xfrm>
      </p:grpSpPr>
      <p:pic>
        <p:nvPicPr>
          <p:cNvPr id="9218" name="Image 1" descr="Chute d'eau devant un tunel au Japon.jpg"/>
          <p:cNvPicPr>
            <a:picLocks noChangeAspect="1"/>
          </p:cNvPicPr>
          <p:nvPr/>
        </p:nvPicPr>
        <p:blipFill>
          <a:blip r:embed="rId2">
            <a:lum contrast="12000"/>
            <a:extLst>
              <a:ext uri="{28A0092B-C50C-407E-A947-70E740481C1C}">
                <a14:useLocalDpi xmlns:a14="http://schemas.microsoft.com/office/drawing/2010/main" val="0"/>
              </a:ext>
            </a:extLst>
          </a:blip>
          <a:srcRect/>
          <a:stretch>
            <a:fillRect/>
          </a:stretch>
        </p:blipFill>
        <p:spPr bwMode="auto">
          <a:xfrm>
            <a:off x="0" y="0"/>
            <a:ext cx="10440988" cy="686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Rectangle 2"/>
          <p:cNvSpPr>
            <a:spLocks noChangeArrowheads="1"/>
          </p:cNvSpPr>
          <p:nvPr/>
        </p:nvSpPr>
        <p:spPr bwMode="auto">
          <a:xfrm>
            <a:off x="204833" y="218364"/>
            <a:ext cx="3143453" cy="338554"/>
          </a:xfrm>
          <a:prstGeom prst="rect">
            <a:avLst/>
          </a:prstGeom>
          <a:solidFill>
            <a:schemeClr val="accent6">
              <a:lumMod val="60000"/>
              <a:lumOff val="40000"/>
            </a:schemeClr>
          </a:solidFill>
          <a:ln>
            <a:noFill/>
          </a:ln>
          <a:extLst/>
        </p:spPr>
        <p:txBody>
          <a:bodyPr wrap="square">
            <a:spAutoFit/>
          </a:bodyPr>
          <a:lstStyle/>
          <a:p>
            <a:r>
              <a:rPr lang="es-ES" sz="1600" b="1" dirty="0" smtClean="0"/>
              <a:t>Cascada frente a un túnel en Japón</a:t>
            </a:r>
            <a:endParaRPr lang="fr-CA" sz="1600" b="1" dirty="0"/>
          </a:p>
        </p:txBody>
      </p:sp>
    </p:spTree>
  </p:cSld>
  <p:clrMapOvr>
    <a:masterClrMapping/>
  </p:clrMapOvr>
  <p:transition spd="slow" advTm="4000">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name="Slide10">
    <p:spTree>
      <p:nvGrpSpPr>
        <p:cNvPr id="1" name=""/>
        <p:cNvGrpSpPr/>
        <p:nvPr/>
      </p:nvGrpSpPr>
      <p:grpSpPr>
        <a:xfrm>
          <a:off x="0" y="0"/>
          <a:ext cx="0" cy="0"/>
          <a:chOff x="0" y="0"/>
          <a:chExt cx="0" cy="0"/>
        </a:xfrm>
      </p:grpSpPr>
      <p:pic>
        <p:nvPicPr>
          <p:cNvPr id="10242" name="Image 1" descr="Le Lac Vert à Steiermark en Autriche est a sec en hiver et lac de 12m de profondeur en été.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0440988" cy="690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Rectangle 2"/>
          <p:cNvSpPr>
            <a:spLocks noChangeArrowheads="1"/>
          </p:cNvSpPr>
          <p:nvPr/>
        </p:nvSpPr>
        <p:spPr bwMode="auto">
          <a:xfrm>
            <a:off x="251942" y="260649"/>
            <a:ext cx="294874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1">
            <a:spAutoFit/>
          </a:bodyPr>
          <a:lstStyle/>
          <a:p>
            <a:pPr algn="ctr"/>
            <a:r>
              <a:rPr lang="es-ES" sz="1600" b="1" dirty="0" smtClean="0">
                <a:solidFill>
                  <a:srgbClr val="FFFF00"/>
                </a:solidFill>
              </a:rPr>
              <a:t>El lago verde en </a:t>
            </a:r>
            <a:r>
              <a:rPr lang="es-ES" sz="1600" b="1" dirty="0" err="1" smtClean="0">
                <a:solidFill>
                  <a:srgbClr val="FFFF00"/>
                </a:solidFill>
              </a:rPr>
              <a:t>Steiermark</a:t>
            </a:r>
            <a:r>
              <a:rPr lang="es-ES" sz="1600" b="1" dirty="0" smtClean="0">
                <a:solidFill>
                  <a:srgbClr val="FFFF00"/>
                </a:solidFill>
              </a:rPr>
              <a:t> en Austria está seco en invierno</a:t>
            </a:r>
          </a:p>
          <a:p>
            <a:pPr algn="ctr"/>
            <a:r>
              <a:rPr lang="es-ES" sz="1600" b="1" dirty="0" smtClean="0">
                <a:solidFill>
                  <a:srgbClr val="FFFF00"/>
                </a:solidFill>
              </a:rPr>
              <a:t>y se convierte de nuevo en un lago de 12 m de profundidad en verano</a:t>
            </a:r>
            <a:endParaRPr lang="fr-CA" sz="1600" b="1" dirty="0">
              <a:solidFill>
                <a:srgbClr val="FFFF00"/>
              </a:solidFill>
            </a:endParaRPr>
          </a:p>
        </p:txBody>
      </p:sp>
    </p:spTree>
  </p:cSld>
  <p:clrMapOvr>
    <a:masterClrMapping/>
  </p:clrMapOvr>
  <p:transition spd="slow" advTm="12000">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name="Slide11">
    <p:spTree>
      <p:nvGrpSpPr>
        <p:cNvPr id="1" name=""/>
        <p:cNvGrpSpPr/>
        <p:nvPr/>
      </p:nvGrpSpPr>
      <p:grpSpPr>
        <a:xfrm>
          <a:off x="0" y="0"/>
          <a:ext cx="0" cy="0"/>
          <a:chOff x="0" y="0"/>
          <a:chExt cx="0" cy="0"/>
        </a:xfrm>
      </p:grpSpPr>
      <p:pic>
        <p:nvPicPr>
          <p:cNvPr id="11266" name="Image 1" descr="Door to Hell gas deposit - Derweze, Turkmenistan.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710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Rectangle 2"/>
          <p:cNvSpPr>
            <a:spLocks noChangeArrowheads="1"/>
          </p:cNvSpPr>
          <p:nvPr/>
        </p:nvSpPr>
        <p:spPr bwMode="auto">
          <a:xfrm>
            <a:off x="1527840" y="520482"/>
            <a:ext cx="6906279"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p>
            <a:pPr algn="ctr"/>
            <a:r>
              <a:rPr lang="es-ES" sz="1600" b="1" dirty="0" smtClean="0"/>
              <a:t>Las puertas del infierno (depósito de gas) en </a:t>
            </a:r>
            <a:r>
              <a:rPr lang="es-ES" sz="1600" b="1" dirty="0" err="1" smtClean="0"/>
              <a:t>Derweze</a:t>
            </a:r>
            <a:r>
              <a:rPr lang="es-ES" sz="1600" b="1" dirty="0" smtClean="0"/>
              <a:t>, Turkmenistán</a:t>
            </a:r>
            <a:endParaRPr lang="fr-CA" sz="1600" b="1" dirty="0"/>
          </a:p>
        </p:txBody>
      </p:sp>
    </p:spTree>
  </p:cSld>
  <p:clrMapOvr>
    <a:masterClrMapping/>
  </p:clrMapOvr>
  <p:transition spd="slow" advTm="10000">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name="Slide13">
    <p:spTree>
      <p:nvGrpSpPr>
        <p:cNvPr id="1" name=""/>
        <p:cNvGrpSpPr/>
        <p:nvPr/>
      </p:nvGrpSpPr>
      <p:grpSpPr>
        <a:xfrm>
          <a:off x="0" y="0"/>
          <a:ext cx="0" cy="0"/>
          <a:chOff x="0" y="0"/>
          <a:chExt cx="0" cy="0"/>
        </a:xfrm>
      </p:grpSpPr>
      <p:pic>
        <p:nvPicPr>
          <p:cNvPr id="13314" name="Image 1" descr="Frontière entre la Chine et la Mongolie.jpg"/>
          <p:cNvPicPr>
            <a:picLocks noChangeAspect="1"/>
          </p:cNvPicPr>
          <p:nvPr/>
        </p:nvPicPr>
        <p:blipFill>
          <a:blip r:embed="rId2">
            <a:lum contrast="24000"/>
            <a:extLst>
              <a:ext uri="{28A0092B-C50C-407E-A947-70E740481C1C}">
                <a14:useLocalDpi xmlns:a14="http://schemas.microsoft.com/office/drawing/2010/main" val="0"/>
              </a:ext>
            </a:extLst>
          </a:blip>
          <a:srcRect/>
          <a:stretch>
            <a:fillRect/>
          </a:stretch>
        </p:blipFill>
        <p:spPr bwMode="auto">
          <a:xfrm>
            <a:off x="0" y="0"/>
            <a:ext cx="104409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Rectangle 2"/>
          <p:cNvSpPr>
            <a:spLocks noChangeArrowheads="1"/>
          </p:cNvSpPr>
          <p:nvPr/>
        </p:nvSpPr>
        <p:spPr bwMode="auto">
          <a:xfrm>
            <a:off x="369786" y="260350"/>
            <a:ext cx="427427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es-ES" sz="1600" b="1" dirty="0"/>
          </a:p>
          <a:p>
            <a:r>
              <a:rPr lang="es-ES" sz="1600" b="1" dirty="0"/>
              <a:t>Frontera entre China y Mongolia</a:t>
            </a:r>
            <a:endParaRPr lang="fr-CA" sz="1600" b="1" dirty="0"/>
          </a:p>
        </p:txBody>
      </p:sp>
    </p:spTree>
  </p:cSld>
  <p:clrMapOvr>
    <a:masterClrMapping/>
  </p:clrMapOvr>
  <p:transition spd="slow" advTm="4000">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name="Slide15">
    <p:spTree>
      <p:nvGrpSpPr>
        <p:cNvPr id="1" name=""/>
        <p:cNvGrpSpPr/>
        <p:nvPr/>
      </p:nvGrpSpPr>
      <p:grpSpPr>
        <a:xfrm>
          <a:off x="0" y="0"/>
          <a:ext cx="0" cy="0"/>
          <a:chOff x="0" y="0"/>
          <a:chExt cx="0" cy="0"/>
        </a:xfrm>
      </p:grpSpPr>
      <p:pic>
        <p:nvPicPr>
          <p:cNvPr id="4"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99840" y="-99392"/>
            <a:ext cx="10540828" cy="6957392"/>
          </a:xfrm>
          <a:prstGeom prst="rect">
            <a:avLst/>
          </a:prstGeom>
          <a:noFill/>
          <a:extLst>
            <a:ext uri="{909E8E84-426E-40DD-AFC4-6F175D3DCCD1}">
              <a14:hiddenFill xmlns:a14="http://schemas.microsoft.com/office/drawing/2010/main">
                <a:solidFill>
                  <a:srgbClr val="FFFFFF"/>
                </a:solidFill>
              </a14:hiddenFill>
            </a:ext>
          </a:extLst>
        </p:spPr>
      </p:pic>
      <p:pic>
        <p:nvPicPr>
          <p:cNvPr id="15362" name="Image 1" descr="Bain chaud en Islande sous les aurores boréales.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56596" y="-171140"/>
            <a:ext cx="6371540" cy="710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Rectangle 2"/>
          <p:cNvSpPr>
            <a:spLocks noChangeArrowheads="1"/>
          </p:cNvSpPr>
          <p:nvPr/>
        </p:nvSpPr>
        <p:spPr bwMode="auto">
          <a:xfrm>
            <a:off x="1836118" y="30065"/>
            <a:ext cx="3289998"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p>
            <a:r>
              <a:rPr lang="es-ES" sz="1600" b="1" dirty="0">
                <a:solidFill>
                  <a:srgbClr val="FFFF00"/>
                </a:solidFill>
              </a:rPr>
              <a:t>Baño caliente en Islandia</a:t>
            </a:r>
          </a:p>
          <a:p>
            <a:r>
              <a:rPr lang="es-ES" sz="1600" b="1" dirty="0">
                <a:solidFill>
                  <a:srgbClr val="FFFF00"/>
                </a:solidFill>
              </a:rPr>
              <a:t>bajo las luces del norte</a:t>
            </a:r>
            <a:endParaRPr lang="fr-CA" sz="1600" b="1" dirty="0">
              <a:solidFill>
                <a:srgbClr val="FFFF00"/>
              </a:solidFill>
            </a:endParaRPr>
          </a:p>
        </p:txBody>
      </p:sp>
    </p:spTree>
  </p:cSld>
  <p:clrMapOvr>
    <a:masterClrMapping/>
  </p:clrMapOvr>
  <p:transition spd="slow" advTm="9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4"/>
                                        </p:tgtEl>
                                      </p:cBhvr>
                                    </p:animEffect>
                                    <p:set>
                                      <p:cBhvr>
                                        <p:cTn id="7"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name="Slide17">
    <p:spTree>
      <p:nvGrpSpPr>
        <p:cNvPr id="1" name=""/>
        <p:cNvGrpSpPr/>
        <p:nvPr/>
      </p:nvGrpSpPr>
      <p:grpSpPr>
        <a:xfrm>
          <a:off x="0" y="0"/>
          <a:ext cx="0" cy="0"/>
          <a:chOff x="0" y="0"/>
          <a:chExt cx="0" cy="0"/>
        </a:xfrm>
      </p:grpSpPr>
      <p:pic>
        <p:nvPicPr>
          <p:cNvPr id="16386" name="Image 1" descr="Giant mural Pachuca, Mexic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Rectangle 2"/>
          <p:cNvSpPr>
            <a:spLocks noChangeArrowheads="1"/>
          </p:cNvSpPr>
          <p:nvPr/>
        </p:nvSpPr>
        <p:spPr bwMode="auto">
          <a:xfrm>
            <a:off x="123262" y="115889"/>
            <a:ext cx="312323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p>
            <a:pPr algn="ctr"/>
            <a:r>
              <a:rPr lang="es-ES" sz="1600" b="1" dirty="0">
                <a:solidFill>
                  <a:schemeClr val="bg1"/>
                </a:solidFill>
              </a:rPr>
              <a:t>Muro gigante en Pachuca, México</a:t>
            </a:r>
            <a:endParaRPr lang="fr-CA" sz="1600" b="1" dirty="0">
              <a:solidFill>
                <a:schemeClr val="bg1"/>
              </a:solidFill>
            </a:endParaRPr>
          </a:p>
        </p:txBody>
      </p:sp>
    </p:spTree>
  </p:cSld>
  <p:clrMapOvr>
    <a:masterClrMapping/>
  </p:clrMapOvr>
  <p:transition spd="slow" advTm="7000">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name="Slide19">
    <p:spTree>
      <p:nvGrpSpPr>
        <p:cNvPr id="1" name=""/>
        <p:cNvGrpSpPr/>
        <p:nvPr/>
      </p:nvGrpSpPr>
      <p:grpSpPr>
        <a:xfrm>
          <a:off x="0" y="0"/>
          <a:ext cx="0" cy="0"/>
          <a:chOff x="0" y="0"/>
          <a:chExt cx="0" cy="0"/>
        </a:xfrm>
      </p:grpSpPr>
      <p:pic>
        <p:nvPicPr>
          <p:cNvPr id="17410" name="Image 1" descr="L'ascenseur Bailong, Chin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0440988" cy="688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Rectangle 2"/>
          <p:cNvSpPr>
            <a:spLocks noChangeArrowheads="1"/>
          </p:cNvSpPr>
          <p:nvPr/>
        </p:nvSpPr>
        <p:spPr bwMode="auto">
          <a:xfrm>
            <a:off x="204833" y="188913"/>
            <a:ext cx="243669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CA" sz="1600" b="1" dirty="0">
                <a:solidFill>
                  <a:srgbClr val="FF0000"/>
                </a:solidFill>
              </a:rPr>
              <a:t>El </a:t>
            </a:r>
            <a:r>
              <a:rPr lang="fr-CA" sz="1600" b="1" dirty="0" err="1">
                <a:solidFill>
                  <a:srgbClr val="FF0000"/>
                </a:solidFill>
              </a:rPr>
              <a:t>ascensor</a:t>
            </a:r>
            <a:r>
              <a:rPr lang="fr-CA" sz="1600" b="1" dirty="0">
                <a:solidFill>
                  <a:srgbClr val="FF0000"/>
                </a:solidFill>
              </a:rPr>
              <a:t> </a:t>
            </a:r>
            <a:r>
              <a:rPr lang="fr-CA" sz="1600" b="1" dirty="0" err="1">
                <a:solidFill>
                  <a:srgbClr val="FF0000"/>
                </a:solidFill>
              </a:rPr>
              <a:t>Bailong</a:t>
            </a:r>
            <a:r>
              <a:rPr lang="fr-CA" sz="1600" b="1" dirty="0">
                <a:solidFill>
                  <a:srgbClr val="FF0000"/>
                </a:solidFill>
              </a:rPr>
              <a:t>, China</a:t>
            </a:r>
          </a:p>
        </p:txBody>
      </p:sp>
    </p:spTree>
  </p:cSld>
  <p:clrMapOvr>
    <a:masterClrMapping/>
  </p:clrMapOvr>
  <p:transition spd="slow" advTm="7000">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name="Slide12">
    <p:spTree>
      <p:nvGrpSpPr>
        <p:cNvPr id="1" name=""/>
        <p:cNvGrpSpPr/>
        <p:nvPr/>
      </p:nvGrpSpPr>
      <p:grpSpPr>
        <a:xfrm>
          <a:off x="0" y="0"/>
          <a:ext cx="0" cy="0"/>
          <a:chOff x="0" y="0"/>
          <a:chExt cx="0" cy="0"/>
        </a:xfrm>
      </p:grpSpPr>
      <p:pic>
        <p:nvPicPr>
          <p:cNvPr id="12290" name="Image 1" descr="Entrée de métro a Francfort Allemagn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42888"/>
            <a:ext cx="10440988" cy="718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Rectangle 2"/>
          <p:cNvSpPr>
            <a:spLocks noChangeArrowheads="1"/>
          </p:cNvSpPr>
          <p:nvPr/>
        </p:nvSpPr>
        <p:spPr bwMode="auto">
          <a:xfrm>
            <a:off x="204974" y="-96011"/>
            <a:ext cx="551052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p>
            <a:pPr algn="ctr"/>
            <a:endParaRPr lang="es-ES" b="1" dirty="0" smtClean="0">
              <a:solidFill>
                <a:srgbClr val="FF0000"/>
              </a:solidFill>
            </a:endParaRPr>
          </a:p>
          <a:p>
            <a:pPr algn="ctr"/>
            <a:r>
              <a:rPr lang="es-ES" b="1" dirty="0" smtClean="0">
                <a:solidFill>
                  <a:srgbClr val="FF0000"/>
                </a:solidFill>
              </a:rPr>
              <a:t>Una entrada de metro en Frankfurt, Alemania</a:t>
            </a:r>
            <a:endParaRPr lang="fr-CA" b="1" dirty="0">
              <a:solidFill>
                <a:srgbClr val="FF0000"/>
              </a:solidFill>
            </a:endParaRPr>
          </a:p>
        </p:txBody>
      </p:sp>
    </p:spTree>
  </p:cSld>
  <p:clrMapOvr>
    <a:masterClrMapping/>
  </p:clrMapOvr>
  <p:transition spd="slow" advTm="7000">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name="Slide20">
    <p:spTree>
      <p:nvGrpSpPr>
        <p:cNvPr id="1" name=""/>
        <p:cNvGrpSpPr/>
        <p:nvPr/>
      </p:nvGrpSpPr>
      <p:grpSpPr>
        <a:xfrm>
          <a:off x="0" y="0"/>
          <a:ext cx="0" cy="0"/>
          <a:chOff x="0" y="0"/>
          <a:chExt cx="0" cy="0"/>
        </a:xfrm>
      </p:grpSpPr>
      <p:pic>
        <p:nvPicPr>
          <p:cNvPr id="18434" name="Image 1" descr="Monument 2e guerre mondiale, Bosni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702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Rectangle 2"/>
          <p:cNvSpPr>
            <a:spLocks noChangeArrowheads="1"/>
          </p:cNvSpPr>
          <p:nvPr/>
        </p:nvSpPr>
        <p:spPr bwMode="auto">
          <a:xfrm>
            <a:off x="2700214" y="-6942"/>
            <a:ext cx="454925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endParaRPr lang="it-IT" sz="1600" b="1" dirty="0"/>
          </a:p>
          <a:p>
            <a:r>
              <a:rPr lang="it-IT" sz="1600" b="1" dirty="0"/>
              <a:t>Monumento de la Segunda Guerra Mundial, Bosnia</a:t>
            </a:r>
            <a:endParaRPr lang="fr-CA" sz="1600" b="1" dirty="0"/>
          </a:p>
        </p:txBody>
      </p:sp>
    </p:spTree>
  </p:cSld>
  <p:clrMapOvr>
    <a:masterClrMapping/>
  </p:clrMapOvr>
  <p:transition spd="slow" advTm="7000">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name="Slide30">
    <p:spTree>
      <p:nvGrpSpPr>
        <p:cNvPr id="1" name=""/>
        <p:cNvGrpSpPr/>
        <p:nvPr/>
      </p:nvGrpSpPr>
      <p:grpSpPr>
        <a:xfrm>
          <a:off x="0" y="0"/>
          <a:ext cx="0" cy="0"/>
          <a:chOff x="0" y="0"/>
          <a:chExt cx="0" cy="0"/>
        </a:xfrm>
      </p:grpSpPr>
      <p:pic>
        <p:nvPicPr>
          <p:cNvPr id="27650" name="Image 1" descr="Plancher en vague hôtel Suisse.jpg"/>
          <p:cNvPicPr>
            <a:picLocks noChangeAspect="1"/>
          </p:cNvPicPr>
          <p:nvPr/>
        </p:nvPicPr>
        <p:blipFill>
          <a:blip r:embed="rId2">
            <a:lum contrast="6000"/>
            <a:extLst>
              <a:ext uri="{28A0092B-C50C-407E-A947-70E740481C1C}">
                <a14:useLocalDpi xmlns:a14="http://schemas.microsoft.com/office/drawing/2010/main" val="0"/>
              </a:ext>
            </a:extLst>
          </a:blip>
          <a:srcRect/>
          <a:stretch>
            <a:fillRect/>
          </a:stretch>
        </p:blipFill>
        <p:spPr bwMode="auto">
          <a:xfrm>
            <a:off x="0" y="0"/>
            <a:ext cx="10440988" cy="735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Rectangle 2"/>
          <p:cNvSpPr>
            <a:spLocks noChangeArrowheads="1"/>
          </p:cNvSpPr>
          <p:nvPr/>
        </p:nvSpPr>
        <p:spPr bwMode="auto">
          <a:xfrm>
            <a:off x="6660654" y="188914"/>
            <a:ext cx="488877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600" b="1" dirty="0" smtClean="0">
                <a:solidFill>
                  <a:schemeClr val="bg1"/>
                </a:solidFill>
              </a:rPr>
              <a:t>Piso </a:t>
            </a:r>
            <a:r>
              <a:rPr lang="es-ES" sz="1600" b="1" dirty="0">
                <a:solidFill>
                  <a:schemeClr val="bg1"/>
                </a:solidFill>
              </a:rPr>
              <a:t>de olas en un hotel </a:t>
            </a:r>
            <a:r>
              <a:rPr lang="es-ES" sz="1600" b="1" dirty="0" smtClean="0">
                <a:solidFill>
                  <a:schemeClr val="bg1"/>
                </a:solidFill>
              </a:rPr>
              <a:t>en Suiza</a:t>
            </a:r>
            <a:endParaRPr lang="fr-CA" sz="1600" b="1" dirty="0">
              <a:solidFill>
                <a:schemeClr val="bg1"/>
              </a:solidFill>
            </a:endParaRPr>
          </a:p>
        </p:txBody>
      </p:sp>
    </p:spTree>
  </p:cSld>
  <p:clrMapOvr>
    <a:masterClrMapping/>
  </p:clrMapOvr>
  <p:transition spd="slow" advTm="4000">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name="Slide22">
    <p:spTree>
      <p:nvGrpSpPr>
        <p:cNvPr id="1" name=""/>
        <p:cNvGrpSpPr/>
        <p:nvPr/>
      </p:nvGrpSpPr>
      <p:grpSpPr>
        <a:xfrm>
          <a:off x="0" y="0"/>
          <a:ext cx="0" cy="0"/>
          <a:chOff x="0" y="0"/>
          <a:chExt cx="0" cy="0"/>
        </a:xfrm>
      </p:grpSpPr>
      <p:pic>
        <p:nvPicPr>
          <p:cNvPr id="19458" name="Image 1" descr="Le rocher bateau, Cors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724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Rectangle 2"/>
          <p:cNvSpPr>
            <a:spLocks noChangeArrowheads="1"/>
          </p:cNvSpPr>
          <p:nvPr/>
        </p:nvSpPr>
        <p:spPr bwMode="auto">
          <a:xfrm>
            <a:off x="533558" y="300513"/>
            <a:ext cx="296009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fr-CA" sz="1600" b="1" dirty="0">
                <a:solidFill>
                  <a:srgbClr val="FFFF00"/>
                </a:solidFill>
              </a:rPr>
              <a:t>El </a:t>
            </a:r>
            <a:r>
              <a:rPr lang="fr-CA" sz="1600" b="1" dirty="0" err="1">
                <a:solidFill>
                  <a:srgbClr val="FFFF00"/>
                </a:solidFill>
              </a:rPr>
              <a:t>barco</a:t>
            </a:r>
            <a:r>
              <a:rPr lang="fr-CA" sz="1600" b="1" dirty="0">
                <a:solidFill>
                  <a:srgbClr val="FFFF00"/>
                </a:solidFill>
              </a:rPr>
              <a:t> de </a:t>
            </a:r>
            <a:r>
              <a:rPr lang="fr-CA" sz="1600" b="1" dirty="0" err="1">
                <a:solidFill>
                  <a:srgbClr val="FFFF00"/>
                </a:solidFill>
              </a:rPr>
              <a:t>roca</a:t>
            </a:r>
            <a:r>
              <a:rPr lang="fr-CA" sz="1600" b="1" dirty="0">
                <a:solidFill>
                  <a:srgbClr val="FFFF00"/>
                </a:solidFill>
              </a:rPr>
              <a:t>, </a:t>
            </a:r>
            <a:r>
              <a:rPr lang="fr-CA" sz="1600" b="1" dirty="0" err="1" smtClean="0">
                <a:solidFill>
                  <a:srgbClr val="FFFF00"/>
                </a:solidFill>
              </a:rPr>
              <a:t>Córcega</a:t>
            </a:r>
            <a:endParaRPr lang="fr-CA" sz="1600" b="1" dirty="0">
              <a:solidFill>
                <a:srgbClr val="FFFF00"/>
              </a:solidFill>
            </a:endParaRPr>
          </a:p>
        </p:txBody>
      </p:sp>
    </p:spTree>
  </p:cSld>
  <p:clrMapOvr>
    <a:masterClrMapping/>
  </p:clrMapOvr>
  <p:transition spd="slow" advTm="4000">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name="Slide23">
    <p:spTree>
      <p:nvGrpSpPr>
        <p:cNvPr id="1" name=""/>
        <p:cNvGrpSpPr/>
        <p:nvPr/>
      </p:nvGrpSpPr>
      <p:grpSpPr>
        <a:xfrm>
          <a:off x="0" y="0"/>
          <a:ext cx="0" cy="0"/>
          <a:chOff x="0" y="0"/>
          <a:chExt cx="0" cy="0"/>
        </a:xfrm>
      </p:grpSpPr>
      <p:pic>
        <p:nvPicPr>
          <p:cNvPr id="20482" name="Image 2" descr="Grotte de St-Marcel d'Ardeche, Franc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656" y="-22848"/>
            <a:ext cx="10455643" cy="7196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Rectangle 3"/>
          <p:cNvSpPr>
            <a:spLocks noChangeArrowheads="1"/>
          </p:cNvSpPr>
          <p:nvPr/>
        </p:nvSpPr>
        <p:spPr bwMode="auto">
          <a:xfrm>
            <a:off x="179934" y="6452923"/>
            <a:ext cx="4850709"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fr-FR" sz="1600" b="1" dirty="0">
                <a:solidFill>
                  <a:schemeClr val="bg1"/>
                </a:solidFill>
              </a:rPr>
              <a:t>Cueva de Saint-Marcel d'Ardèche, Francia</a:t>
            </a:r>
            <a:endParaRPr lang="fr-CA" sz="1600" b="1" dirty="0">
              <a:solidFill>
                <a:schemeClr val="bg1"/>
              </a:solidFill>
            </a:endParaRPr>
          </a:p>
        </p:txBody>
      </p:sp>
    </p:spTree>
  </p:cSld>
  <p:clrMapOvr>
    <a:masterClrMapping/>
  </p:clrMapOvr>
  <p:transition spd="slow" advTm="4000">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name="Slide24">
    <p:spTree>
      <p:nvGrpSpPr>
        <p:cNvPr id="1" name=""/>
        <p:cNvGrpSpPr/>
        <p:nvPr/>
      </p:nvGrpSpPr>
      <p:grpSpPr>
        <a:xfrm>
          <a:off x="0" y="0"/>
          <a:ext cx="0" cy="0"/>
          <a:chOff x="0" y="0"/>
          <a:chExt cx="0" cy="0"/>
        </a:xfrm>
      </p:grpSpPr>
      <p:pic>
        <p:nvPicPr>
          <p:cNvPr id="21506" name="Image 2" descr="La route 24 zigzag, Chine.jpg"/>
          <p:cNvPicPr>
            <a:picLocks noChangeAspect="1"/>
          </p:cNvPicPr>
          <p:nvPr/>
        </p:nvPicPr>
        <p:blipFill>
          <a:blip r:embed="rId2">
            <a:lum contrast="12000"/>
            <a:extLst>
              <a:ext uri="{28A0092B-C50C-407E-A947-70E740481C1C}">
                <a14:useLocalDpi xmlns:a14="http://schemas.microsoft.com/office/drawing/2010/main" val="0"/>
              </a:ext>
            </a:extLst>
          </a:blip>
          <a:srcRect/>
          <a:stretch>
            <a:fillRect/>
          </a:stretch>
        </p:blipFill>
        <p:spPr bwMode="auto">
          <a:xfrm>
            <a:off x="0" y="0"/>
            <a:ext cx="104409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 name="Rectangle 3"/>
          <p:cNvSpPr>
            <a:spLocks noChangeArrowheads="1"/>
          </p:cNvSpPr>
          <p:nvPr/>
        </p:nvSpPr>
        <p:spPr bwMode="auto">
          <a:xfrm>
            <a:off x="251942" y="236389"/>
            <a:ext cx="287852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fr-CA" sz="1600" b="1" dirty="0">
                <a:solidFill>
                  <a:srgbClr val="FFFF00"/>
                </a:solidFill>
              </a:rPr>
              <a:t>La </a:t>
            </a:r>
            <a:r>
              <a:rPr lang="fr-CA" sz="1600" b="1" dirty="0" err="1" smtClean="0">
                <a:solidFill>
                  <a:srgbClr val="FFFF00"/>
                </a:solidFill>
              </a:rPr>
              <a:t>ruta</a:t>
            </a:r>
            <a:r>
              <a:rPr lang="fr-CA" sz="1600" b="1" dirty="0" smtClean="0">
                <a:solidFill>
                  <a:srgbClr val="FFFF00"/>
                </a:solidFill>
              </a:rPr>
              <a:t> </a:t>
            </a:r>
            <a:r>
              <a:rPr lang="fr-CA" sz="1600" b="1" dirty="0">
                <a:solidFill>
                  <a:srgbClr val="FFFF00"/>
                </a:solidFill>
              </a:rPr>
              <a:t>24 zigzags, </a:t>
            </a:r>
            <a:r>
              <a:rPr lang="fr-CA" sz="1600" b="1" dirty="0" smtClean="0">
                <a:solidFill>
                  <a:srgbClr val="FFFF00"/>
                </a:solidFill>
              </a:rPr>
              <a:t>China</a:t>
            </a:r>
            <a:endParaRPr lang="fr-CA" sz="1600" b="1" dirty="0">
              <a:solidFill>
                <a:srgbClr val="FFFF00"/>
              </a:solidFill>
            </a:endParaRPr>
          </a:p>
        </p:txBody>
      </p:sp>
    </p:spTree>
  </p:cSld>
  <p:clrMapOvr>
    <a:masterClrMapping/>
  </p:clrMapOvr>
  <p:transition spd="slow" advTm="4000">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name="Slide14">
    <p:spTree>
      <p:nvGrpSpPr>
        <p:cNvPr id="1" name=""/>
        <p:cNvGrpSpPr/>
        <p:nvPr/>
      </p:nvGrpSpPr>
      <p:grpSpPr>
        <a:xfrm>
          <a:off x="0" y="0"/>
          <a:ext cx="0" cy="0"/>
          <a:chOff x="0" y="0"/>
          <a:chExt cx="0" cy="0"/>
        </a:xfrm>
      </p:grpSpPr>
      <p:pic>
        <p:nvPicPr>
          <p:cNvPr id="14338" name="Image 1" descr="400-year-old Mexican church.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84150"/>
            <a:ext cx="10440988" cy="704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Rectangle 2"/>
          <p:cNvSpPr>
            <a:spLocks noChangeArrowheads="1"/>
          </p:cNvSpPr>
          <p:nvPr/>
        </p:nvSpPr>
        <p:spPr bwMode="auto">
          <a:xfrm>
            <a:off x="123262" y="115889"/>
            <a:ext cx="4029569"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p>
            <a:pPr algn="ctr"/>
            <a:r>
              <a:rPr lang="es-ES" sz="1600" b="1" dirty="0"/>
              <a:t>Iglesia de 400 años, México</a:t>
            </a:r>
            <a:endParaRPr lang="fr-CA" sz="1600" b="1" dirty="0"/>
          </a:p>
        </p:txBody>
      </p:sp>
    </p:spTree>
  </p:cSld>
  <p:clrMapOvr>
    <a:masterClrMapping/>
  </p:clrMapOvr>
  <p:transition spd="slow" advTm="4000">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name="Slide25">
    <p:spTree>
      <p:nvGrpSpPr>
        <p:cNvPr id="1" name=""/>
        <p:cNvGrpSpPr/>
        <p:nvPr/>
      </p:nvGrpSpPr>
      <p:grpSpPr>
        <a:xfrm>
          <a:off x="0" y="0"/>
          <a:ext cx="0" cy="0"/>
          <a:chOff x="0" y="0"/>
          <a:chExt cx="0" cy="0"/>
        </a:xfrm>
      </p:grpSpPr>
      <p:pic>
        <p:nvPicPr>
          <p:cNvPr id="22530" name="Image 1" descr="55850.jpg"/>
          <p:cNvPicPr>
            <a:picLocks noChangeAspect="1"/>
          </p:cNvPicPr>
          <p:nvPr/>
        </p:nvPicPr>
        <p:blipFill rotWithShape="1">
          <a:blip r:embed="rId2">
            <a:extLst>
              <a:ext uri="{28A0092B-C50C-407E-A947-70E740481C1C}">
                <a14:useLocalDpi xmlns:a14="http://schemas.microsoft.com/office/drawing/2010/main" val="0"/>
              </a:ext>
            </a:extLst>
          </a:blip>
          <a:srcRect t="9701"/>
          <a:stretch/>
        </p:blipFill>
        <p:spPr bwMode="auto">
          <a:xfrm>
            <a:off x="-22058" y="-99392"/>
            <a:ext cx="10571144" cy="720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1" name="ZoneTexte 2"/>
          <p:cNvSpPr txBox="1">
            <a:spLocks noChangeArrowheads="1"/>
          </p:cNvSpPr>
          <p:nvPr/>
        </p:nvSpPr>
        <p:spPr bwMode="auto">
          <a:xfrm>
            <a:off x="179934" y="116632"/>
            <a:ext cx="3569997" cy="830997"/>
          </a:xfrm>
          <a:prstGeom prst="rect">
            <a:avLst/>
          </a:prstGeom>
          <a:noFill/>
          <a:ln>
            <a:noFill/>
          </a:ln>
          <a:extLst/>
        </p:spPr>
        <p:txBody>
          <a:bodyPr wrap="square" anchorCtr="1">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endParaRPr lang="fr-CA" sz="1600" b="1" dirty="0">
              <a:solidFill>
                <a:srgbClr val="FFFF00"/>
              </a:solidFill>
            </a:endParaRPr>
          </a:p>
          <a:p>
            <a:pPr algn="ctr" eaLnBrk="1" hangingPunct="1"/>
            <a:r>
              <a:rPr lang="fr-CA" sz="1600" b="1" dirty="0" err="1">
                <a:solidFill>
                  <a:srgbClr val="FFFF00"/>
                </a:solidFill>
              </a:rPr>
              <a:t>Autopista</a:t>
            </a:r>
            <a:r>
              <a:rPr lang="fr-CA" sz="1600" b="1" dirty="0">
                <a:solidFill>
                  <a:srgbClr val="FFFF00"/>
                </a:solidFill>
              </a:rPr>
              <a:t> de 20 </a:t>
            </a:r>
            <a:r>
              <a:rPr lang="fr-CA" sz="1600" b="1" dirty="0" err="1">
                <a:solidFill>
                  <a:srgbClr val="FFFF00"/>
                </a:solidFill>
              </a:rPr>
              <a:t>carriles</a:t>
            </a:r>
            <a:r>
              <a:rPr lang="fr-CA" sz="1600" b="1" dirty="0">
                <a:solidFill>
                  <a:srgbClr val="FFFF00"/>
                </a:solidFill>
              </a:rPr>
              <a:t> en </a:t>
            </a:r>
            <a:endParaRPr lang="fr-CA" sz="1600" b="1" dirty="0" smtClean="0">
              <a:solidFill>
                <a:srgbClr val="FFFF00"/>
              </a:solidFill>
            </a:endParaRPr>
          </a:p>
          <a:p>
            <a:pPr algn="ctr" eaLnBrk="1" hangingPunct="1"/>
            <a:r>
              <a:rPr lang="fr-CA" sz="1600" b="1" dirty="0" err="1" smtClean="0">
                <a:solidFill>
                  <a:srgbClr val="FFFF00"/>
                </a:solidFill>
              </a:rPr>
              <a:t>Naypyidaw</a:t>
            </a:r>
            <a:r>
              <a:rPr lang="fr-CA" sz="1600" b="1" dirty="0">
                <a:solidFill>
                  <a:srgbClr val="FFFF00"/>
                </a:solidFill>
              </a:rPr>
              <a:t>, </a:t>
            </a:r>
            <a:r>
              <a:rPr lang="fr-CA" sz="1600" b="1" dirty="0" err="1">
                <a:solidFill>
                  <a:srgbClr val="FFFF00"/>
                </a:solidFill>
              </a:rPr>
              <a:t>Birmania</a:t>
            </a:r>
            <a:endParaRPr lang="fr-CA" sz="1600" b="1" dirty="0">
              <a:solidFill>
                <a:srgbClr val="FFFF00"/>
              </a:solidFill>
            </a:endParaRPr>
          </a:p>
        </p:txBody>
      </p:sp>
    </p:spTree>
  </p:cSld>
  <p:clrMapOvr>
    <a:masterClrMapping/>
  </p:clrMapOvr>
  <p:transition spd="slow" advTm="4000">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name="Slide26">
    <p:spTree>
      <p:nvGrpSpPr>
        <p:cNvPr id="1" name=""/>
        <p:cNvGrpSpPr/>
        <p:nvPr/>
      </p:nvGrpSpPr>
      <p:grpSpPr>
        <a:xfrm>
          <a:off x="0" y="0"/>
          <a:ext cx="0" cy="0"/>
          <a:chOff x="0" y="0"/>
          <a:chExt cx="0" cy="0"/>
        </a:xfrm>
      </p:grpSpPr>
      <p:pic>
        <p:nvPicPr>
          <p:cNvPr id="23554" name="Image 1" descr="Le pont Gaztelugatxe, Espagn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Rectangle 2"/>
          <p:cNvSpPr>
            <a:spLocks noChangeArrowheads="1"/>
          </p:cNvSpPr>
          <p:nvPr/>
        </p:nvSpPr>
        <p:spPr bwMode="auto">
          <a:xfrm>
            <a:off x="204832" y="115889"/>
            <a:ext cx="378304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fr-CA" sz="1600" b="1" dirty="0">
              <a:solidFill>
                <a:srgbClr val="FFFF00"/>
              </a:solidFill>
            </a:endParaRPr>
          </a:p>
          <a:p>
            <a:r>
              <a:rPr lang="fr-CA" sz="1600" b="1" dirty="0" err="1">
                <a:solidFill>
                  <a:srgbClr val="FFFF00"/>
                </a:solidFill>
              </a:rPr>
              <a:t>Puente</a:t>
            </a:r>
            <a:r>
              <a:rPr lang="fr-CA" sz="1600" b="1" dirty="0">
                <a:solidFill>
                  <a:srgbClr val="FFFF00"/>
                </a:solidFill>
              </a:rPr>
              <a:t> de </a:t>
            </a:r>
            <a:r>
              <a:rPr lang="fr-CA" sz="1600" b="1" dirty="0" err="1">
                <a:solidFill>
                  <a:srgbClr val="FFFF00"/>
                </a:solidFill>
              </a:rPr>
              <a:t>Gaztelugatxe</a:t>
            </a:r>
            <a:r>
              <a:rPr lang="fr-CA" sz="1600" b="1" dirty="0">
                <a:solidFill>
                  <a:srgbClr val="FFFF00"/>
                </a:solidFill>
              </a:rPr>
              <a:t>, España</a:t>
            </a:r>
          </a:p>
        </p:txBody>
      </p:sp>
    </p:spTree>
  </p:cSld>
  <p:clrMapOvr>
    <a:masterClrMapping/>
  </p:clrMapOvr>
  <p:transition spd="slow" advTm="4000">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name="Slide31">
    <p:spTree>
      <p:nvGrpSpPr>
        <p:cNvPr id="1" name=""/>
        <p:cNvGrpSpPr/>
        <p:nvPr/>
      </p:nvGrpSpPr>
      <p:grpSpPr>
        <a:xfrm>
          <a:off x="0" y="0"/>
          <a:ext cx="0" cy="0"/>
          <a:chOff x="0" y="0"/>
          <a:chExt cx="0" cy="0"/>
        </a:xfrm>
      </p:grpSpPr>
      <p:pic>
        <p:nvPicPr>
          <p:cNvPr id="28674" name="Image 1" descr="Rocher éléphant Nouvelle Zéland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710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5" name="Rectangle 2"/>
          <p:cNvSpPr>
            <a:spLocks noChangeArrowheads="1"/>
          </p:cNvSpPr>
          <p:nvPr/>
        </p:nvSpPr>
        <p:spPr bwMode="auto">
          <a:xfrm>
            <a:off x="395958" y="0"/>
            <a:ext cx="201387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endParaRPr lang="es-ES" sz="1600" b="1" dirty="0"/>
          </a:p>
          <a:p>
            <a:r>
              <a:rPr lang="es-ES" sz="1600" b="1" dirty="0"/>
              <a:t>Roca elefante en Nueva Zelanda</a:t>
            </a:r>
            <a:endParaRPr lang="fr-CA" sz="1600" b="1" dirty="0"/>
          </a:p>
        </p:txBody>
      </p:sp>
    </p:spTree>
  </p:cSld>
  <p:clrMapOvr>
    <a:masterClrMapping/>
  </p:clrMapOvr>
  <p:transition spd="slow" advTm="4000">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name="Slide33">
    <p:spTree>
      <p:nvGrpSpPr>
        <p:cNvPr id="1" name=""/>
        <p:cNvGrpSpPr/>
        <p:nvPr/>
      </p:nvGrpSpPr>
      <p:grpSpPr>
        <a:xfrm>
          <a:off x="0" y="0"/>
          <a:ext cx="0" cy="0"/>
          <a:chOff x="0" y="0"/>
          <a:chExt cx="0" cy="0"/>
        </a:xfrm>
      </p:grpSpPr>
      <p:pic>
        <p:nvPicPr>
          <p:cNvPr id="30722" name="Image 1" descr="Les 12 apôtres, Australi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724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Rectangle 2"/>
          <p:cNvSpPr>
            <a:spLocks noChangeArrowheads="1"/>
          </p:cNvSpPr>
          <p:nvPr/>
        </p:nvSpPr>
        <p:spPr bwMode="auto">
          <a:xfrm>
            <a:off x="251942" y="188914"/>
            <a:ext cx="287852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fr-CA" sz="1600" b="1" dirty="0">
              <a:solidFill>
                <a:srgbClr val="FFFF00"/>
              </a:solidFill>
            </a:endParaRPr>
          </a:p>
          <a:p>
            <a:r>
              <a:rPr lang="fr-CA" sz="1600" b="1" dirty="0">
                <a:solidFill>
                  <a:srgbClr val="FFFF00"/>
                </a:solidFill>
              </a:rPr>
              <a:t>Los 12 </a:t>
            </a:r>
            <a:r>
              <a:rPr lang="fr-CA" sz="1600" b="1" dirty="0" err="1">
                <a:solidFill>
                  <a:srgbClr val="FFFF00"/>
                </a:solidFill>
              </a:rPr>
              <a:t>apóstoles</a:t>
            </a:r>
            <a:r>
              <a:rPr lang="fr-CA" sz="1600" b="1" dirty="0">
                <a:solidFill>
                  <a:srgbClr val="FFFF00"/>
                </a:solidFill>
              </a:rPr>
              <a:t>, </a:t>
            </a:r>
            <a:r>
              <a:rPr lang="fr-CA" sz="1600" b="1" dirty="0" err="1">
                <a:solidFill>
                  <a:srgbClr val="FFFF00"/>
                </a:solidFill>
              </a:rPr>
              <a:t>Australia</a:t>
            </a:r>
            <a:endParaRPr lang="fr-CA" sz="1600" b="1" dirty="0">
              <a:solidFill>
                <a:srgbClr val="FFFF00"/>
              </a:solidFill>
            </a:endParaRPr>
          </a:p>
        </p:txBody>
      </p:sp>
    </p:spTree>
  </p:cSld>
  <p:clrMapOvr>
    <a:masterClrMapping/>
  </p:clrMapOvr>
  <p:transition spd="slow" advTm="4000">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name="Slide27">
    <p:spTree>
      <p:nvGrpSpPr>
        <p:cNvPr id="1" name=""/>
        <p:cNvGrpSpPr/>
        <p:nvPr/>
      </p:nvGrpSpPr>
      <p:grpSpPr>
        <a:xfrm>
          <a:off x="0" y="0"/>
          <a:ext cx="0" cy="0"/>
          <a:chOff x="0" y="0"/>
          <a:chExt cx="0" cy="0"/>
        </a:xfrm>
      </p:grpSpPr>
      <p:pic>
        <p:nvPicPr>
          <p:cNvPr id="24578" name="Image 1" descr="Pont de racines en Inde.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4409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Rectangle 2"/>
          <p:cNvSpPr>
            <a:spLocks noChangeArrowheads="1"/>
          </p:cNvSpPr>
          <p:nvPr/>
        </p:nvSpPr>
        <p:spPr bwMode="auto">
          <a:xfrm>
            <a:off x="755998" y="260648"/>
            <a:ext cx="27969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es-ES" sz="1600" b="1" dirty="0">
              <a:solidFill>
                <a:srgbClr val="FFFF00"/>
              </a:solidFill>
            </a:endParaRPr>
          </a:p>
          <a:p>
            <a:r>
              <a:rPr lang="es-ES" sz="1600" b="1" dirty="0">
                <a:solidFill>
                  <a:srgbClr val="FFFF00"/>
                </a:solidFill>
              </a:rPr>
              <a:t>Puente raíz en la India</a:t>
            </a:r>
            <a:endParaRPr lang="fr-CA" sz="1600" b="1" dirty="0">
              <a:solidFill>
                <a:srgbClr val="FFFF00"/>
              </a:solidFill>
            </a:endParaRPr>
          </a:p>
        </p:txBody>
      </p:sp>
    </p:spTree>
  </p:cSld>
  <p:clrMapOvr>
    <a:masterClrMapping/>
  </p:clrMapOvr>
  <p:transition spd="slow" advTm="4000">
    <p:split orient="vert"/>
    <p:sndAc>
      <p:stSnd>
        <p:snd r:embed="rId2" name="NanamouskuriNuestraplaya.wav"/>
      </p:stSnd>
    </p:sndAc>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name="Slide28">
    <p:spTree>
      <p:nvGrpSpPr>
        <p:cNvPr id="1" name=""/>
        <p:cNvGrpSpPr/>
        <p:nvPr/>
      </p:nvGrpSpPr>
      <p:grpSpPr>
        <a:xfrm>
          <a:off x="0" y="0"/>
          <a:ext cx="0" cy="0"/>
          <a:chOff x="0" y="0"/>
          <a:chExt cx="0" cy="0"/>
        </a:xfrm>
      </p:grpSpPr>
      <p:pic>
        <p:nvPicPr>
          <p:cNvPr id="25602" name="Image 1" descr="Lotus Building - Wujin, Chin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710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3" name="Rectangle 2"/>
          <p:cNvSpPr>
            <a:spLocks noChangeArrowheads="1"/>
          </p:cNvSpPr>
          <p:nvPr/>
        </p:nvSpPr>
        <p:spPr bwMode="auto">
          <a:xfrm>
            <a:off x="369785" y="333375"/>
            <a:ext cx="2690469" cy="338554"/>
          </a:xfrm>
          <a:prstGeom prst="rect">
            <a:avLst/>
          </a:prstGeom>
          <a:solidFill>
            <a:schemeClr val="accent6">
              <a:lumMod val="40000"/>
              <a:lumOff val="60000"/>
            </a:schemeClr>
          </a:solidFill>
          <a:ln>
            <a:noFill/>
          </a:ln>
          <a:extLst/>
        </p:spPr>
        <p:txBody>
          <a:bodyPr wrap="square">
            <a:spAutoFit/>
          </a:bodyPr>
          <a:lstStyle/>
          <a:p>
            <a:r>
              <a:rPr lang="fr-CA" sz="1600" b="1" dirty="0" err="1" smtClean="0"/>
              <a:t>Edificio</a:t>
            </a:r>
            <a:r>
              <a:rPr lang="fr-CA" sz="1600" b="1" dirty="0" smtClean="0"/>
              <a:t> </a:t>
            </a:r>
            <a:r>
              <a:rPr lang="fr-CA" sz="1600" b="1" dirty="0"/>
              <a:t>Lotus en </a:t>
            </a:r>
            <a:r>
              <a:rPr lang="fr-CA" sz="1600" b="1" dirty="0" err="1"/>
              <a:t>Wujin</a:t>
            </a:r>
            <a:r>
              <a:rPr lang="fr-CA" sz="1600" b="1" dirty="0"/>
              <a:t>, China</a:t>
            </a:r>
          </a:p>
        </p:txBody>
      </p:sp>
    </p:spTree>
  </p:cSld>
  <p:clrMapOvr>
    <a:masterClrMapping/>
  </p:clrMapOvr>
  <p:transition spd="slow" advTm="4000">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name="Slide29">
    <p:spTree>
      <p:nvGrpSpPr>
        <p:cNvPr id="1" name=""/>
        <p:cNvGrpSpPr/>
        <p:nvPr/>
      </p:nvGrpSpPr>
      <p:grpSpPr>
        <a:xfrm>
          <a:off x="0" y="0"/>
          <a:ext cx="0" cy="0"/>
          <a:chOff x="0" y="0"/>
          <a:chExt cx="0" cy="0"/>
        </a:xfrm>
      </p:grpSpPr>
      <p:pic>
        <p:nvPicPr>
          <p:cNvPr id="26626" name="Image 2" descr="Pique-niquez à trois, chacun dans un pays différent Frontière entre la Slovaquie, l'Autriche et la Hongri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Rectangle 3"/>
          <p:cNvSpPr>
            <a:spLocks noChangeArrowheads="1"/>
          </p:cNvSpPr>
          <p:nvPr/>
        </p:nvSpPr>
        <p:spPr bwMode="auto">
          <a:xfrm>
            <a:off x="-385954" y="-99392"/>
            <a:ext cx="6822896" cy="830997"/>
          </a:xfrm>
          <a:prstGeom prst="rect">
            <a:avLst/>
          </a:prstGeom>
          <a:noFill/>
          <a:ln>
            <a:noFill/>
          </a:ln>
          <a:extLst/>
        </p:spPr>
        <p:txBody>
          <a:bodyPr anchorCtr="1">
            <a:spAutoFit/>
          </a:bodyPr>
          <a:lstStyle/>
          <a:p>
            <a:pPr algn="ctr"/>
            <a:endParaRPr lang="es-ES" sz="1600" b="1" dirty="0">
              <a:solidFill>
                <a:srgbClr val="FFFF00"/>
              </a:solidFill>
            </a:endParaRPr>
          </a:p>
          <a:p>
            <a:r>
              <a:rPr lang="es-ES" sz="1600" b="1" dirty="0"/>
              <a:t>Haz un picnic para tres, cada uno en un país diferente.</a:t>
            </a:r>
          </a:p>
          <a:p>
            <a:r>
              <a:rPr lang="es-ES" sz="1600" b="1" dirty="0"/>
              <a:t>fronteras entre Eslovaquia, Austria y Hungría.</a:t>
            </a:r>
            <a:endParaRPr lang="fr-CA" sz="1600" b="1" dirty="0"/>
          </a:p>
        </p:txBody>
      </p:sp>
    </p:spTree>
  </p:cSld>
  <p:clrMapOvr>
    <a:masterClrMapping/>
  </p:clrMapOvr>
  <p:transition spd="slow" advTm="20000">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name="Slide34">
    <p:spTree>
      <p:nvGrpSpPr>
        <p:cNvPr id="1" name=""/>
        <p:cNvGrpSpPr/>
        <p:nvPr/>
      </p:nvGrpSpPr>
      <p:grpSpPr>
        <a:xfrm>
          <a:off x="0" y="0"/>
          <a:ext cx="0" cy="0"/>
          <a:chOff x="0" y="0"/>
          <a:chExt cx="0" cy="0"/>
        </a:xfrm>
      </p:grpSpPr>
      <p:pic>
        <p:nvPicPr>
          <p:cNvPr id="31746" name="Image 1" descr="Magasin Adidas à Amsterdam.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7" name="Rectangle 2"/>
          <p:cNvSpPr>
            <a:spLocks noChangeArrowheads="1"/>
          </p:cNvSpPr>
          <p:nvPr/>
        </p:nvSpPr>
        <p:spPr bwMode="auto">
          <a:xfrm>
            <a:off x="204832" y="332656"/>
            <a:ext cx="3864616"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fr-CA" sz="1600" b="1" dirty="0" err="1"/>
              <a:t>Tienda</a:t>
            </a:r>
            <a:r>
              <a:rPr lang="fr-CA" sz="1600" b="1" dirty="0"/>
              <a:t> Adidas en Amsterdam</a:t>
            </a:r>
          </a:p>
        </p:txBody>
      </p:sp>
    </p:spTree>
  </p:cSld>
  <p:clrMapOvr>
    <a:masterClrMapping/>
  </p:clrMapOvr>
  <p:transition spd="slow" advTm="4000">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name="Slide32">
    <p:spTree>
      <p:nvGrpSpPr>
        <p:cNvPr id="1" name=""/>
        <p:cNvGrpSpPr/>
        <p:nvPr/>
      </p:nvGrpSpPr>
      <p:grpSpPr>
        <a:xfrm>
          <a:off x="0" y="0"/>
          <a:ext cx="0" cy="0"/>
          <a:chOff x="0" y="0"/>
          <a:chExt cx="0" cy="0"/>
        </a:xfrm>
      </p:grpSpPr>
      <p:pic>
        <p:nvPicPr>
          <p:cNvPr id="29698" name="Image 3" descr="Statue de Marilyn Monroe à Chicago (8m) 2.jpg"/>
          <p:cNvPicPr>
            <a:picLocks noChangeAspect="1"/>
          </p:cNvPicPr>
          <p:nvPr/>
        </p:nvPicPr>
        <p:blipFill>
          <a:blip r:embed="rId2">
            <a:lum contrast="12000"/>
            <a:extLst>
              <a:ext uri="{28A0092B-C50C-407E-A947-70E740481C1C}">
                <a14:useLocalDpi xmlns:a14="http://schemas.microsoft.com/office/drawing/2010/main" val="0"/>
              </a:ext>
            </a:extLst>
          </a:blip>
          <a:srcRect/>
          <a:stretch>
            <a:fillRect/>
          </a:stretch>
        </p:blipFill>
        <p:spPr bwMode="auto">
          <a:xfrm>
            <a:off x="0" y="0"/>
            <a:ext cx="104409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699" name="Rectangle 4"/>
          <p:cNvSpPr>
            <a:spLocks noChangeArrowheads="1"/>
          </p:cNvSpPr>
          <p:nvPr/>
        </p:nvSpPr>
        <p:spPr bwMode="auto">
          <a:xfrm>
            <a:off x="2024751" y="1341"/>
            <a:ext cx="476913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es-ES" sz="1600" b="1" dirty="0">
              <a:solidFill>
                <a:srgbClr val="FFFF00"/>
              </a:solidFill>
            </a:endParaRPr>
          </a:p>
          <a:p>
            <a:r>
              <a:rPr lang="es-ES" sz="1600" b="1" dirty="0"/>
              <a:t>Estatua de Marilyn Monroe en Chicago (8 m)</a:t>
            </a:r>
            <a:endParaRPr lang="fr-CA" sz="1600" b="1" dirty="0"/>
          </a:p>
        </p:txBody>
      </p:sp>
    </p:spTree>
  </p:cSld>
  <p:clrMapOvr>
    <a:masterClrMapping/>
  </p:clrMapOvr>
  <p:transition spd="slow" advTm="4000">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name="Slide35">
    <p:spTree>
      <p:nvGrpSpPr>
        <p:cNvPr id="1" name=""/>
        <p:cNvGrpSpPr/>
        <p:nvPr/>
      </p:nvGrpSpPr>
      <p:grpSpPr>
        <a:xfrm>
          <a:off x="0" y="0"/>
          <a:ext cx="0" cy="0"/>
          <a:chOff x="0" y="0"/>
          <a:chExt cx="0" cy="0"/>
        </a:xfrm>
      </p:grpSpPr>
      <p:pic>
        <p:nvPicPr>
          <p:cNvPr id="32770" name="Image 1" descr="Le pont Rakots, Allemagn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7484"/>
            <a:ext cx="104409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1" name="Rectangle 2"/>
          <p:cNvSpPr>
            <a:spLocks noChangeArrowheads="1"/>
          </p:cNvSpPr>
          <p:nvPr/>
        </p:nvSpPr>
        <p:spPr bwMode="auto">
          <a:xfrm>
            <a:off x="2772222" y="218891"/>
            <a:ext cx="3125046"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fr-CA" sz="1600" b="1" dirty="0" err="1"/>
              <a:t>Puente</a:t>
            </a:r>
            <a:r>
              <a:rPr lang="fr-CA" sz="1600" b="1" dirty="0"/>
              <a:t> </a:t>
            </a:r>
            <a:r>
              <a:rPr lang="fr-CA" sz="1600" b="1" dirty="0" err="1"/>
              <a:t>Rakots</a:t>
            </a:r>
            <a:r>
              <a:rPr lang="fr-CA" sz="1600" b="1" dirty="0"/>
              <a:t>, </a:t>
            </a:r>
            <a:r>
              <a:rPr lang="fr-CA" sz="1600" b="1" dirty="0" err="1"/>
              <a:t>Alemania</a:t>
            </a:r>
            <a:endParaRPr lang="fr-CA" sz="1600" b="1" dirty="0"/>
          </a:p>
        </p:txBody>
      </p:sp>
    </p:spTree>
  </p:cSld>
  <p:clrMapOvr>
    <a:masterClrMapping/>
  </p:clrMapOvr>
  <p:transition spd="slow" advTm="4000">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name="Slide36">
    <p:spTree>
      <p:nvGrpSpPr>
        <p:cNvPr id="1" name=""/>
        <p:cNvGrpSpPr/>
        <p:nvPr/>
      </p:nvGrpSpPr>
      <p:grpSpPr>
        <a:xfrm>
          <a:off x="0" y="0"/>
          <a:ext cx="0" cy="0"/>
          <a:chOff x="0" y="0"/>
          <a:chExt cx="0" cy="0"/>
        </a:xfrm>
      </p:grpSpPr>
      <p:pic>
        <p:nvPicPr>
          <p:cNvPr id="33794" name="Image 1" descr="Pont Dragon, Da Nang, Vietnam.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695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5" name="Rectangle 2"/>
          <p:cNvSpPr>
            <a:spLocks noChangeArrowheads="1"/>
          </p:cNvSpPr>
          <p:nvPr/>
        </p:nvSpPr>
        <p:spPr bwMode="auto">
          <a:xfrm>
            <a:off x="1188046" y="328532"/>
            <a:ext cx="361809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fr-CA" sz="1600" b="1" dirty="0" err="1">
                <a:solidFill>
                  <a:srgbClr val="FFFF00"/>
                </a:solidFill>
              </a:rPr>
              <a:t>Puente</a:t>
            </a:r>
            <a:r>
              <a:rPr lang="fr-CA" sz="1600" b="1" dirty="0">
                <a:solidFill>
                  <a:srgbClr val="FFFF00"/>
                </a:solidFill>
              </a:rPr>
              <a:t> </a:t>
            </a:r>
            <a:r>
              <a:rPr lang="fr-CA" sz="1600" b="1" dirty="0" err="1">
                <a:solidFill>
                  <a:srgbClr val="FFFF00"/>
                </a:solidFill>
              </a:rPr>
              <a:t>del</a:t>
            </a:r>
            <a:r>
              <a:rPr lang="fr-CA" sz="1600" b="1" dirty="0">
                <a:solidFill>
                  <a:srgbClr val="FFFF00"/>
                </a:solidFill>
              </a:rPr>
              <a:t> </a:t>
            </a:r>
            <a:r>
              <a:rPr lang="fr-CA" sz="1600" b="1" dirty="0" err="1">
                <a:solidFill>
                  <a:srgbClr val="FFFF00"/>
                </a:solidFill>
              </a:rPr>
              <a:t>Dragón</a:t>
            </a:r>
            <a:r>
              <a:rPr lang="fr-CA" sz="1600" b="1" dirty="0">
                <a:solidFill>
                  <a:srgbClr val="FFFF00"/>
                </a:solidFill>
              </a:rPr>
              <a:t> en Da </a:t>
            </a:r>
            <a:r>
              <a:rPr lang="fr-CA" sz="1600" b="1" dirty="0" err="1">
                <a:solidFill>
                  <a:srgbClr val="FFFF00"/>
                </a:solidFill>
              </a:rPr>
              <a:t>Nang</a:t>
            </a:r>
            <a:r>
              <a:rPr lang="fr-CA" sz="1600" b="1" dirty="0">
                <a:solidFill>
                  <a:srgbClr val="FFFF00"/>
                </a:solidFill>
              </a:rPr>
              <a:t>, Vietnam</a:t>
            </a:r>
          </a:p>
        </p:txBody>
      </p:sp>
    </p:spTree>
  </p:cSld>
  <p:clrMapOvr>
    <a:masterClrMapping/>
  </p:clrMapOvr>
  <p:transition spd="slow" advTm="4000">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name="Slide18">
    <p:spTree>
      <p:nvGrpSpPr>
        <p:cNvPr id="1" name=""/>
        <p:cNvGrpSpPr/>
        <p:nvPr/>
      </p:nvGrpSpPr>
      <p:grpSpPr>
        <a:xfrm>
          <a:off x="0" y="0"/>
          <a:ext cx="0" cy="0"/>
          <a:chOff x="0" y="0"/>
          <a:chExt cx="0" cy="0"/>
        </a:xfrm>
      </p:grpSpPr>
      <p:pic>
        <p:nvPicPr>
          <p:cNvPr id="34818" name="Image 1" descr="Le pont du port de Copenhague au Danemark.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924" y="-7938"/>
            <a:ext cx="10440988" cy="686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19" name="Rectangle 2"/>
          <p:cNvSpPr>
            <a:spLocks noChangeArrowheads="1"/>
          </p:cNvSpPr>
          <p:nvPr/>
        </p:nvSpPr>
        <p:spPr bwMode="auto">
          <a:xfrm>
            <a:off x="7915615" y="342801"/>
            <a:ext cx="2000484" cy="523220"/>
          </a:xfrm>
          <a:prstGeom prst="rect">
            <a:avLst/>
          </a:prstGeom>
          <a:solidFill>
            <a:schemeClr val="accent6">
              <a:lumMod val="60000"/>
              <a:lumOff val="40000"/>
            </a:schemeClr>
          </a:solidFill>
          <a:ln>
            <a:noFill/>
          </a:ln>
          <a:extLst/>
        </p:spPr>
        <p:txBody>
          <a:bodyPr wrap="none">
            <a:spAutoFit/>
          </a:bodyPr>
          <a:lstStyle/>
          <a:p>
            <a:r>
              <a:rPr lang="es-ES" sz="1400" b="1" dirty="0">
                <a:solidFill>
                  <a:srgbClr val="FF0000"/>
                </a:solidFill>
              </a:rPr>
              <a:t>Puente del puerto de </a:t>
            </a:r>
            <a:endParaRPr lang="es-ES" sz="1400" b="1" dirty="0" smtClean="0">
              <a:solidFill>
                <a:srgbClr val="FF0000"/>
              </a:solidFill>
            </a:endParaRPr>
          </a:p>
          <a:p>
            <a:r>
              <a:rPr lang="es-ES" sz="1400" b="1" dirty="0" smtClean="0">
                <a:solidFill>
                  <a:srgbClr val="FF0000"/>
                </a:solidFill>
              </a:rPr>
              <a:t>Copenhague</a:t>
            </a:r>
            <a:r>
              <a:rPr lang="es-ES" sz="1400" b="1" dirty="0">
                <a:solidFill>
                  <a:srgbClr val="FF0000"/>
                </a:solidFill>
              </a:rPr>
              <a:t>, Dinamarca</a:t>
            </a:r>
            <a:endParaRPr lang="fr-CA" sz="1400" b="1" dirty="0">
              <a:solidFill>
                <a:srgbClr val="FF0000"/>
              </a:solidFill>
            </a:endParaRPr>
          </a:p>
        </p:txBody>
      </p:sp>
    </p:spTree>
  </p:cSld>
  <p:clrMapOvr>
    <a:masterClrMapping/>
  </p:clrMapOvr>
  <p:transition spd="slow" advTm="4000">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name="Slide16">
    <p:spTree>
      <p:nvGrpSpPr>
        <p:cNvPr id="1" name=""/>
        <p:cNvGrpSpPr/>
        <p:nvPr/>
      </p:nvGrpSpPr>
      <p:grpSpPr>
        <a:xfrm>
          <a:off x="0" y="0"/>
          <a:ext cx="0" cy="0"/>
          <a:chOff x="0" y="0"/>
          <a:chExt cx="0" cy="0"/>
        </a:xfrm>
      </p:grpSpPr>
      <p:pic>
        <p:nvPicPr>
          <p:cNvPr id="36866" name="Image 1" descr="Covered bridge in Chin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702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7" name="Rectangle 2"/>
          <p:cNvSpPr>
            <a:spLocks noChangeArrowheads="1"/>
          </p:cNvSpPr>
          <p:nvPr/>
        </p:nvSpPr>
        <p:spPr bwMode="auto">
          <a:xfrm>
            <a:off x="286403" y="260350"/>
            <a:ext cx="279695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fr-CA" sz="1600" b="1" dirty="0" err="1">
                <a:solidFill>
                  <a:srgbClr val="FFFF00"/>
                </a:solidFill>
              </a:rPr>
              <a:t>Puente</a:t>
            </a:r>
            <a:r>
              <a:rPr lang="fr-CA" sz="1600" b="1" dirty="0">
                <a:solidFill>
                  <a:srgbClr val="FFFF00"/>
                </a:solidFill>
              </a:rPr>
              <a:t> </a:t>
            </a:r>
            <a:r>
              <a:rPr lang="fr-CA" sz="1600" b="1" dirty="0" err="1">
                <a:solidFill>
                  <a:srgbClr val="FFFF00"/>
                </a:solidFill>
              </a:rPr>
              <a:t>cubierto</a:t>
            </a:r>
            <a:r>
              <a:rPr lang="fr-CA" sz="1600" b="1" dirty="0">
                <a:solidFill>
                  <a:srgbClr val="FFFF00"/>
                </a:solidFill>
              </a:rPr>
              <a:t> en China</a:t>
            </a:r>
          </a:p>
        </p:txBody>
      </p:sp>
    </p:spTree>
  </p:cSld>
  <p:clrMapOvr>
    <a:masterClrMapping/>
  </p:clrMapOvr>
  <p:transition spd="slow" advTm="6000">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Bellezas geograficas 20 lugares unicos del mundo en fotos 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823" y="-3733"/>
            <a:ext cx="10470263" cy="686855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489738" y="270527"/>
            <a:ext cx="3699974" cy="584775"/>
          </a:xfrm>
          <a:prstGeom prst="rect">
            <a:avLst/>
          </a:prstGeom>
        </p:spPr>
        <p:txBody>
          <a:bodyPr wrap="square">
            <a:spAutoFit/>
          </a:bodyPr>
          <a:lstStyle/>
          <a:p>
            <a:pPr algn="r"/>
            <a:r>
              <a:rPr lang="es-ES" sz="1600" b="1" dirty="0" err="1" smtClean="0">
                <a:solidFill>
                  <a:schemeClr val="bg1"/>
                </a:solidFill>
              </a:rPr>
              <a:t>Dallol</a:t>
            </a:r>
            <a:r>
              <a:rPr lang="es-ES" sz="1600" b="1" dirty="0" smtClean="0">
                <a:solidFill>
                  <a:schemeClr val="bg1"/>
                </a:solidFill>
              </a:rPr>
              <a:t>, el lugar más caliente habitado en el mundo ETIOPIA</a:t>
            </a:r>
            <a:endParaRPr lang="es-ES" sz="1600" b="1" dirty="0">
              <a:solidFill>
                <a:schemeClr val="bg1"/>
              </a:solidFill>
            </a:endParaRPr>
          </a:p>
        </p:txBody>
      </p:sp>
    </p:spTree>
    <p:extLst>
      <p:ext uri="{BB962C8B-B14F-4D97-AF65-F5344CB8AC3E}">
        <p14:creationId xmlns:p14="http://schemas.microsoft.com/office/powerpoint/2010/main" val="216863145"/>
      </p:ext>
    </p:extLst>
  </p:cSld>
  <p:clrMapOvr>
    <a:masterClrMapping/>
  </p:clrMapOvr>
  <p:transition spd="slow" advTm="7000">
    <p:split orient="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Bellezas geograficas 20 lugares unicos del mundo en fotos 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3602"/>
            <a:ext cx="10657782" cy="699099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7196" y="116633"/>
            <a:ext cx="5220494" cy="646331"/>
          </a:xfrm>
          <a:prstGeom prst="rect">
            <a:avLst/>
          </a:prstGeom>
        </p:spPr>
        <p:txBody>
          <a:bodyPr>
            <a:spAutoFit/>
          </a:bodyPr>
          <a:lstStyle/>
          <a:p>
            <a:r>
              <a:rPr lang="es-ES" b="1" dirty="0" smtClean="0">
                <a:solidFill>
                  <a:schemeClr val="bg1"/>
                </a:solidFill>
              </a:rPr>
              <a:t>El lago Titicaca es el más alto del mundo.</a:t>
            </a:r>
          </a:p>
          <a:p>
            <a:endParaRPr lang="es-ES" dirty="0"/>
          </a:p>
        </p:txBody>
      </p:sp>
    </p:spTree>
    <p:extLst>
      <p:ext uri="{BB962C8B-B14F-4D97-AF65-F5344CB8AC3E}">
        <p14:creationId xmlns:p14="http://schemas.microsoft.com/office/powerpoint/2010/main" val="1253371809"/>
      </p:ext>
    </p:extLst>
  </p:cSld>
  <p:clrMapOvr>
    <a:masterClrMapping/>
  </p:clrMapOvr>
  <p:transition spd="slow" advTm="9000">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Bellezas geograficas 20 lugares unicos del mundo en fotos 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196" y="-20061"/>
            <a:ext cx="10566184" cy="694671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7196" y="548681"/>
            <a:ext cx="2795536" cy="646331"/>
          </a:xfrm>
          <a:prstGeom prst="rect">
            <a:avLst/>
          </a:prstGeom>
        </p:spPr>
        <p:txBody>
          <a:bodyPr wrap="square">
            <a:spAutoFit/>
          </a:bodyPr>
          <a:lstStyle/>
          <a:p>
            <a:r>
              <a:rPr lang="es-ES" b="1" dirty="0" smtClean="0"/>
              <a:t>Isla </a:t>
            </a:r>
            <a:r>
              <a:rPr lang="es-ES" b="1" dirty="0" err="1" smtClean="0"/>
              <a:t>Bouvet</a:t>
            </a:r>
            <a:r>
              <a:rPr lang="es-ES" b="1" dirty="0" smtClean="0"/>
              <a:t>, la isla más remota del planeta</a:t>
            </a:r>
            <a:endParaRPr lang="es-ES" b="1" dirty="0"/>
          </a:p>
        </p:txBody>
      </p:sp>
    </p:spTree>
    <p:extLst>
      <p:ext uri="{BB962C8B-B14F-4D97-AF65-F5344CB8AC3E}">
        <p14:creationId xmlns:p14="http://schemas.microsoft.com/office/powerpoint/2010/main" val="2673574395"/>
      </p:ext>
    </p:extLst>
  </p:cSld>
  <p:clrMapOvr>
    <a:masterClrMapping/>
  </p:clrMapOvr>
  <p:transition spd="slow" advTm="6000">
    <p:split orient="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Bellezas geograficas 20 lugares unicos del mundo en fotos 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473"/>
            <a:ext cx="10994266" cy="688447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33860" y="332656"/>
            <a:ext cx="3589124" cy="369332"/>
          </a:xfrm>
          <a:prstGeom prst="rect">
            <a:avLst/>
          </a:prstGeom>
        </p:spPr>
        <p:txBody>
          <a:bodyPr wrap="none">
            <a:spAutoFit/>
          </a:bodyPr>
          <a:lstStyle/>
          <a:p>
            <a:r>
              <a:rPr lang="es-ES" b="1" dirty="0" smtClean="0"/>
              <a:t>Río Nilo, el río más largo del mundo</a:t>
            </a:r>
            <a:endParaRPr lang="es-ES" b="1" dirty="0"/>
          </a:p>
        </p:txBody>
      </p:sp>
    </p:spTree>
    <p:extLst>
      <p:ext uri="{BB962C8B-B14F-4D97-AF65-F5344CB8AC3E}">
        <p14:creationId xmlns:p14="http://schemas.microsoft.com/office/powerpoint/2010/main" val="1638248563"/>
      </p:ext>
    </p:extLst>
  </p:cSld>
  <p:clrMapOvr>
    <a:masterClrMapping/>
  </p:clrMapOvr>
  <p:transition spd="slow" advTm="6000">
    <p:split orient="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Imagen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098" y="-1"/>
            <a:ext cx="10549085" cy="69308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1316428"/>
      </p:ext>
    </p:extLst>
  </p:cSld>
  <p:clrMapOvr>
    <a:masterClrMapping/>
  </p:clrMapOvr>
  <p:transition spd="slow" advTm="6000">
    <p:split orient="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Jose Luis\Desktop\0702_Autocontro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304" y="0"/>
            <a:ext cx="1060786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1942" y="260647"/>
            <a:ext cx="2478768" cy="2246769"/>
          </a:xfrm>
          <a:prstGeom prst="rect">
            <a:avLst/>
          </a:prstGeom>
        </p:spPr>
        <p:txBody>
          <a:bodyPr wrap="square">
            <a:spAutoFit/>
          </a:bodyPr>
          <a:lstStyle/>
          <a:p>
            <a:r>
              <a:rPr lang="es-ES" sz="1400" b="1" dirty="0">
                <a:solidFill>
                  <a:schemeClr val="bg1"/>
                </a:solidFill>
              </a:rPr>
              <a:t>Así es, el 27 de agosto de 1883, se escuchó la estruendosa erupción del volcán Krakatoa con una fuerza de 100 megatones, escuchándose hasta 5,000 km de distancia. La fuerza produjo un tsunami de 40 m de altura que destruyó más de 150 aldeas a los largo de la costa de Java y Sumatra.</a:t>
            </a:r>
          </a:p>
        </p:txBody>
      </p:sp>
    </p:spTree>
    <p:extLst>
      <p:ext uri="{BB962C8B-B14F-4D97-AF65-F5344CB8AC3E}">
        <p14:creationId xmlns:p14="http://schemas.microsoft.com/office/powerpoint/2010/main" val="89370857"/>
      </p:ext>
    </p:extLst>
  </p:cSld>
  <p:clrMapOvr>
    <a:masterClrMapping/>
  </p:clrMapOvr>
  <p:transition spd="slow" advTm="29000">
    <p:split orient="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https://supercurioso.com/wp-content/uploads/2018/03/curiosidades-de-Islandia-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93" y="0"/>
            <a:ext cx="10638982"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316056" y="188640"/>
            <a:ext cx="1061509" cy="369332"/>
          </a:xfrm>
          <a:prstGeom prst="rect">
            <a:avLst/>
          </a:prstGeom>
        </p:spPr>
        <p:txBody>
          <a:bodyPr wrap="none">
            <a:spAutoFit/>
          </a:bodyPr>
          <a:lstStyle/>
          <a:p>
            <a:r>
              <a:rPr lang="es-ES" dirty="0" smtClean="0"/>
              <a:t>ISLANDIA</a:t>
            </a:r>
            <a:endParaRPr lang="es-ES" dirty="0"/>
          </a:p>
        </p:txBody>
      </p:sp>
    </p:spTree>
    <p:extLst>
      <p:ext uri="{BB962C8B-B14F-4D97-AF65-F5344CB8AC3E}">
        <p14:creationId xmlns:p14="http://schemas.microsoft.com/office/powerpoint/2010/main" val="2334912404"/>
      </p:ext>
    </p:extLst>
  </p:cSld>
  <p:clrMapOvr>
    <a:masterClrMapping/>
  </p:clrMapOvr>
  <p:transition spd="slow" advTm="6000">
    <p:split orient="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30 Curiosidades de Islandia. El pequeño país de los paisaj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49" y="-171400"/>
            <a:ext cx="10464573" cy="7029400"/>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780525" y="0"/>
            <a:ext cx="1090363" cy="369332"/>
          </a:xfrm>
          <a:prstGeom prst="rect">
            <a:avLst/>
          </a:prstGeom>
          <a:noFill/>
        </p:spPr>
        <p:txBody>
          <a:bodyPr wrap="none" rtlCol="0">
            <a:spAutoFit/>
          </a:bodyPr>
          <a:lstStyle/>
          <a:p>
            <a:r>
              <a:rPr lang="es-ES" b="1" dirty="0" smtClean="0"/>
              <a:t>ISLANDIA</a:t>
            </a:r>
            <a:endParaRPr lang="es-ES" b="1" dirty="0"/>
          </a:p>
        </p:txBody>
      </p:sp>
    </p:spTree>
    <p:extLst>
      <p:ext uri="{BB962C8B-B14F-4D97-AF65-F5344CB8AC3E}">
        <p14:creationId xmlns:p14="http://schemas.microsoft.com/office/powerpoint/2010/main" val="3659034897"/>
      </p:ext>
    </p:extLst>
  </p:cSld>
  <p:clrMapOvr>
    <a:masterClrMapping/>
  </p:clrMapOvr>
  <p:transition spd="slow" advTm="6000">
    <p:split orient="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https://blog.nuestroclima.com/wp-content/uploads/2015/09/El-gran-crater-de-Rus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31" y="0"/>
            <a:ext cx="10436357"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51639" y="332657"/>
            <a:ext cx="3782195" cy="646331"/>
          </a:xfrm>
          <a:prstGeom prst="rect">
            <a:avLst/>
          </a:prstGeom>
        </p:spPr>
        <p:txBody>
          <a:bodyPr wrap="square">
            <a:spAutoFit/>
          </a:bodyPr>
          <a:lstStyle/>
          <a:p>
            <a:r>
              <a:rPr lang="es-ES" b="1" dirty="0" smtClean="0">
                <a:solidFill>
                  <a:schemeClr val="bg1"/>
                </a:solidFill>
              </a:rPr>
              <a:t>Enorme cráter en Rusia sigue creciendo descomunalmente</a:t>
            </a:r>
            <a:endParaRPr lang="es-ES" b="1" dirty="0">
              <a:solidFill>
                <a:schemeClr val="bg1"/>
              </a:solidFill>
            </a:endParaRPr>
          </a:p>
        </p:txBody>
      </p:sp>
    </p:spTree>
    <p:extLst>
      <p:ext uri="{BB962C8B-B14F-4D97-AF65-F5344CB8AC3E}">
        <p14:creationId xmlns:p14="http://schemas.microsoft.com/office/powerpoint/2010/main" val="4221183760"/>
      </p:ext>
    </p:extLst>
  </p:cSld>
  <p:clrMapOvr>
    <a:masterClrMapping/>
  </p:clrMapOvr>
  <p:transition spd="slow" advTm="8000">
    <p:split orient="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gigante crater ruso - El gigante cráter 'traga casas' ruso alcanza dimensiones descomuna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10878"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51640" y="303468"/>
            <a:ext cx="3193283" cy="923330"/>
          </a:xfrm>
          <a:prstGeom prst="rect">
            <a:avLst/>
          </a:prstGeom>
        </p:spPr>
        <p:txBody>
          <a:bodyPr wrap="square">
            <a:spAutoFit/>
          </a:bodyPr>
          <a:lstStyle/>
          <a:p>
            <a:pPr algn="ctr"/>
            <a:r>
              <a:rPr lang="es-ES" b="1" dirty="0" smtClean="0"/>
              <a:t>El gigante cráter ‘traga casas’ ruso, alcanza dimensiones descomunales</a:t>
            </a:r>
            <a:endParaRPr lang="es-ES" b="1" dirty="0"/>
          </a:p>
        </p:txBody>
      </p:sp>
    </p:spTree>
    <p:extLst>
      <p:ext uri="{BB962C8B-B14F-4D97-AF65-F5344CB8AC3E}">
        <p14:creationId xmlns:p14="http://schemas.microsoft.com/office/powerpoint/2010/main" val="3002469409"/>
      </p:ext>
    </p:extLst>
  </p:cSld>
  <p:clrMapOvr>
    <a:masterClrMapping/>
  </p:clrMapOvr>
  <p:transition spd="slow" advTm="9000">
    <p:split orient="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El gran crater de Rusia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6" y="-13218"/>
            <a:ext cx="10458996" cy="689169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404644" y="2647797"/>
            <a:ext cx="5220494" cy="1569660"/>
          </a:xfrm>
          <a:prstGeom prst="rect">
            <a:avLst/>
          </a:prstGeom>
          <a:solidFill>
            <a:schemeClr val="accent6">
              <a:lumMod val="60000"/>
              <a:lumOff val="40000"/>
            </a:schemeClr>
          </a:solidFill>
        </p:spPr>
        <p:txBody>
          <a:bodyPr>
            <a:spAutoFit/>
          </a:bodyPr>
          <a:lstStyle/>
          <a:p>
            <a:pPr algn="ctr"/>
            <a:r>
              <a:rPr lang="es-ES" sz="1600" b="1" dirty="0" smtClean="0"/>
              <a:t>De acuerdo con las imagines del lugar, el deslizamiento de tierra no muestra signos de estar reduciéndose y sigue ‘tragándose’ casas de la localidad. Actualmente el agujero, que a primera vista puede parecer como un cráter provocado por un meteorito, tiene una profundidad de 75 metros e incluso puede ser visto desde el espacio.</a:t>
            </a:r>
          </a:p>
        </p:txBody>
      </p:sp>
    </p:spTree>
    <p:extLst>
      <p:ext uri="{BB962C8B-B14F-4D97-AF65-F5344CB8AC3E}">
        <p14:creationId xmlns:p14="http://schemas.microsoft.com/office/powerpoint/2010/main" val="4221827718"/>
      </p:ext>
    </p:extLst>
  </p:cSld>
  <p:clrMapOvr>
    <a:masterClrMapping/>
  </p:clrMapOvr>
  <p:transition spd="slow" advTm="26000">
    <p:split orient="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El gran crater de Rusia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858"/>
            <a:ext cx="10458683" cy="685614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046588" y="2762113"/>
            <a:ext cx="5220494" cy="1569660"/>
          </a:xfrm>
          <a:prstGeom prst="rect">
            <a:avLst/>
          </a:prstGeom>
          <a:solidFill>
            <a:schemeClr val="accent6">
              <a:lumMod val="60000"/>
              <a:lumOff val="40000"/>
            </a:schemeClr>
          </a:solidFill>
        </p:spPr>
        <p:txBody>
          <a:bodyPr>
            <a:spAutoFit/>
          </a:bodyPr>
          <a:lstStyle/>
          <a:p>
            <a:pPr algn="ctr"/>
            <a:r>
              <a:rPr lang="es-ES" sz="1600" b="1" dirty="0" smtClean="0"/>
              <a:t>Según narra el medio de noticias </a:t>
            </a:r>
            <a:r>
              <a:rPr lang="es-ES" sz="1600" b="1" dirty="0" err="1" smtClean="0"/>
              <a:t>The</a:t>
            </a:r>
            <a:r>
              <a:rPr lang="es-ES" sz="1600" b="1" dirty="0" smtClean="0"/>
              <a:t> </a:t>
            </a:r>
            <a:r>
              <a:rPr lang="es-ES" sz="1600" b="1" dirty="0" err="1" smtClean="0"/>
              <a:t>Siberian</a:t>
            </a:r>
            <a:r>
              <a:rPr lang="es-ES" sz="1600" b="1" dirty="0" smtClean="0"/>
              <a:t> Times, en abril del presente año el agujero ya tenía dimensiones de 58 por 87 metros, y según los últimos cálculos, a la fecha posee una dimensión de 122 por 125 metros, con una profundidad de 75 metros respectivamente. Una evolución que queda patente en las imágenes.</a:t>
            </a:r>
          </a:p>
        </p:txBody>
      </p:sp>
    </p:spTree>
    <p:extLst>
      <p:ext uri="{BB962C8B-B14F-4D97-AF65-F5344CB8AC3E}">
        <p14:creationId xmlns:p14="http://schemas.microsoft.com/office/powerpoint/2010/main" val="4188708984"/>
      </p:ext>
    </p:extLst>
  </p:cSld>
  <p:clrMapOvr>
    <a:masterClrMapping/>
  </p:clrMapOvr>
  <p:transition spd="slow" advTm="34000">
    <p:split orient="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lolh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11" y="-6467"/>
            <a:ext cx="10451999" cy="694880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004470" y="260648"/>
            <a:ext cx="5219700" cy="954107"/>
          </a:xfrm>
          <a:prstGeom prst="rect">
            <a:avLst/>
          </a:prstGeom>
          <a:solidFill>
            <a:srgbClr val="FF0000"/>
          </a:solidFill>
        </p:spPr>
        <p:txBody>
          <a:bodyPr>
            <a:spAutoFit/>
          </a:bodyPr>
          <a:lstStyle/>
          <a:p>
            <a:pPr algn="ctr"/>
            <a:r>
              <a:rPr lang="es-ES" sz="1400" b="1" dirty="0">
                <a:solidFill>
                  <a:schemeClr val="bg1"/>
                </a:solidFill>
              </a:rPr>
              <a:t> ¿Que es un cenote? Para quienes no los conozcan, los cenotes son una poza de agua o un estanque natural que existen en pocos lugares del mundo y por suerte a lo largo de la Península de Yucatán existen al menos 10,000 cenotes,</a:t>
            </a:r>
          </a:p>
        </p:txBody>
      </p:sp>
    </p:spTree>
    <p:extLst>
      <p:ext uri="{BB962C8B-B14F-4D97-AF65-F5344CB8AC3E}">
        <p14:creationId xmlns:p14="http://schemas.microsoft.com/office/powerpoint/2010/main" val="1643787995"/>
      </p:ext>
    </p:extLst>
  </p:cSld>
  <p:clrMapOvr>
    <a:masterClrMapping/>
  </p:clrMapOvr>
  <p:transition spd="slow" advTm="18000">
    <p:split orient="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s://scontent-mad1-1.xx.fbcdn.net/v/t1.0-9/13325478_1160306674032445_6637905141233447837_n.jpg?_nc_cat=104&amp;_nc_sid=cdbe9c&amp;_nc_ohc=VPrL4Xjs0gUAX8lNtMN&amp;_nc_ht=scontent-mad1-1.xx&amp;oh=d0fe15dd5e227081fee963491d74b87e&amp;oe=5F703BF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539974" y="323364"/>
            <a:ext cx="899990" cy="369332"/>
          </a:xfrm>
          <a:prstGeom prst="rect">
            <a:avLst/>
          </a:prstGeom>
          <a:noFill/>
        </p:spPr>
        <p:txBody>
          <a:bodyPr wrap="none" rtlCol="0">
            <a:spAutoFit/>
          </a:bodyPr>
          <a:lstStyle/>
          <a:p>
            <a:r>
              <a:rPr lang="es-ES" b="1" dirty="0" smtClean="0"/>
              <a:t>RONDA</a:t>
            </a:r>
            <a:endParaRPr lang="es-ES" b="1" dirty="0"/>
          </a:p>
        </p:txBody>
      </p:sp>
    </p:spTree>
    <p:extLst>
      <p:ext uri="{BB962C8B-B14F-4D97-AF65-F5344CB8AC3E}">
        <p14:creationId xmlns:p14="http://schemas.microsoft.com/office/powerpoint/2010/main" val="2135635238"/>
      </p:ext>
    </p:extLst>
  </p:cSld>
  <p:clrMapOvr>
    <a:masterClrMapping/>
  </p:clrMapOvr>
  <p:transition spd="slow" advTm="6000">
    <p:split orient="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n relacionada"/>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19076" y="-14523"/>
            <a:ext cx="10712178" cy="6957392"/>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1692102" y="1985107"/>
            <a:ext cx="7243281" cy="2123658"/>
          </a:xfrm>
          <a:prstGeom prst="rect">
            <a:avLst/>
          </a:prstGeom>
          <a:solidFill>
            <a:schemeClr val="accent6">
              <a:lumMod val="60000"/>
              <a:lumOff val="40000"/>
            </a:schemeClr>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6600" b="1" i="1" dirty="0">
                <a:solidFill>
                  <a:srgbClr val="FF0000"/>
                </a:solidFill>
                <a:latin typeface="Ravie" pitchFamily="82" charset="0"/>
                <a:cs typeface="Microsoft Sans Serif" pitchFamily="34" charset="0"/>
              </a:rPr>
              <a:t>C</a:t>
            </a:r>
            <a:r>
              <a:rPr lang="es-ES" altLang="es-ES" sz="6600" b="1" i="1" dirty="0" smtClean="0">
                <a:solidFill>
                  <a:srgbClr val="FF0000"/>
                </a:solidFill>
                <a:latin typeface="Ravie" pitchFamily="82" charset="0"/>
                <a:cs typeface="Microsoft Sans Serif" pitchFamily="34" charset="0"/>
              </a:rPr>
              <a:t>uriosos sin referencia</a:t>
            </a:r>
            <a:endParaRPr lang="es-ES" altLang="es-ES" sz="6600" b="1" i="1" dirty="0">
              <a:solidFill>
                <a:srgbClr val="FF0000"/>
              </a:solidFill>
              <a:latin typeface="Ravie" pitchFamily="82" charset="0"/>
              <a:cs typeface="Microsoft Sans Serif" pitchFamily="34" charset="0"/>
            </a:endParaRPr>
          </a:p>
        </p:txBody>
      </p:sp>
      <p:pic>
        <p:nvPicPr>
          <p:cNvPr id="5" name="Picture 2" descr="E:\formas montar\2cxx0f8.gif"/>
          <p:cNvPicPr>
            <a:picLocks noChangeAspect="1" noChangeArrowheads="1" noCrop="1"/>
          </p:cNvPicPr>
          <p:nvPr/>
        </p:nvPicPr>
        <p:blipFill>
          <a:blip r:embed="rId5" cstate="email">
            <a:extLst>
              <a:ext uri="{28A0092B-C50C-407E-A947-70E740481C1C}">
                <a14:useLocalDpi xmlns:a14="http://schemas.microsoft.com/office/drawing/2010/main"/>
              </a:ext>
            </a:extLst>
          </a:blip>
          <a:srcRect/>
          <a:stretch>
            <a:fillRect/>
          </a:stretch>
        </p:blipFill>
        <p:spPr bwMode="auto">
          <a:xfrm>
            <a:off x="160875" y="5306266"/>
            <a:ext cx="1645090" cy="1366752"/>
          </a:xfrm>
          <a:prstGeom prst="rect">
            <a:avLst/>
          </a:prstGeom>
          <a:noFill/>
        </p:spPr>
      </p:pic>
    </p:spTree>
    <p:extLst>
      <p:ext uri="{BB962C8B-B14F-4D97-AF65-F5344CB8AC3E}">
        <p14:creationId xmlns:p14="http://schemas.microsoft.com/office/powerpoint/2010/main" val="1458271000"/>
      </p:ext>
    </p:extLst>
  </p:cSld>
  <p:clrMapOvr>
    <a:masterClrMapping/>
  </p:clrMapOvr>
  <mc:AlternateContent xmlns:mc="http://schemas.openxmlformats.org/markup-compatibility/2006" xmlns:p14="http://schemas.microsoft.com/office/powerpoint/2010/main">
    <mc:Choice Requires="p14">
      <p:transition p14:dur="10" advTm="12000">
        <p:sndAc>
          <p:stSnd>
            <p:snd r:embed="rId3" name="CARROZAS DE FUEGO.wav"/>
          </p:stSnd>
        </p:sndAc>
      </p:transition>
    </mc:Choice>
    <mc:Fallback xmlns="">
      <p:transition advTm="12000">
        <p:sndAc>
          <p:stSnd>
            <p:snd r:embed="rId6" name="CARROZAS DE FUEGO.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pic>
        <p:nvPicPr>
          <p:cNvPr id="2050" name="Image 1" descr="Carlsbad Caverns, New Mexic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42888"/>
            <a:ext cx="10440988" cy="710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2"/>
          <p:cNvSpPr>
            <a:spLocks noChangeArrowheads="1"/>
          </p:cNvSpPr>
          <p:nvPr/>
        </p:nvSpPr>
        <p:spPr bwMode="auto">
          <a:xfrm>
            <a:off x="3246496" y="6237288"/>
            <a:ext cx="3947999"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fr-CA" sz="1600" b="1">
              <a:solidFill>
                <a:srgbClr val="FFFF00"/>
              </a:solidFill>
            </a:endParaRPr>
          </a:p>
          <a:p>
            <a:endParaRPr lang="fr-CA" sz="1600" b="1">
              <a:solidFill>
                <a:srgbClr val="FFFF00"/>
              </a:solidFill>
            </a:endParaRPr>
          </a:p>
        </p:txBody>
      </p:sp>
    </p:spTree>
  </p:cSld>
  <p:clrMapOvr>
    <a:masterClrMapping/>
  </p:clrMapOvr>
  <p:transition spd="slow" advTm="7000">
    <p:split orient="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Bellezas geograficas 20 lugares unicos del mundo en fot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58" y="0"/>
            <a:ext cx="1046823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3043984"/>
      </p:ext>
    </p:extLst>
  </p:cSld>
  <p:clrMapOvr>
    <a:masterClrMapping/>
  </p:clrMapOvr>
  <p:transition spd="slow" advTm="6000">
    <p:split orient="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s://scontent-mad1-1.xx.fbcdn.net/v/t1.0-9/13343063_1160306690699110_6975617676697039319_n.jpg?_nc_cat=101&amp;_nc_sid=cdbe9c&amp;_nc_ohc=OVSGcMAFXMgAX-f8Hia&amp;_nc_ht=scontent-mad1-1.xx&amp;oh=cfe07718109c71adf2fb032414812285&amp;oe=5F72A98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69312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2683230"/>
      </p:ext>
    </p:extLst>
  </p:cSld>
  <p:clrMapOvr>
    <a:masterClrMapping/>
  </p:clrMapOvr>
  <p:transition spd="slow" advTm="6000">
    <p:split orient="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lolha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2333"/>
            <a:ext cx="10440989" cy="69270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4519528"/>
      </p:ext>
    </p:extLst>
  </p:cSld>
  <p:clrMapOvr>
    <a:masterClrMapping/>
  </p:clrMapOvr>
  <p:transition spd="slow" advTm="6000">
    <p:split orient="ver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s://scontent-mad1-1.xx.fbcdn.net/v/t1.0-9/13312683_1160306720699107_8609020680642633565_n.jpg?_nc_cat=105&amp;_nc_sid=cdbe9c&amp;_nc_ohc=ubxQE3GhAh8AX_Q22E7&amp;_nc_ht=scontent-mad1-1.xx&amp;oh=d9288be9f01b68f609e79e6daad6f179&amp;oe=5F71AB9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6909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0688947"/>
      </p:ext>
    </p:extLst>
  </p:cSld>
  <p:clrMapOvr>
    <a:masterClrMapping/>
  </p:clrMapOvr>
  <p:transition spd="slow" advTm="6000">
    <p:split orient="ver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15 curiosidades de la naturaleza que te sorprenderá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80" y="-1"/>
            <a:ext cx="10467468" cy="72225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4166303"/>
      </p:ext>
    </p:extLst>
  </p:cSld>
  <p:clrMapOvr>
    <a:masterClrMapping/>
  </p:clrMapOvr>
  <p:transition spd="slow" advTm="6000">
    <p:split orient="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s://scontent-mad1-1.xx.fbcdn.net/v/t1.0-9/13322177_1160306834032429_5317645906416730610_n.jpg?_nc_cat=106&amp;_nc_sid=cdbe9c&amp;_nc_ohc=v69HIWErhnwAX88O5z8&amp;_nc_ht=scontent-mad1-1.xx&amp;oh=e062a0e81fb3720828800452be328eb4&amp;oe=5F72C26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48" y="-45133"/>
            <a:ext cx="10440988" cy="69031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8081045"/>
      </p:ext>
    </p:extLst>
  </p:cSld>
  <p:clrMapOvr>
    <a:masterClrMapping/>
  </p:clrMapOvr>
  <p:transition spd="slow" advTm="6000">
    <p:split orient="vert"/>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s://scontent-mad1-1.xx.fbcdn.net/v/t1.0-9/13344704_1160306717365774_5631352384781267152_n.jpg?_nc_cat=104&amp;_nc_sid=cdbe9c&amp;_nc_ohc=ffTiAJ_83gAAX-nrXtC&amp;_nc_oc=AQnZxHUDB1UED3C8t8Ri24SJHNtC6PAOVx8JIXR3FHDR6HLjSzi16Qyew8tvl_hkWXU&amp;_nc_ht=scontent-mad1-1.xx&amp;oh=dbe1d7635eb6df38ed916531ba6d1bee&amp;oe=5F72D49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52" y="0"/>
            <a:ext cx="10520180" cy="6958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7635487"/>
      </p:ext>
    </p:extLst>
  </p:cSld>
  <p:clrMapOvr>
    <a:masterClrMapping/>
  </p:clrMapOvr>
  <p:transition spd="slow" advTm="6000">
    <p:split orient="ver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s://scontent-mad1-1.xx.fbcdn.net/v/t1.0-9/13336058_1160306584032454_1073887583627610653_n.jpg?_nc_cat=109&amp;_nc_sid=cdbe9c&amp;_nc_ohc=geD7Qi0be7kAX9995mi&amp;_nc_ht=scontent-mad1-1.xx&amp;oh=63bcc00afe27da6bdc4f0eafb36f2bd4&amp;oe=5F6FF94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64" y="-24008"/>
            <a:ext cx="10450052" cy="6946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9385235"/>
      </p:ext>
    </p:extLst>
  </p:cSld>
  <p:clrMapOvr>
    <a:masterClrMapping/>
  </p:clrMapOvr>
  <p:transition spd="slow" advTm="6000">
    <p:split orient="ver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s://scontent-mad1-1.xx.fbcdn.net/v/t1.0-9/13335881_1160306764032436_894474083547981538_n.jpg?_nc_cat=105&amp;_nc_sid=cdbe9c&amp;_nc_ohc=ps9MsESDmmgAX-gREbX&amp;_nc_oc=AQkn_RNuus9eU4m5C_LDh2TCDUIoI9b7TEuIldFnOqHvF1ErajNaQgx0eKfxza7qxmA&amp;_nc_ht=scontent-mad1-1.xx&amp;oh=0c483d8d780d3db1ad39653799a88057&amp;oe=5F70EA4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6" y="0"/>
            <a:ext cx="10444853" cy="69487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3456364"/>
      </p:ext>
    </p:extLst>
  </p:cSld>
  <p:clrMapOvr>
    <a:masterClrMapping/>
  </p:clrMapOvr>
  <p:transition spd="slow" advTm="6000">
    <p:split orient="ver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s://scontent-mad1-1.xx.fbcdn.net/v/t1.0-9/13325478_1160306540699125_1151277497731928270_n.jpg?_nc_cat=102&amp;_nc_sid=cdbe9c&amp;_nc_ohc=sCnGLXRZwLIAX-VWSQn&amp;_nc_ht=scontent-mad1-1.xx&amp;oh=c17ff40a039b7962956831d5ce4492d4&amp;oe=5F701D8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0440988" cy="68316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1732124"/>
      </p:ext>
    </p:extLst>
  </p:cSld>
  <p:clrMapOvr>
    <a:masterClrMapping/>
  </p:clrMapOvr>
  <p:transition spd="slow" advTm="6000">
    <p:split orient="vert"/>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805966" y="1882855"/>
            <a:ext cx="7243281" cy="40318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b="1" i="1" dirty="0">
                <a:solidFill>
                  <a:srgbClr val="FF0000"/>
                </a:solidFill>
                <a:latin typeface="Microsoft Sans Serif" pitchFamily="34" charset="0"/>
                <a:cs typeface="Microsoft Sans Serif" pitchFamily="34" charset="0"/>
              </a:rPr>
              <a:t>Estos son solo algunas de las leyendas de lugares misteriosos que podemos encontrar en el mundo; prácticamente cada región del planeta esconde algún tesoro oculto. Planifica tu próximo viaje y descubre los secretos que </a:t>
            </a:r>
            <a:r>
              <a:rPr lang="es-ES" altLang="es-ES" b="1" i="1" dirty="0" smtClean="0">
                <a:solidFill>
                  <a:srgbClr val="FF0000"/>
                </a:solidFill>
                <a:latin typeface="Microsoft Sans Serif" pitchFamily="34" charset="0"/>
                <a:cs typeface="Microsoft Sans Serif" pitchFamily="34" charset="0"/>
              </a:rPr>
              <a:t>te esperan  por ser </a:t>
            </a:r>
            <a:r>
              <a:rPr lang="es-ES" altLang="es-ES" b="1" i="1" dirty="0">
                <a:solidFill>
                  <a:srgbClr val="FF0000"/>
                </a:solidFill>
                <a:latin typeface="Microsoft Sans Serif" pitchFamily="34" charset="0"/>
                <a:cs typeface="Microsoft Sans Serif" pitchFamily="34" charset="0"/>
              </a:rPr>
              <a:t>descubiertos.</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0875" y="5306266"/>
            <a:ext cx="1645090" cy="1366752"/>
          </a:xfrm>
          <a:prstGeom prst="rect">
            <a:avLst/>
          </a:prstGeom>
          <a:noFill/>
        </p:spPr>
      </p:pic>
    </p:spTree>
    <p:extLst>
      <p:ext uri="{BB962C8B-B14F-4D97-AF65-F5344CB8AC3E}">
        <p14:creationId xmlns:p14="http://schemas.microsoft.com/office/powerpoint/2010/main" val="2032526135"/>
      </p:ext>
    </p:extLst>
  </p:cSld>
  <p:clrMapOvr>
    <a:masterClrMapping/>
  </p:clrMapOvr>
  <mc:AlternateContent xmlns:mc="http://schemas.openxmlformats.org/markup-compatibility/2006" xmlns:p14="http://schemas.microsoft.com/office/powerpoint/2010/main">
    <mc:Choice Requires="p14">
      <p:transition spd="slow" p14:dur="3000" advTm="17000">
        <p14:shred/>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3" y="0"/>
            <a:ext cx="10481408"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20212" y="49543"/>
            <a:ext cx="10440989"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89262" y="3389274"/>
            <a:ext cx="6858000" cy="79478"/>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972251" y="3389274"/>
            <a:ext cx="6858000" cy="79478"/>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0"/>
            <a:ext cx="10440988"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6783316"/>
            <a:ext cx="10440988"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49111" y="5464911"/>
            <a:ext cx="688018"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1001336" y="1067209"/>
            <a:ext cx="4077053"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518823" y="1067211"/>
            <a:ext cx="3994385"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domingo, 30 de agosto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18:44</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447951" y="5210969"/>
            <a:ext cx="2293769" cy="934064"/>
          </a:xfrm>
          <a:prstGeom prst="rect">
            <a:avLst/>
          </a:prstGeom>
          <a:noFill/>
        </p:spPr>
      </p:pic>
    </p:spTree>
    <p:extLst>
      <p:ext uri="{BB962C8B-B14F-4D97-AF65-F5344CB8AC3E}">
        <p14:creationId xmlns:p14="http://schemas.microsoft.com/office/powerpoint/2010/main" val="22502148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440988"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mtClean="0">
              <a:solidFill>
                <a:srgbClr val="000000"/>
              </a:solidFill>
              <a:latin typeface="Arial" charset="0"/>
            </a:endParaRPr>
          </a:p>
        </p:txBody>
      </p:sp>
      <p:sp>
        <p:nvSpPr>
          <p:cNvPr id="4101" name="Rectangle 5"/>
          <p:cNvSpPr>
            <a:spLocks noChangeArrowheads="1"/>
          </p:cNvSpPr>
          <p:nvPr/>
        </p:nvSpPr>
        <p:spPr bwMode="auto">
          <a:xfrm>
            <a:off x="0" y="1828800"/>
            <a:ext cx="10440988"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smtClean="0">
              <a:solidFill>
                <a:srgbClr val="000000"/>
              </a:solidFill>
              <a:latin typeface="Arial"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2214" y="0"/>
            <a:ext cx="5568527"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440988"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05124" y="4724402"/>
            <a:ext cx="3045288"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latin typeface="Arial" charset="0"/>
              </a:rPr>
              <a:t> </a:t>
            </a:r>
          </a:p>
          <a:p>
            <a:pPr>
              <a:spcBef>
                <a:spcPct val="50000"/>
              </a:spcBef>
            </a:pPr>
            <a:endParaRPr lang="es-ES" b="1" smtClean="0">
              <a:solidFill>
                <a:srgbClr val="0066FF"/>
              </a:solidFill>
              <a:latin typeface="Arial"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38609" y="4191000"/>
            <a:ext cx="2697255"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11436" y="4876800"/>
            <a:ext cx="1392132"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609058"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609058"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609058"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609058"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SABIAS QU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SABIAS QUE</Template>
  <TotalTime>29</TotalTime>
  <Words>834</Words>
  <Application>Microsoft Office PowerPoint</Application>
  <PresentationFormat>Personalizado</PresentationFormat>
  <Paragraphs>88</Paragraphs>
  <Slides>70</Slides>
  <Notes>3</Notes>
  <HiddenSlides>0</HiddenSlides>
  <MMClips>0</MMClips>
  <ScaleCrop>false</ScaleCrop>
  <HeadingPairs>
    <vt:vector size="4" baseType="variant">
      <vt:variant>
        <vt:lpstr>Tema</vt:lpstr>
      </vt:variant>
      <vt:variant>
        <vt:i4>2</vt:i4>
      </vt:variant>
      <vt:variant>
        <vt:lpstr>Títulos de diapositiva</vt:lpstr>
      </vt:variant>
      <vt:variant>
        <vt:i4>70</vt:i4>
      </vt:variant>
    </vt:vector>
  </HeadingPairs>
  <TitlesOfParts>
    <vt:vector size="72" baseType="lpstr">
      <vt:lpstr>SABIAS QUE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9</cp:revision>
  <dcterms:created xsi:type="dcterms:W3CDTF">2020-08-30T16:44:28Z</dcterms:created>
  <dcterms:modified xsi:type="dcterms:W3CDTF">2020-08-30T17:13:52Z</dcterms:modified>
</cp:coreProperties>
</file>