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0"/>
  </p:notesMasterIdLst>
  <p:sldIdLst>
    <p:sldId id="377" r:id="rId3"/>
    <p:sldId id="450" r:id="rId4"/>
    <p:sldId id="451" r:id="rId5"/>
    <p:sldId id="452" r:id="rId6"/>
    <p:sldId id="453" r:id="rId7"/>
    <p:sldId id="454" r:id="rId8"/>
    <p:sldId id="455" r:id="rId9"/>
    <p:sldId id="456" r:id="rId10"/>
    <p:sldId id="457" r:id="rId11"/>
    <p:sldId id="458" r:id="rId12"/>
    <p:sldId id="459" r:id="rId13"/>
    <p:sldId id="460" r:id="rId14"/>
    <p:sldId id="461" r:id="rId15"/>
    <p:sldId id="462" r:id="rId16"/>
    <p:sldId id="463" r:id="rId17"/>
    <p:sldId id="464" r:id="rId18"/>
    <p:sldId id="466" r:id="rId19"/>
    <p:sldId id="467" r:id="rId20"/>
    <p:sldId id="468" r:id="rId21"/>
    <p:sldId id="469" r:id="rId22"/>
    <p:sldId id="470" r:id="rId23"/>
    <p:sldId id="471" r:id="rId24"/>
    <p:sldId id="472" r:id="rId25"/>
    <p:sldId id="473" r:id="rId26"/>
    <p:sldId id="474" r:id="rId27"/>
    <p:sldId id="475" r:id="rId28"/>
    <p:sldId id="476" r:id="rId29"/>
    <p:sldId id="477" r:id="rId30"/>
    <p:sldId id="478" r:id="rId31"/>
    <p:sldId id="479" r:id="rId32"/>
    <p:sldId id="480" r:id="rId33"/>
    <p:sldId id="481" r:id="rId34"/>
    <p:sldId id="482" r:id="rId35"/>
    <p:sldId id="483" r:id="rId36"/>
    <p:sldId id="485" r:id="rId37"/>
    <p:sldId id="486" r:id="rId38"/>
    <p:sldId id="487" r:id="rId39"/>
    <p:sldId id="488" r:id="rId40"/>
    <p:sldId id="489" r:id="rId41"/>
    <p:sldId id="490" r:id="rId42"/>
    <p:sldId id="491" r:id="rId43"/>
    <p:sldId id="492" r:id="rId44"/>
    <p:sldId id="493" r:id="rId45"/>
    <p:sldId id="494" r:id="rId46"/>
    <p:sldId id="495" r:id="rId47"/>
    <p:sldId id="496" r:id="rId48"/>
    <p:sldId id="497" r:id="rId49"/>
    <p:sldId id="498" r:id="rId50"/>
    <p:sldId id="499" r:id="rId51"/>
    <p:sldId id="500" r:id="rId52"/>
    <p:sldId id="501" r:id="rId53"/>
    <p:sldId id="502" r:id="rId54"/>
    <p:sldId id="503" r:id="rId55"/>
    <p:sldId id="504" r:id="rId56"/>
    <p:sldId id="505" r:id="rId57"/>
    <p:sldId id="506" r:id="rId58"/>
    <p:sldId id="508" r:id="rId59"/>
    <p:sldId id="509" r:id="rId60"/>
    <p:sldId id="510" r:id="rId61"/>
    <p:sldId id="511" r:id="rId62"/>
    <p:sldId id="512" r:id="rId63"/>
    <p:sldId id="513" r:id="rId64"/>
    <p:sldId id="514" r:id="rId65"/>
    <p:sldId id="515" r:id="rId66"/>
    <p:sldId id="516" r:id="rId67"/>
    <p:sldId id="517" r:id="rId68"/>
    <p:sldId id="518" r:id="rId69"/>
    <p:sldId id="519" r:id="rId70"/>
    <p:sldId id="520" r:id="rId71"/>
    <p:sldId id="521" r:id="rId72"/>
    <p:sldId id="522" r:id="rId73"/>
    <p:sldId id="524" r:id="rId74"/>
    <p:sldId id="525" r:id="rId75"/>
    <p:sldId id="523" r:id="rId76"/>
    <p:sldId id="527" r:id="rId77"/>
    <p:sldId id="378" r:id="rId78"/>
    <p:sldId id="507" r:id="rId79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1AFBbvq2JwMu32T2kuPFg" hashData="CZVlrySM4A7JsU0JHsDqbmRcOt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83.jpeg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5.png"/><Relationship Id="rId10" Type="http://schemas.openxmlformats.org/officeDocument/2006/relationships/image" Target="../media/image8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848617" y="1601772"/>
            <a:ext cx="8143932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Rutas </a:t>
            </a:r>
          </a:p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Peligrosas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/>
    <p:sndAc>
      <p:stSnd>
        <p:snd r:embed="rId2" name="RUED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5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allAtOnce" animBg="1"/>
      <p:bldP spid="22" grpI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esultado de imagen de caminos peligros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202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6" name="Picture 4" descr="Una de las carreteras más peligrosas del mundo está en China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9402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Una de las carreteras más peligrosas del mundo está en China 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s://4.bp.blogspot.com/-sEyvBy0DhMM/VketQDF1epI/AAAAAAAAy3Y/JygabLnQjTE/s640/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https://i2.wp.com/www.rinconabstracto.com/wp-content/uploads/2015/05/Una-de-las-carreteras-m%C3%A1s-peligrosas-del-mundo-est%C3%A1-en-China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9042"/>
            <a:ext cx="11376203" cy="77917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s://2.bp.blogspot.com/-FIrbDCMZr5g/VketQo7xy6I/AAAAAAAAy4k/PlQiDGyVRxY/s640/4.jpg"/>
          <p:cNvPicPr>
            <a:picLocks noChangeAspect="1" noChangeArrowheads="1"/>
          </p:cNvPicPr>
          <p:nvPr/>
        </p:nvPicPr>
        <p:blipFill>
          <a:blip r:embed="rId2"/>
          <a:srcRect t="11719" b="11458"/>
          <a:stretch>
            <a:fillRect/>
          </a:stretch>
        </p:blipFill>
        <p:spPr bwMode="auto">
          <a:xfrm>
            <a:off x="0" y="0"/>
            <a:ext cx="1134212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s://2.bp.blogspot.com/-M035C6PnR8I/VketQHug3SI/AAAAAAAAy34/aCuMpbpHb2A/s640/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Resultado de imagen de caminos peligros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Resultado de imagen de caminos peligros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9042"/>
            <a:ext cx="11269663" cy="78454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610" y="0"/>
            <a:ext cx="1130488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2" name="Picture 6" descr="dangerous-ro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5656" y="0"/>
            <a:ext cx="12020974" cy="788712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tunnel-road-ch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5656" y="0"/>
            <a:ext cx="1202097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9" name="Picture 5" descr="nanga-parbat-pas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7393" y="0"/>
            <a:ext cx="1150444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bolivia-ro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s://1.bp.blogspot.com/-9KvQh6u4Da4/VketQp9m-9I/AAAAAAAAy4g/FbPECWSPjcw/s640/5.jpg"/>
          <p:cNvPicPr>
            <a:picLocks noChangeAspect="1" noChangeArrowheads="1"/>
          </p:cNvPicPr>
          <p:nvPr/>
        </p:nvPicPr>
        <p:blipFill>
          <a:blip r:embed="rId2"/>
          <a:srcRect t="6510" b="4947"/>
          <a:stretch>
            <a:fillRect/>
          </a:stretch>
        </p:blipFill>
        <p:spPr bwMode="auto">
          <a:xfrm>
            <a:off x="-1" y="0"/>
            <a:ext cx="1138228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s://1.bp.blogspot.com/-89z3Gy9hA3U/VketQGsUwJI/AAAAAAAAy4Q/XCFhbQedF-8/s640/2.jpg"/>
          <p:cNvPicPr>
            <a:picLocks noChangeAspect="1" noChangeArrowheads="1"/>
          </p:cNvPicPr>
          <p:nvPr/>
        </p:nvPicPr>
        <p:blipFill>
          <a:blip r:embed="rId2"/>
          <a:srcRect t="6250" b="6250"/>
          <a:stretch>
            <a:fillRect/>
          </a:stretch>
        </p:blipFill>
        <p:spPr bwMode="auto">
          <a:xfrm>
            <a:off x="0" y="0"/>
            <a:ext cx="1151778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Pinchers Bluff cop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s://4.bp.blogspot.com/-UrZZSXuQasw/VketRdX09MI/AAAAAAAAy4Y/Gcl8ZIJrGzI/s640/8.jpg"/>
          <p:cNvPicPr>
            <a:picLocks noChangeAspect="1" noChangeArrowheads="1"/>
          </p:cNvPicPr>
          <p:nvPr/>
        </p:nvPicPr>
        <p:blipFill>
          <a:blip r:embed="rId2"/>
          <a:srcRect t="6510" b="6249"/>
          <a:stretch>
            <a:fillRect/>
          </a:stretch>
        </p:blipFill>
        <p:spPr bwMode="auto">
          <a:xfrm>
            <a:off x="-1" y="0"/>
            <a:ext cx="1155216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r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2" name="Picture 4" descr="tod1_zpscca1d2a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  <p:sndAc>
      <p:stSnd>
        <p:snd r:embed="rId2" name="WONDERLAN BY NIGH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22732474190_9d01863f06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70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r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r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Resultado de imagen de caminos peligros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1878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t="13275" b="13199"/>
          <a:stretch>
            <a:fillRect/>
          </a:stretch>
        </p:blipFill>
        <p:spPr bwMode="auto">
          <a:xfrm>
            <a:off x="0" y="0"/>
            <a:ext cx="1127967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Resultado de imagen de caminos peligros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413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north-yun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5656" y="0"/>
            <a:ext cx="1202097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1433268093_the-most-dangerous-road-in-india-artnaz-com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5656" y="0"/>
            <a:ext cx="1202097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s://3.bp.blogspot.com/-DodFPArFCJs/VketQW1eNuI/AAAAAAAAy38/jCSlEJaVPbY/s640/3.jpg"/>
          <p:cNvPicPr>
            <a:picLocks noChangeAspect="1" noChangeArrowheads="1"/>
          </p:cNvPicPr>
          <p:nvPr/>
        </p:nvPicPr>
        <p:blipFill>
          <a:blip r:embed="rId2"/>
          <a:srcRect t="13021" b="14062"/>
          <a:stretch>
            <a:fillRect/>
          </a:stretch>
        </p:blipFill>
        <p:spPr bwMode="auto">
          <a:xfrm>
            <a:off x="0" y="0"/>
            <a:ext cx="1137384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22894484316_a36be11270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181_71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r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11149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d2c36fc2d4fedbae19190cedb91f1b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5656" y="0"/>
            <a:ext cx="1202097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jalanan_ekstrim_nugr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66879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7" name="Picture 5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serpent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5656" y="0"/>
            <a:ext cx="1202097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tunnel-guoly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21312" y="0"/>
            <a:ext cx="1229097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285E51FF00000578-3070211-Nicknamed_the_Cliff_Corridor_it_is_the_only_way_to_reach_a_mount-a-6_14309195187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Guoliang-Tunnel-Road-Ch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el-camino-mas-peligroso-del-mundo_79139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7393" y="-79508"/>
            <a:ext cx="11504448" cy="77917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skippers-canyon-road-new-zealand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75447" y="0"/>
            <a:ext cx="1264511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wSmsgQ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5656" y="0"/>
            <a:ext cx="1202097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On_the_Lowari_Pass_-_panoram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Resultado de imagen de caminos peligros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432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www.nuevodiarioweb.com.ar/uploads/imagenes/repositorio/2016/01/02/1385/201601020117453333b83f41d8a56a3ce49bcff775f0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6129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El camino de la muerte: Conocé una de las rutas más peligrosa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6750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Dangerous-roads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  <p:sndAc>
      <p:stSnd>
        <p:snd r:embed="rId2" name="LOT ME CALL YOU SWEETHEAR (2).wav"/>
      </p:stSnd>
    </p:sndAc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8" name="Picture 4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r4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72117"/>
            <a:ext cx="11269663" cy="10176933"/>
          </a:xfrm>
          <a:prstGeom prst="rect">
            <a:avLst/>
          </a:prstGeom>
          <a:noFill/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551744" y="6699815"/>
            <a:ext cx="527992" cy="33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1169" tIns="50585" rIns="101169" bIns="50585">
            <a:spAutoFit/>
          </a:bodyPr>
          <a:lstStyle/>
          <a:p>
            <a:r>
              <a:rPr lang="hu-HU" sz="1500" dirty="0">
                <a:solidFill>
                  <a:schemeClr val="bg1"/>
                </a:solidFill>
              </a:rPr>
              <a:t>By.K</a:t>
            </a: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34412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5498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maxresdefaul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4173" y="0"/>
            <a:ext cx="1202097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026" name="Picture 2" descr="C:\Users\Jose Luis\Desktop\las-14-carreteras-mas-asombrosas-del-planeta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5807" y="0"/>
            <a:ext cx="664373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Las-rutas-más-peligrosas-del-mu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hindustc3a1n-tc3adbet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100_23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ruta-peligros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Carretera-del-Atlántico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6418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foto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00100284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8544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list_640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27054"/>
            <a:ext cx="11269663" cy="83169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slide_303248_2573644_free-630x4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phpThumb_generated_thumbnail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7756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2290" name="Picture 2" descr="C:\Users\Jose Luis\Desktop\924x530.jpg"/>
          <p:cNvPicPr>
            <a:picLocks noChangeAspect="1" noChangeArrowheads="1"/>
          </p:cNvPicPr>
          <p:nvPr/>
        </p:nvPicPr>
        <p:blipFill>
          <a:blip r:embed="rId3"/>
          <a:srcRect l="17857" r="16396"/>
          <a:stretch>
            <a:fillRect/>
          </a:stretch>
        </p:blipFill>
        <p:spPr bwMode="auto">
          <a:xfrm>
            <a:off x="1134237" y="0"/>
            <a:ext cx="87488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hqdefaultFF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2948991_640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5777708" cy="7700602"/>
          </a:xfrm>
          <a:prstGeom prst="rect">
            <a:avLst/>
          </a:prstGeom>
          <a:noFill/>
        </p:spPr>
      </p:pic>
      <p:pic>
        <p:nvPicPr>
          <p:cNvPr id="3" name="Picture 2" descr="C:\Users\Jose Luis\Desktop\hqdefault.jpg"/>
          <p:cNvPicPr>
            <a:picLocks noChangeAspect="1" noChangeArrowheads="1"/>
          </p:cNvPicPr>
          <p:nvPr/>
        </p:nvPicPr>
        <p:blipFill>
          <a:blip r:embed="rId3"/>
          <a:srcRect l="25850" r="25712"/>
          <a:stretch>
            <a:fillRect/>
          </a:stretch>
        </p:blipFill>
        <p:spPr bwMode="auto">
          <a:xfrm>
            <a:off x="5777708" y="0"/>
            <a:ext cx="549195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GGGGG.jpg"/>
          <p:cNvPicPr>
            <a:picLocks noChangeAspect="1" noChangeArrowheads="1"/>
          </p:cNvPicPr>
          <p:nvPr/>
        </p:nvPicPr>
        <p:blipFill>
          <a:blip r:embed="rId2"/>
          <a:srcRect t="11148" r="461" b="14360"/>
          <a:stretch>
            <a:fillRect/>
          </a:stretch>
        </p:blipFill>
        <p:spPr bwMode="auto">
          <a:xfrm>
            <a:off x="0" y="0"/>
            <a:ext cx="1138141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7410" name="Picture 2" descr="C:\Users\Jose Luis\Desktop\carretera-atlantico-noruega-777x3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3443" y="530202"/>
            <a:ext cx="11323106" cy="64595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1420648782_857518_1420650682_sumario_gran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4724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  <p:sndAc>
      <p:stSnd>
        <p:snd r:embed="rId2" name="RUEDAS.wav"/>
      </p:stSnd>
    </p:sndAc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CARRETERAS-MÁS-PELIGROSAS-Tateyama-Kurobe-Alpine-Rou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2866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untitl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2C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49211" y="744516"/>
            <a:ext cx="4311408" cy="66275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FOTOS DE LA RED</a:t>
            </a: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jueves, 02 de marzo de 2017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10:16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TAS PELIGROS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RUTAS PELIGROSAS</Template>
  <TotalTime>2</TotalTime>
  <Words>43</Words>
  <Application>Microsoft Office PowerPoint</Application>
  <PresentationFormat>Personalizado</PresentationFormat>
  <Paragraphs>13</Paragraphs>
  <Slides>77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RUTAS PELIGROSAS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2017-03-02T09:16:04Z</dcterms:created>
  <dcterms:modified xsi:type="dcterms:W3CDTF">2017-03-02T09:18:24Z</dcterms:modified>
</cp:coreProperties>
</file>