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 id="2147483672" r:id="rId3"/>
    <p:sldMasterId id="2147483684" r:id="rId4"/>
  </p:sldMasterIdLst>
  <p:sldIdLst>
    <p:sldId id="257" r:id="rId5"/>
    <p:sldId id="480" r:id="rId6"/>
    <p:sldId id="484" r:id="rId7"/>
    <p:sldId id="478" r:id="rId8"/>
    <p:sldId id="267" r:id="rId9"/>
    <p:sldId id="502" r:id="rId10"/>
    <p:sldId id="511" r:id="rId11"/>
    <p:sldId id="537" r:id="rId12"/>
    <p:sldId id="503" r:id="rId13"/>
    <p:sldId id="496" r:id="rId14"/>
    <p:sldId id="510" r:id="rId15"/>
    <p:sldId id="500" r:id="rId16"/>
    <p:sldId id="519" r:id="rId17"/>
    <p:sldId id="493" r:id="rId18"/>
    <p:sldId id="490" r:id="rId19"/>
    <p:sldId id="533" r:id="rId20"/>
    <p:sldId id="507" r:id="rId21"/>
    <p:sldId id="521" r:id="rId22"/>
    <p:sldId id="524" r:id="rId23"/>
    <p:sldId id="508" r:id="rId24"/>
    <p:sldId id="509" r:id="rId25"/>
    <p:sldId id="529" r:id="rId26"/>
    <p:sldId id="512" r:id="rId27"/>
    <p:sldId id="534" r:id="rId28"/>
    <p:sldId id="501" r:id="rId29"/>
    <p:sldId id="536" r:id="rId30"/>
    <p:sldId id="489" r:id="rId31"/>
    <p:sldId id="499" r:id="rId32"/>
    <p:sldId id="528" r:id="rId33"/>
    <p:sldId id="539" r:id="rId34"/>
    <p:sldId id="522" r:id="rId35"/>
    <p:sldId id="532" r:id="rId36"/>
    <p:sldId id="540" r:id="rId37"/>
    <p:sldId id="486" r:id="rId38"/>
    <p:sldId id="495" r:id="rId39"/>
    <p:sldId id="498" r:id="rId40"/>
    <p:sldId id="515" r:id="rId41"/>
    <p:sldId id="514" r:id="rId42"/>
    <p:sldId id="516" r:id="rId43"/>
    <p:sldId id="517" r:id="rId44"/>
    <p:sldId id="518" r:id="rId45"/>
    <p:sldId id="531" r:id="rId46"/>
    <p:sldId id="535" r:id="rId47"/>
    <p:sldId id="504" r:id="rId48"/>
    <p:sldId id="479" r:id="rId49"/>
    <p:sldId id="268" r:id="rId50"/>
  </p:sldIdLst>
  <p:sldSz cx="12192000" cy="6858000"/>
  <p:notesSz cx="6858000" cy="9144000"/>
  <p:embeddedFontLst>
    <p:embeddedFont>
      <p:font typeface="Arabia CE" pitchFamily="2" charset="0"/>
      <p:regular r:id="rId51"/>
    </p:embeddedFont>
    <p:embeddedFont>
      <p:font typeface="Arial Unicode MS" panose="020B0604020202020204" pitchFamily="34" charset="-128"/>
      <p:regular r:id="rId52"/>
    </p:embeddedFont>
    <p:embeddedFont>
      <p:font typeface="Artistik CE" panose="040F0704080607010103" pitchFamily="82" charset="0"/>
      <p:regular r:id="rId53"/>
    </p:embeddedFont>
    <p:embeddedFont>
      <p:font typeface="BalloPEEExtBol" pitchFamily="2" charset="0"/>
      <p:regular r:id="rId54"/>
    </p:embeddedFont>
    <p:embeddedFont>
      <p:font typeface="Brooklyn CE" pitchFamily="2" charset="0"/>
      <p:italic r:id="rId55"/>
    </p:embeddedFont>
    <p:embeddedFont>
      <p:font typeface="Calibri" panose="020F0502020204030204" pitchFamily="34" charset="0"/>
      <p:regular r:id="rId56"/>
      <p:bold r:id="rId57"/>
      <p:italic r:id="rId58"/>
      <p:boldItalic r:id="rId59"/>
    </p:embeddedFont>
    <p:embeddedFont>
      <p:font typeface="Calibri Light" panose="020F0302020204030204" pitchFamily="34" charset="0"/>
      <p:regular r:id="rId60"/>
      <p:italic r:id="rId61"/>
    </p:embeddedFont>
    <p:embeddedFont>
      <p:font typeface="Casablanca" pitchFamily="2" charset="0"/>
      <p:boldItalic r:id="rId62"/>
    </p:embeddedFont>
    <p:embeddedFont>
      <p:font typeface="Corbel" panose="020B0503020204020204" pitchFamily="34" charset="0"/>
      <p:regular r:id="rId63"/>
      <p:bold r:id="rId64"/>
      <p:italic r:id="rId65"/>
      <p:boldItalic r:id="rId66"/>
    </p:embeddedFont>
    <p:embeddedFont>
      <p:font typeface="EucrosiaUPC" panose="02020603050405020304" pitchFamily="18" charset="-34"/>
      <p:regular r:id="rId67"/>
      <p:bold r:id="rId68"/>
      <p:italic r:id="rId69"/>
      <p:boldItalic r:id="rId70"/>
    </p:embeddedFont>
    <p:embeddedFont>
      <p:font typeface="Kristen ITC" panose="03050502040202030202" pitchFamily="66" charset="0"/>
      <p:regular r:id="rId71"/>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ECnUV3Z9w99WhMOi/hWzw==" hashData="8Mu/G/1lBf66O9Bjupbw4LNDaygvfz5tXctoyU5cjy8bIOOOpk6SREUCSd5W+g5u+PsCl5k63wl3mvTS4rHWG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FA1DE"/>
    <a:srgbClr val="4D8A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324" autoAdjust="0"/>
    <p:restoredTop sz="94660"/>
  </p:normalViewPr>
  <p:slideViewPr>
    <p:cSldViewPr snapToGrid="0">
      <p:cViewPr varScale="1">
        <p:scale>
          <a:sx n="102" d="100"/>
          <a:sy n="102" d="100"/>
        </p:scale>
        <p:origin x="114" y="330"/>
      </p:cViewPr>
      <p:guideLst>
        <p:guide orient="horz" pos="2160"/>
        <p:guide pos="3840"/>
      </p:guideLst>
    </p:cSldViewPr>
  </p:slideViewPr>
  <p:notesTextViewPr>
    <p:cViewPr>
      <p:scale>
        <a:sx n="1" d="1"/>
        <a:sy n="1" d="1"/>
      </p:scale>
      <p:origin x="0" y="0"/>
    </p:cViewPr>
  </p:notesTextViewPr>
  <p:sorterViewPr>
    <p:cViewPr>
      <p:scale>
        <a:sx n="40" d="100"/>
        <a:sy n="4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font" Target="fonts/font5.fntdata"/><Relationship Id="rId63" Type="http://schemas.openxmlformats.org/officeDocument/2006/relationships/font" Target="fonts/font13.fntdata"/><Relationship Id="rId68" Type="http://schemas.openxmlformats.org/officeDocument/2006/relationships/font" Target="fonts/font18.fntdata"/><Relationship Id="rId7" Type="http://schemas.openxmlformats.org/officeDocument/2006/relationships/slide" Target="slides/slide3.xml"/><Relationship Id="rId71" Type="http://schemas.openxmlformats.org/officeDocument/2006/relationships/font" Target="fonts/font21.fntdata"/><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3.fntdata"/><Relationship Id="rId58" Type="http://schemas.openxmlformats.org/officeDocument/2006/relationships/font" Target="fonts/font8.fntdata"/><Relationship Id="rId66" Type="http://schemas.openxmlformats.org/officeDocument/2006/relationships/font" Target="fonts/font16.fntdata"/><Relationship Id="rId7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7.fntdata"/><Relationship Id="rId61" Type="http://schemas.openxmlformats.org/officeDocument/2006/relationships/font" Target="fonts/font11.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font" Target="fonts/font15.fntdata"/><Relationship Id="rId73"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6.fntdata"/><Relationship Id="rId64" Type="http://schemas.openxmlformats.org/officeDocument/2006/relationships/font" Target="fonts/font14.fntdata"/><Relationship Id="rId69" Type="http://schemas.openxmlformats.org/officeDocument/2006/relationships/font" Target="fonts/font19.fntdata"/><Relationship Id="rId8" Type="http://schemas.openxmlformats.org/officeDocument/2006/relationships/slide" Target="slides/slide4.xml"/><Relationship Id="rId51" Type="http://schemas.openxmlformats.org/officeDocument/2006/relationships/font" Target="fonts/font1.fntdata"/><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9.fntdata"/><Relationship Id="rId67" Type="http://schemas.openxmlformats.org/officeDocument/2006/relationships/font" Target="fonts/font17.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4.fntdata"/><Relationship Id="rId62" Type="http://schemas.openxmlformats.org/officeDocument/2006/relationships/font" Target="fonts/font12.fntdata"/><Relationship Id="rId70" Type="http://schemas.openxmlformats.org/officeDocument/2006/relationships/font" Target="fonts/font20.fntdata"/><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9878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42372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505856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20333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948196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7587782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581239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88795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1175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952105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0276174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4001" y="1122363"/>
            <a:ext cx="9144000" cy="2387600"/>
          </a:xfrm>
        </p:spPr>
        <p:txBody>
          <a:bodyPr anchor="b"/>
          <a:lstStyle>
            <a:lvl1pPr algn="ctr">
              <a:defRPr sz="5999"/>
            </a:lvl1pPr>
          </a:lstStyle>
          <a:p>
            <a:r>
              <a:rPr lang="sk-SK"/>
              <a:t>Kliknutím upravte štýl predlohy nadpisu</a:t>
            </a:r>
            <a:endParaRPr lang="en-US" dirty="0"/>
          </a:p>
        </p:txBody>
      </p:sp>
      <p:sp>
        <p:nvSpPr>
          <p:cNvPr id="3" name="Subtitle 2"/>
          <p:cNvSpPr>
            <a:spLocks noGrp="1"/>
          </p:cNvSpPr>
          <p:nvPr>
            <p:ph type="subTitle" idx="1"/>
          </p:nvPr>
        </p:nvSpPr>
        <p:spPr>
          <a:xfrm>
            <a:off x="1524001" y="3602038"/>
            <a:ext cx="9144000" cy="1655762"/>
          </a:xfrm>
        </p:spPr>
        <p:txBody>
          <a:bodyPr/>
          <a:lstStyle>
            <a:lvl1pPr marL="0" indent="0" algn="ctr">
              <a:buNone/>
              <a:defRPr sz="2400"/>
            </a:lvl1pPr>
            <a:lvl2pPr marL="457151" indent="0" algn="ctr">
              <a:buNone/>
              <a:defRPr sz="1999"/>
            </a:lvl2pPr>
            <a:lvl3pPr marL="914302" indent="0" algn="ctr">
              <a:buNone/>
              <a:defRPr sz="1800"/>
            </a:lvl3pPr>
            <a:lvl4pPr marL="1371454" indent="0" algn="ctr">
              <a:buNone/>
              <a:defRPr sz="1600"/>
            </a:lvl4pPr>
            <a:lvl5pPr marL="1828605" indent="0" algn="ctr">
              <a:buNone/>
              <a:defRPr sz="1600"/>
            </a:lvl5pPr>
            <a:lvl6pPr marL="2285756" indent="0" algn="ctr">
              <a:buNone/>
              <a:defRPr sz="1600"/>
            </a:lvl6pPr>
            <a:lvl7pPr marL="2742907" indent="0" algn="ctr">
              <a:buNone/>
              <a:defRPr sz="1600"/>
            </a:lvl7pPr>
            <a:lvl8pPr marL="3200059" indent="0" algn="ctr">
              <a:buNone/>
              <a:defRPr sz="1600"/>
            </a:lvl8pPr>
            <a:lvl9pPr marL="3657210" indent="0" algn="ctr">
              <a:buNone/>
              <a:defRPr sz="16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0969850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8480424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9"/>
            <a:ext cx="10515600" cy="2852737"/>
          </a:xfrm>
        </p:spPr>
        <p:txBody>
          <a:bodyPr anchor="b"/>
          <a:lstStyle>
            <a:lvl1pPr>
              <a:defRPr sz="5999"/>
            </a:lvl1pPr>
          </a:lstStyle>
          <a:p>
            <a:r>
              <a:rPr lang="sk-SK"/>
              <a:t>Kliknutím upravte štýl predlohy nadpisu</a:t>
            </a:r>
            <a:endParaRPr lang="en-US" dirty="0"/>
          </a:p>
        </p:txBody>
      </p:sp>
      <p:sp>
        <p:nvSpPr>
          <p:cNvPr id="3" name="Text Placeholder 2"/>
          <p:cNvSpPr>
            <a:spLocks noGrp="1"/>
          </p:cNvSpPr>
          <p:nvPr>
            <p:ph type="body" idx="1"/>
          </p:nvPr>
        </p:nvSpPr>
        <p:spPr>
          <a:xfrm>
            <a:off x="831850" y="4589464"/>
            <a:ext cx="10515600" cy="1500187"/>
          </a:xfrm>
        </p:spPr>
        <p:txBody>
          <a:bodyPr/>
          <a:lstStyle>
            <a:lvl1pPr marL="0" indent="0">
              <a:buNone/>
              <a:defRPr sz="2400">
                <a:solidFill>
                  <a:schemeClr val="tx1">
                    <a:tint val="75000"/>
                  </a:schemeClr>
                </a:solidFill>
              </a:defRPr>
            </a:lvl1pPr>
            <a:lvl2pPr marL="457151" indent="0">
              <a:buNone/>
              <a:defRPr sz="1999">
                <a:solidFill>
                  <a:schemeClr val="tx1">
                    <a:tint val="75000"/>
                  </a:schemeClr>
                </a:solidFill>
              </a:defRPr>
            </a:lvl2pPr>
            <a:lvl3pPr marL="914302" indent="0">
              <a:buNone/>
              <a:defRPr sz="1800">
                <a:solidFill>
                  <a:schemeClr val="tx1">
                    <a:tint val="75000"/>
                  </a:schemeClr>
                </a:solidFill>
              </a:defRPr>
            </a:lvl3pPr>
            <a:lvl4pPr marL="1371454" indent="0">
              <a:buNone/>
              <a:defRPr sz="1600">
                <a:solidFill>
                  <a:schemeClr val="tx1">
                    <a:tint val="75000"/>
                  </a:schemeClr>
                </a:solidFill>
              </a:defRPr>
            </a:lvl4pPr>
            <a:lvl5pPr marL="1828605" indent="0">
              <a:buNone/>
              <a:defRPr sz="1600">
                <a:solidFill>
                  <a:schemeClr val="tx1">
                    <a:tint val="75000"/>
                  </a:schemeClr>
                </a:solidFill>
              </a:defRPr>
            </a:lvl5pPr>
            <a:lvl6pPr marL="2285756" indent="0">
              <a:buNone/>
              <a:defRPr sz="1600">
                <a:solidFill>
                  <a:schemeClr val="tx1">
                    <a:tint val="75000"/>
                  </a:schemeClr>
                </a:solidFill>
              </a:defRPr>
            </a:lvl6pPr>
            <a:lvl7pPr marL="2742907" indent="0">
              <a:buNone/>
              <a:defRPr sz="1600">
                <a:solidFill>
                  <a:schemeClr val="tx1">
                    <a:tint val="75000"/>
                  </a:schemeClr>
                </a:solidFill>
              </a:defRPr>
            </a:lvl7pPr>
            <a:lvl8pPr marL="3200059" indent="0">
              <a:buNone/>
              <a:defRPr sz="1600">
                <a:solidFill>
                  <a:schemeClr val="tx1">
                    <a:tint val="75000"/>
                  </a:schemeClr>
                </a:solidFill>
              </a:defRPr>
            </a:lvl8pPr>
            <a:lvl9pPr marL="3657210" indent="0">
              <a:buNone/>
              <a:defRPr sz="16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2325748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7537450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6"/>
            <a:ext cx="10515600" cy="1325563"/>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9789" y="1681164"/>
            <a:ext cx="5157787" cy="823912"/>
          </a:xfrm>
        </p:spPr>
        <p:txBody>
          <a:bodyPr anchor="b"/>
          <a:lstStyle>
            <a:lvl1pPr marL="0" indent="0">
              <a:buNone/>
              <a:defRPr sz="2400" b="1"/>
            </a:lvl1pPr>
            <a:lvl2pPr marL="457151" indent="0">
              <a:buNone/>
              <a:defRPr sz="1999" b="1"/>
            </a:lvl2pPr>
            <a:lvl3pPr marL="914302" indent="0">
              <a:buNone/>
              <a:defRPr sz="1800" b="1"/>
            </a:lvl3pPr>
            <a:lvl4pPr marL="1371454" indent="0">
              <a:buNone/>
              <a:defRPr sz="1600" b="1"/>
            </a:lvl4pPr>
            <a:lvl5pPr marL="1828605" indent="0">
              <a:buNone/>
              <a:defRPr sz="1600" b="1"/>
            </a:lvl5pPr>
            <a:lvl6pPr marL="2285756" indent="0">
              <a:buNone/>
              <a:defRPr sz="1600" b="1"/>
            </a:lvl6pPr>
            <a:lvl7pPr marL="2742907" indent="0">
              <a:buNone/>
              <a:defRPr sz="1600" b="1"/>
            </a:lvl7pPr>
            <a:lvl8pPr marL="3200059" indent="0">
              <a:buNone/>
              <a:defRPr sz="1600" b="1"/>
            </a:lvl8pPr>
            <a:lvl9pPr marL="3657210" indent="0">
              <a:buNone/>
              <a:defRPr sz="1600" b="1"/>
            </a:lvl9pPr>
          </a:lstStyle>
          <a:p>
            <a:pPr lvl="0"/>
            <a:r>
              <a:rPr lang="sk-SK"/>
              <a:t>Kliknite sem a upravte štýly predlohy textu</a:t>
            </a:r>
          </a:p>
        </p:txBody>
      </p:sp>
      <p:sp>
        <p:nvSpPr>
          <p:cNvPr id="4" name="Content Placeholder 3"/>
          <p:cNvSpPr>
            <a:spLocks noGrp="1"/>
          </p:cNvSpPr>
          <p:nvPr>
            <p:ph sz="half" idx="2"/>
          </p:nvPr>
        </p:nvSpPr>
        <p:spPr>
          <a:xfrm>
            <a:off x="839789" y="2505076"/>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72201" y="1681164"/>
            <a:ext cx="5183188" cy="823912"/>
          </a:xfrm>
        </p:spPr>
        <p:txBody>
          <a:bodyPr anchor="b"/>
          <a:lstStyle>
            <a:lvl1pPr marL="0" indent="0">
              <a:buNone/>
              <a:defRPr sz="2400" b="1"/>
            </a:lvl1pPr>
            <a:lvl2pPr marL="457151" indent="0">
              <a:buNone/>
              <a:defRPr sz="1999" b="1"/>
            </a:lvl2pPr>
            <a:lvl3pPr marL="914302" indent="0">
              <a:buNone/>
              <a:defRPr sz="1800" b="1"/>
            </a:lvl3pPr>
            <a:lvl4pPr marL="1371454" indent="0">
              <a:buNone/>
              <a:defRPr sz="1600" b="1"/>
            </a:lvl4pPr>
            <a:lvl5pPr marL="1828605" indent="0">
              <a:buNone/>
              <a:defRPr sz="1600" b="1"/>
            </a:lvl5pPr>
            <a:lvl6pPr marL="2285756" indent="0">
              <a:buNone/>
              <a:defRPr sz="1600" b="1"/>
            </a:lvl6pPr>
            <a:lvl7pPr marL="2742907" indent="0">
              <a:buNone/>
              <a:defRPr sz="1600" b="1"/>
            </a:lvl7pPr>
            <a:lvl8pPr marL="3200059" indent="0">
              <a:buNone/>
              <a:defRPr sz="1600" b="1"/>
            </a:lvl8pPr>
            <a:lvl9pPr marL="3657210" indent="0">
              <a:buNone/>
              <a:defRPr sz="1600" b="1"/>
            </a:lvl9pPr>
          </a:lstStyle>
          <a:p>
            <a:pPr lvl="0"/>
            <a:r>
              <a:rPr lang="sk-SK"/>
              <a:t>Kliknite sem a upravte štýly predlohy textu</a:t>
            </a:r>
          </a:p>
        </p:txBody>
      </p:sp>
      <p:sp>
        <p:nvSpPr>
          <p:cNvPr id="6" name="Content Placeholder 5"/>
          <p:cNvSpPr>
            <a:spLocks noGrp="1"/>
          </p:cNvSpPr>
          <p:nvPr>
            <p:ph sz="quarter" idx="4"/>
          </p:nvPr>
        </p:nvSpPr>
        <p:spPr>
          <a:xfrm>
            <a:off x="6172201" y="2505076"/>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37D2B237-F00F-4862-9069-ABD888C85C1C}" type="datetimeFigureOut">
              <a:rPr lang="sk-SK" smtClean="0"/>
              <a:t>13. 10. 2020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1048761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37D2B237-F00F-4862-9069-ABD888C85C1C}" type="datetimeFigureOut">
              <a:rPr lang="sk-SK" smtClean="0"/>
              <a:t>13. 10. 2020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6592023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D2B237-F00F-4862-9069-ABD888C85C1C}" type="datetimeFigureOut">
              <a:rPr lang="sk-SK" smtClean="0"/>
              <a:t>13. 10. 2020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7340387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199"/>
            </a:lvl1pPr>
          </a:lstStyle>
          <a:p>
            <a:r>
              <a:rPr lang="sk-SK"/>
              <a:t>Kliknutím upravte štýl predlohy nadpisu</a:t>
            </a:r>
            <a:endParaRPr lang="en-US" dirty="0"/>
          </a:p>
        </p:txBody>
      </p:sp>
      <p:sp>
        <p:nvSpPr>
          <p:cNvPr id="3" name="Content Placeholder 2"/>
          <p:cNvSpPr>
            <a:spLocks noGrp="1"/>
          </p:cNvSpPr>
          <p:nvPr>
            <p:ph idx="1"/>
          </p:nvPr>
        </p:nvSpPr>
        <p:spPr>
          <a:xfrm>
            <a:off x="5183188" y="987426"/>
            <a:ext cx="6172200" cy="4873625"/>
          </a:xfrm>
        </p:spPr>
        <p:txBody>
          <a:bodyPr/>
          <a:lstStyle>
            <a:lvl1pPr>
              <a:defRPr sz="3199"/>
            </a:lvl1pPr>
            <a:lvl2pPr>
              <a:defRPr sz="2800"/>
            </a:lvl2pPr>
            <a:lvl3pPr>
              <a:defRPr sz="2400"/>
            </a:lvl3pPr>
            <a:lvl4pPr>
              <a:defRPr sz="1999"/>
            </a:lvl4pPr>
            <a:lvl5pPr>
              <a:defRPr sz="1999"/>
            </a:lvl5pPr>
            <a:lvl6pPr>
              <a:defRPr sz="1999"/>
            </a:lvl6pPr>
            <a:lvl7pPr>
              <a:defRPr sz="1999"/>
            </a:lvl7pPr>
            <a:lvl8pPr>
              <a:defRPr sz="1999"/>
            </a:lvl8pPr>
            <a:lvl9pPr>
              <a:defRPr sz="1999"/>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9789" y="2057401"/>
            <a:ext cx="3932237" cy="3811588"/>
          </a:xfrm>
        </p:spPr>
        <p:txBody>
          <a:bodyPr/>
          <a:lstStyle>
            <a:lvl1pPr marL="0" indent="0">
              <a:buNone/>
              <a:defRPr sz="1600"/>
            </a:lvl1pPr>
            <a:lvl2pPr marL="457151" indent="0">
              <a:buNone/>
              <a:defRPr sz="1400"/>
            </a:lvl2pPr>
            <a:lvl3pPr marL="914302" indent="0">
              <a:buNone/>
              <a:defRPr sz="1200"/>
            </a:lvl3pPr>
            <a:lvl4pPr marL="1371454" indent="0">
              <a:buNone/>
              <a:defRPr sz="1000"/>
            </a:lvl4pPr>
            <a:lvl5pPr marL="1828605" indent="0">
              <a:buNone/>
              <a:defRPr sz="1000"/>
            </a:lvl5pPr>
            <a:lvl6pPr marL="2285756" indent="0">
              <a:buNone/>
              <a:defRPr sz="1000"/>
            </a:lvl6pPr>
            <a:lvl7pPr marL="2742907" indent="0">
              <a:buNone/>
              <a:defRPr sz="1000"/>
            </a:lvl7pPr>
            <a:lvl8pPr marL="3200059" indent="0">
              <a:buNone/>
              <a:defRPr sz="1000"/>
            </a:lvl8pPr>
            <a:lvl9pPr marL="3657210"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1584105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199"/>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83188" y="987426"/>
            <a:ext cx="6172200" cy="4873625"/>
          </a:xfrm>
        </p:spPr>
        <p:txBody>
          <a:bodyPr anchor="t"/>
          <a:lstStyle>
            <a:lvl1pPr marL="0" indent="0">
              <a:buNone/>
              <a:defRPr sz="3199"/>
            </a:lvl1pPr>
            <a:lvl2pPr marL="457151" indent="0">
              <a:buNone/>
              <a:defRPr sz="2800"/>
            </a:lvl2pPr>
            <a:lvl3pPr marL="914302" indent="0">
              <a:buNone/>
              <a:defRPr sz="2400"/>
            </a:lvl3pPr>
            <a:lvl4pPr marL="1371454" indent="0">
              <a:buNone/>
              <a:defRPr sz="1999"/>
            </a:lvl4pPr>
            <a:lvl5pPr marL="1828605" indent="0">
              <a:buNone/>
              <a:defRPr sz="1999"/>
            </a:lvl5pPr>
            <a:lvl6pPr marL="2285756" indent="0">
              <a:buNone/>
              <a:defRPr sz="1999"/>
            </a:lvl6pPr>
            <a:lvl7pPr marL="2742907" indent="0">
              <a:buNone/>
              <a:defRPr sz="1999"/>
            </a:lvl7pPr>
            <a:lvl8pPr marL="3200059" indent="0">
              <a:buNone/>
              <a:defRPr sz="1999"/>
            </a:lvl8pPr>
            <a:lvl9pPr marL="3657210" indent="0">
              <a:buNone/>
              <a:defRPr sz="1999"/>
            </a:lvl9pPr>
          </a:lstStyle>
          <a:p>
            <a:r>
              <a:rPr lang="sk-SK"/>
              <a:t>Kliknutím na ikonu pridáte obrázok</a:t>
            </a:r>
            <a:endParaRPr lang="en-US" dirty="0"/>
          </a:p>
        </p:txBody>
      </p:sp>
      <p:sp>
        <p:nvSpPr>
          <p:cNvPr id="4" name="Text Placeholder 3"/>
          <p:cNvSpPr>
            <a:spLocks noGrp="1"/>
          </p:cNvSpPr>
          <p:nvPr>
            <p:ph type="body" sz="half" idx="2"/>
          </p:nvPr>
        </p:nvSpPr>
        <p:spPr>
          <a:xfrm>
            <a:off x="839789" y="2057401"/>
            <a:ext cx="3932237" cy="3811588"/>
          </a:xfrm>
        </p:spPr>
        <p:txBody>
          <a:bodyPr/>
          <a:lstStyle>
            <a:lvl1pPr marL="0" indent="0">
              <a:buNone/>
              <a:defRPr sz="1600"/>
            </a:lvl1pPr>
            <a:lvl2pPr marL="457151" indent="0">
              <a:buNone/>
              <a:defRPr sz="1400"/>
            </a:lvl2pPr>
            <a:lvl3pPr marL="914302" indent="0">
              <a:buNone/>
              <a:defRPr sz="1200"/>
            </a:lvl3pPr>
            <a:lvl4pPr marL="1371454" indent="0">
              <a:buNone/>
              <a:defRPr sz="1000"/>
            </a:lvl4pPr>
            <a:lvl5pPr marL="1828605" indent="0">
              <a:buNone/>
              <a:defRPr sz="1000"/>
            </a:lvl5pPr>
            <a:lvl6pPr marL="2285756" indent="0">
              <a:buNone/>
              <a:defRPr sz="1000"/>
            </a:lvl6pPr>
            <a:lvl7pPr marL="2742907" indent="0">
              <a:buNone/>
              <a:defRPr sz="1000"/>
            </a:lvl7pPr>
            <a:lvl8pPr marL="3200059" indent="0">
              <a:buNone/>
              <a:defRPr sz="1000"/>
            </a:lvl8pPr>
            <a:lvl9pPr marL="3657210"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996318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3666245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6"/>
            <a:ext cx="2628900" cy="581183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8200" y="365126"/>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5311457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914401" y="1122363"/>
            <a:ext cx="10363200" cy="2387600"/>
          </a:xfrm>
        </p:spPr>
        <p:txBody>
          <a:bodyPr anchor="b"/>
          <a:lstStyle>
            <a:lvl1pPr algn="ctr">
              <a:defRPr sz="6000"/>
            </a:lvl1pPr>
          </a:lstStyle>
          <a:p>
            <a:r>
              <a:rPr lang="sk-SK"/>
              <a:t>Kliknutím upravte štýl predlohy nadpisu</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2" indent="0" algn="ctr">
              <a:buNone/>
              <a:defRPr sz="2000"/>
            </a:lvl2pPr>
            <a:lvl3pPr marL="914404" indent="0" algn="ctr">
              <a:buNone/>
              <a:defRPr sz="1800"/>
            </a:lvl3pPr>
            <a:lvl4pPr marL="1371607" indent="0" algn="ctr">
              <a:buNone/>
              <a:defRPr sz="1600"/>
            </a:lvl4pPr>
            <a:lvl5pPr marL="1828810" indent="0" algn="ctr">
              <a:buNone/>
              <a:defRPr sz="1600"/>
            </a:lvl5pPr>
            <a:lvl6pPr marL="2286012" indent="0" algn="ctr">
              <a:buNone/>
              <a:defRPr sz="1600"/>
            </a:lvl6pPr>
            <a:lvl7pPr marL="2743214" indent="0" algn="ctr">
              <a:buNone/>
              <a:defRPr sz="1600"/>
            </a:lvl7pPr>
            <a:lvl8pPr marL="3200417" indent="0" algn="ctr">
              <a:buNone/>
              <a:defRPr sz="1600"/>
            </a:lvl8pPr>
            <a:lvl9pPr marL="3657619" indent="0" algn="ctr">
              <a:buNone/>
              <a:defRPr sz="16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4807014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1694963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sk-SK"/>
              <a:t>Kliknutím upravte štýl predlohy nadpisu</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solidFill>
              </a:defRPr>
            </a:lvl1pPr>
            <a:lvl2pPr marL="457202" indent="0">
              <a:buNone/>
              <a:defRPr sz="2000">
                <a:solidFill>
                  <a:schemeClr val="tx1">
                    <a:tint val="75000"/>
                  </a:schemeClr>
                </a:solidFill>
              </a:defRPr>
            </a:lvl2pPr>
            <a:lvl3pPr marL="914404" indent="0">
              <a:buNone/>
              <a:defRPr sz="1800">
                <a:solidFill>
                  <a:schemeClr val="tx1">
                    <a:tint val="75000"/>
                  </a:schemeClr>
                </a:solidFill>
              </a:defRPr>
            </a:lvl3pPr>
            <a:lvl4pPr marL="1371607" indent="0">
              <a:buNone/>
              <a:defRPr sz="1600">
                <a:solidFill>
                  <a:schemeClr val="tx1">
                    <a:tint val="75000"/>
                  </a:schemeClr>
                </a:solidFill>
              </a:defRPr>
            </a:lvl4pPr>
            <a:lvl5pPr marL="1828810" indent="0">
              <a:buNone/>
              <a:defRPr sz="1600">
                <a:solidFill>
                  <a:schemeClr val="tx1">
                    <a:tint val="75000"/>
                  </a:schemeClr>
                </a:solidFill>
              </a:defRPr>
            </a:lvl5pPr>
            <a:lvl6pPr marL="2286012" indent="0">
              <a:buNone/>
              <a:defRPr sz="1600">
                <a:solidFill>
                  <a:schemeClr val="tx1">
                    <a:tint val="75000"/>
                  </a:schemeClr>
                </a:solidFill>
              </a:defRPr>
            </a:lvl6pPr>
            <a:lvl7pPr marL="2743214" indent="0">
              <a:buNone/>
              <a:defRPr sz="1600">
                <a:solidFill>
                  <a:schemeClr val="tx1">
                    <a:tint val="75000"/>
                  </a:schemeClr>
                </a:solidFill>
              </a:defRPr>
            </a:lvl7pPr>
            <a:lvl8pPr marL="3200417" indent="0">
              <a:buNone/>
              <a:defRPr sz="1600">
                <a:solidFill>
                  <a:schemeClr val="tx1">
                    <a:tint val="75000"/>
                  </a:schemeClr>
                </a:solidFill>
              </a:defRPr>
            </a:lvl8pPr>
            <a:lvl9pPr marL="3657619" indent="0">
              <a:buNone/>
              <a:defRPr sz="16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5691189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8201"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5835738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9789" y="1681164"/>
            <a:ext cx="5157787" cy="823912"/>
          </a:xfrm>
        </p:spPr>
        <p:txBody>
          <a:bodyPr anchor="b"/>
          <a:lstStyle>
            <a:lvl1pPr marL="0" indent="0">
              <a:buNone/>
              <a:defRPr sz="2400" b="1"/>
            </a:lvl1pPr>
            <a:lvl2pPr marL="457202" indent="0">
              <a:buNone/>
              <a:defRPr sz="2000" b="1"/>
            </a:lvl2pPr>
            <a:lvl3pPr marL="914404" indent="0">
              <a:buNone/>
              <a:defRPr sz="1800" b="1"/>
            </a:lvl3pPr>
            <a:lvl4pPr marL="1371607" indent="0">
              <a:buNone/>
              <a:defRPr sz="1600" b="1"/>
            </a:lvl4pPr>
            <a:lvl5pPr marL="1828810" indent="0">
              <a:buNone/>
              <a:defRPr sz="1600" b="1"/>
            </a:lvl5pPr>
            <a:lvl6pPr marL="2286012" indent="0">
              <a:buNone/>
              <a:defRPr sz="1600" b="1"/>
            </a:lvl6pPr>
            <a:lvl7pPr marL="2743214" indent="0">
              <a:buNone/>
              <a:defRPr sz="1600" b="1"/>
            </a:lvl7pPr>
            <a:lvl8pPr marL="3200417" indent="0">
              <a:buNone/>
              <a:defRPr sz="1600" b="1"/>
            </a:lvl8pPr>
            <a:lvl9pPr marL="3657619" indent="0">
              <a:buNone/>
              <a:defRPr sz="1600" b="1"/>
            </a:lvl9pPr>
          </a:lstStyle>
          <a:p>
            <a:pPr lvl="0"/>
            <a:r>
              <a:rPr lang="sk-SK"/>
              <a:t>Kliknite sem a upravte štýly predlohy textu</a:t>
            </a:r>
          </a:p>
        </p:txBody>
      </p:sp>
      <p:sp>
        <p:nvSpPr>
          <p:cNvPr id="4" name="Content Placeholder 3"/>
          <p:cNvSpPr>
            <a:spLocks noGrp="1"/>
          </p:cNvSpPr>
          <p:nvPr>
            <p:ph sz="half" idx="2"/>
          </p:nvPr>
        </p:nvSpPr>
        <p:spPr>
          <a:xfrm>
            <a:off x="839789" y="2505076"/>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72201" y="1681164"/>
            <a:ext cx="5183188" cy="823912"/>
          </a:xfrm>
        </p:spPr>
        <p:txBody>
          <a:bodyPr anchor="b"/>
          <a:lstStyle>
            <a:lvl1pPr marL="0" indent="0">
              <a:buNone/>
              <a:defRPr sz="2400" b="1"/>
            </a:lvl1pPr>
            <a:lvl2pPr marL="457202" indent="0">
              <a:buNone/>
              <a:defRPr sz="2000" b="1"/>
            </a:lvl2pPr>
            <a:lvl3pPr marL="914404" indent="0">
              <a:buNone/>
              <a:defRPr sz="1800" b="1"/>
            </a:lvl3pPr>
            <a:lvl4pPr marL="1371607" indent="0">
              <a:buNone/>
              <a:defRPr sz="1600" b="1"/>
            </a:lvl4pPr>
            <a:lvl5pPr marL="1828810" indent="0">
              <a:buNone/>
              <a:defRPr sz="1600" b="1"/>
            </a:lvl5pPr>
            <a:lvl6pPr marL="2286012" indent="0">
              <a:buNone/>
              <a:defRPr sz="1600" b="1"/>
            </a:lvl6pPr>
            <a:lvl7pPr marL="2743214" indent="0">
              <a:buNone/>
              <a:defRPr sz="1600" b="1"/>
            </a:lvl7pPr>
            <a:lvl8pPr marL="3200417" indent="0">
              <a:buNone/>
              <a:defRPr sz="1600" b="1"/>
            </a:lvl8pPr>
            <a:lvl9pPr marL="3657619" indent="0">
              <a:buNone/>
              <a:defRPr sz="1600" b="1"/>
            </a:lvl9pPr>
          </a:lstStyle>
          <a:p>
            <a:pPr lvl="0"/>
            <a:r>
              <a:rPr lang="sk-SK"/>
              <a:t>Kliknite sem a upravte štýly predlohy textu</a:t>
            </a:r>
          </a:p>
        </p:txBody>
      </p:sp>
      <p:sp>
        <p:nvSpPr>
          <p:cNvPr id="6" name="Content Placeholder 5"/>
          <p:cNvSpPr>
            <a:spLocks noGrp="1"/>
          </p:cNvSpPr>
          <p:nvPr>
            <p:ph sz="quarter" idx="4"/>
          </p:nvPr>
        </p:nvSpPr>
        <p:spPr>
          <a:xfrm>
            <a:off x="6172201" y="2505076"/>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37D2B237-F00F-4862-9069-ABD888C85C1C}" type="datetimeFigureOut">
              <a:rPr lang="sk-SK" smtClean="0"/>
              <a:t>13. 10. 2020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7644694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37D2B237-F00F-4862-9069-ABD888C85C1C}" type="datetimeFigureOut">
              <a:rPr lang="sk-SK" smtClean="0"/>
              <a:t>13. 10. 2020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50461397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D2B237-F00F-4862-9069-ABD888C85C1C}" type="datetimeFigureOut">
              <a:rPr lang="sk-SK" smtClean="0"/>
              <a:t>13. 10. 2020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71616607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endParaRPr lang="en-US" dirty="0"/>
          </a:p>
        </p:txBody>
      </p:sp>
      <p:sp>
        <p:nvSpPr>
          <p:cNvPr id="3" name="Content Placeholder 2"/>
          <p:cNvSpPr>
            <a:spLocks noGrp="1"/>
          </p:cNvSpPr>
          <p:nvPr>
            <p:ph idx="1"/>
          </p:nvPr>
        </p:nvSpPr>
        <p:spPr>
          <a:xfrm>
            <a:off x="5183189"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9788" y="2057401"/>
            <a:ext cx="3932237" cy="3811588"/>
          </a:xfrm>
        </p:spPr>
        <p:txBody>
          <a:bodyPr/>
          <a:lstStyle>
            <a:lvl1pPr marL="0" indent="0">
              <a:buNone/>
              <a:defRPr sz="1600"/>
            </a:lvl1pPr>
            <a:lvl2pPr marL="457202" indent="0">
              <a:buNone/>
              <a:defRPr sz="1400"/>
            </a:lvl2pPr>
            <a:lvl3pPr marL="914404" indent="0">
              <a:buNone/>
              <a:defRPr sz="1200"/>
            </a:lvl3pPr>
            <a:lvl4pPr marL="1371607" indent="0">
              <a:buNone/>
              <a:defRPr sz="1000"/>
            </a:lvl4pPr>
            <a:lvl5pPr marL="1828810" indent="0">
              <a:buNone/>
              <a:defRPr sz="1000"/>
            </a:lvl5pPr>
            <a:lvl6pPr marL="2286012" indent="0">
              <a:buNone/>
              <a:defRPr sz="1000"/>
            </a:lvl6pPr>
            <a:lvl7pPr marL="2743214" indent="0">
              <a:buNone/>
              <a:defRPr sz="1000"/>
            </a:lvl7pPr>
            <a:lvl8pPr marL="3200417" indent="0">
              <a:buNone/>
              <a:defRPr sz="1000"/>
            </a:lvl8pPr>
            <a:lvl9pPr marL="3657619"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86750942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83189" y="987427"/>
            <a:ext cx="6172200" cy="4873625"/>
          </a:xfrm>
        </p:spPr>
        <p:txBody>
          <a:bodyPr anchor="t"/>
          <a:lstStyle>
            <a:lvl1pPr marL="0" indent="0">
              <a:buNone/>
              <a:defRPr sz="3200"/>
            </a:lvl1pPr>
            <a:lvl2pPr marL="457202" indent="0">
              <a:buNone/>
              <a:defRPr sz="2800"/>
            </a:lvl2pPr>
            <a:lvl3pPr marL="914404" indent="0">
              <a:buNone/>
              <a:defRPr sz="2400"/>
            </a:lvl3pPr>
            <a:lvl4pPr marL="1371607" indent="0">
              <a:buNone/>
              <a:defRPr sz="2000"/>
            </a:lvl4pPr>
            <a:lvl5pPr marL="1828810" indent="0">
              <a:buNone/>
              <a:defRPr sz="2000"/>
            </a:lvl5pPr>
            <a:lvl6pPr marL="2286012" indent="0">
              <a:buNone/>
              <a:defRPr sz="2000"/>
            </a:lvl6pPr>
            <a:lvl7pPr marL="2743214" indent="0">
              <a:buNone/>
              <a:defRPr sz="2000"/>
            </a:lvl7pPr>
            <a:lvl8pPr marL="3200417" indent="0">
              <a:buNone/>
              <a:defRPr sz="2000"/>
            </a:lvl8pPr>
            <a:lvl9pPr marL="3657619" indent="0">
              <a:buNone/>
              <a:defRPr sz="2000"/>
            </a:lvl9pPr>
          </a:lstStyle>
          <a:p>
            <a:r>
              <a:rPr lang="sk-SK"/>
              <a:t>Kliknutím na ikonu pridáte obrázok</a:t>
            </a:r>
            <a:endParaRPr lang="en-US" dirty="0"/>
          </a:p>
        </p:txBody>
      </p:sp>
      <p:sp>
        <p:nvSpPr>
          <p:cNvPr id="4" name="Text Placeholder 3"/>
          <p:cNvSpPr>
            <a:spLocks noGrp="1"/>
          </p:cNvSpPr>
          <p:nvPr>
            <p:ph type="body" sz="half" idx="2"/>
          </p:nvPr>
        </p:nvSpPr>
        <p:spPr>
          <a:xfrm>
            <a:off x="839788" y="2057401"/>
            <a:ext cx="3932237" cy="3811588"/>
          </a:xfrm>
        </p:spPr>
        <p:txBody>
          <a:bodyPr/>
          <a:lstStyle>
            <a:lvl1pPr marL="0" indent="0">
              <a:buNone/>
              <a:defRPr sz="1600"/>
            </a:lvl1pPr>
            <a:lvl2pPr marL="457202" indent="0">
              <a:buNone/>
              <a:defRPr sz="1400"/>
            </a:lvl2pPr>
            <a:lvl3pPr marL="914404" indent="0">
              <a:buNone/>
              <a:defRPr sz="1200"/>
            </a:lvl3pPr>
            <a:lvl4pPr marL="1371607" indent="0">
              <a:buNone/>
              <a:defRPr sz="1000"/>
            </a:lvl4pPr>
            <a:lvl5pPr marL="1828810" indent="0">
              <a:buNone/>
              <a:defRPr sz="1000"/>
            </a:lvl5pPr>
            <a:lvl6pPr marL="2286012" indent="0">
              <a:buNone/>
              <a:defRPr sz="1000"/>
            </a:lvl6pPr>
            <a:lvl7pPr marL="2743214" indent="0">
              <a:buNone/>
              <a:defRPr sz="1000"/>
            </a:lvl7pPr>
            <a:lvl8pPr marL="3200417" indent="0">
              <a:buNone/>
              <a:defRPr sz="1000"/>
            </a:lvl8pPr>
            <a:lvl9pPr marL="3657619"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32430710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02039703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6"/>
            <a:ext cx="2628900" cy="581183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8201" y="365126"/>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4607261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13. 10. 2020</a:t>
            </a:fld>
            <a:endParaRPr lang="es-ES" altLang="sk-SK"/>
          </a:p>
        </p:txBody>
      </p:sp>
    </p:spTree>
    <p:extLst>
      <p:ext uri="{BB962C8B-B14F-4D97-AF65-F5344CB8AC3E}">
        <p14:creationId xmlns:p14="http://schemas.microsoft.com/office/powerpoint/2010/main" val="26161617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13. 10. 2020</a:t>
            </a:fld>
            <a:endParaRPr lang="es-ES" altLang="sk-SK"/>
          </a:p>
        </p:txBody>
      </p:sp>
    </p:spTree>
    <p:extLst>
      <p:ext uri="{BB962C8B-B14F-4D97-AF65-F5344CB8AC3E}">
        <p14:creationId xmlns:p14="http://schemas.microsoft.com/office/powerpoint/2010/main" val="15692378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13. 10. 2020</a:t>
            </a:fld>
            <a:endParaRPr lang="es-ES" altLang="sk-SK"/>
          </a:p>
        </p:txBody>
      </p:sp>
    </p:spTree>
    <p:extLst>
      <p:ext uri="{BB962C8B-B14F-4D97-AF65-F5344CB8AC3E}">
        <p14:creationId xmlns:p14="http://schemas.microsoft.com/office/powerpoint/2010/main" val="260252757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13. 10. 2020</a:t>
            </a:fld>
            <a:endParaRPr lang="es-ES" altLang="sk-SK"/>
          </a:p>
        </p:txBody>
      </p:sp>
    </p:spTree>
    <p:extLst>
      <p:ext uri="{BB962C8B-B14F-4D97-AF65-F5344CB8AC3E}">
        <p14:creationId xmlns:p14="http://schemas.microsoft.com/office/powerpoint/2010/main" val="3234622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13. 10. 2020</a:t>
            </a:fld>
            <a:endParaRPr lang="es-ES" altLang="sk-SK"/>
          </a:p>
        </p:txBody>
      </p:sp>
    </p:spTree>
    <p:extLst>
      <p:ext uri="{BB962C8B-B14F-4D97-AF65-F5344CB8AC3E}">
        <p14:creationId xmlns:p14="http://schemas.microsoft.com/office/powerpoint/2010/main" val="29697759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13. 10. 2020</a:t>
            </a:fld>
            <a:endParaRPr lang="es-ES" altLang="sk-SK"/>
          </a:p>
        </p:txBody>
      </p:sp>
    </p:spTree>
    <p:extLst>
      <p:ext uri="{BB962C8B-B14F-4D97-AF65-F5344CB8AC3E}">
        <p14:creationId xmlns:p14="http://schemas.microsoft.com/office/powerpoint/2010/main" val="35687072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13. 10. 2020</a:t>
            </a:fld>
            <a:endParaRPr lang="es-ES" altLang="sk-SK"/>
          </a:p>
        </p:txBody>
      </p:sp>
    </p:spTree>
    <p:extLst>
      <p:ext uri="{BB962C8B-B14F-4D97-AF65-F5344CB8AC3E}">
        <p14:creationId xmlns:p14="http://schemas.microsoft.com/office/powerpoint/2010/main" val="62795478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13. 10. 2020</a:t>
            </a:fld>
            <a:endParaRPr lang="es-ES" altLang="sk-SK"/>
          </a:p>
        </p:txBody>
      </p:sp>
    </p:spTree>
    <p:extLst>
      <p:ext uri="{BB962C8B-B14F-4D97-AF65-F5344CB8AC3E}">
        <p14:creationId xmlns:p14="http://schemas.microsoft.com/office/powerpoint/2010/main" val="72053673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13. 10. 2020</a:t>
            </a:fld>
            <a:endParaRPr lang="es-ES" altLang="sk-SK"/>
          </a:p>
        </p:txBody>
      </p:sp>
    </p:spTree>
    <p:extLst>
      <p:ext uri="{BB962C8B-B14F-4D97-AF65-F5344CB8AC3E}">
        <p14:creationId xmlns:p14="http://schemas.microsoft.com/office/powerpoint/2010/main" val="203718529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13. 10. 2020</a:t>
            </a:fld>
            <a:endParaRPr lang="es-ES" altLang="sk-SK"/>
          </a:p>
        </p:txBody>
      </p:sp>
    </p:spTree>
    <p:extLst>
      <p:ext uri="{BB962C8B-B14F-4D97-AF65-F5344CB8AC3E}">
        <p14:creationId xmlns:p14="http://schemas.microsoft.com/office/powerpoint/2010/main" val="387344632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13. 10. 2020</a:t>
            </a:fld>
            <a:endParaRPr lang="es-ES" altLang="sk-SK"/>
          </a:p>
        </p:txBody>
      </p:sp>
    </p:spTree>
    <p:extLst>
      <p:ext uri="{BB962C8B-B14F-4D97-AF65-F5344CB8AC3E}">
        <p14:creationId xmlns:p14="http://schemas.microsoft.com/office/powerpoint/2010/main" val="2423183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19230763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D2B237-F00F-4862-9069-ABD888C85C1C}" type="datetimeFigureOut">
              <a:rPr lang="sk-SK" smtClean="0"/>
              <a:t>13. 10. 2020</a:t>
            </a:fld>
            <a:endParaRPr lang="sk-SK"/>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6D36E8-1B50-4171-AD6E-16669238FF26}" type="slidenum">
              <a:rPr lang="sk-SK" smtClean="0"/>
              <a:t>‹#›</a:t>
            </a:fld>
            <a:endParaRPr lang="sk-SK"/>
          </a:p>
        </p:txBody>
      </p:sp>
    </p:spTree>
    <p:extLst>
      <p:ext uri="{BB962C8B-B14F-4D97-AF65-F5344CB8AC3E}">
        <p14:creationId xmlns:p14="http://schemas.microsoft.com/office/powerpoint/2010/main" val="32156366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302" rtl="0" eaLnBrk="1" latinLnBrk="0" hangingPunct="1">
        <a:lnSpc>
          <a:spcPct val="90000"/>
        </a:lnSpc>
        <a:spcBef>
          <a:spcPct val="0"/>
        </a:spcBef>
        <a:buNone/>
        <a:defRPr sz="4399" kern="1200">
          <a:solidFill>
            <a:schemeClr val="tx1"/>
          </a:solidFill>
          <a:latin typeface="+mj-lt"/>
          <a:ea typeface="+mj-ea"/>
          <a:cs typeface="+mj-cs"/>
        </a:defRPr>
      </a:lvl1pPr>
    </p:titleStyle>
    <p:bodyStyle>
      <a:lvl1pPr marL="228575" indent="-228575" algn="l" defTabSz="914302"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26" indent="-228575" algn="l" defTabSz="914302"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78" indent="-228575" algn="l" defTabSz="914302" rtl="0" eaLnBrk="1" latinLnBrk="0" hangingPunct="1">
        <a:lnSpc>
          <a:spcPct val="90000"/>
        </a:lnSpc>
        <a:spcBef>
          <a:spcPts val="500"/>
        </a:spcBef>
        <a:buFont typeface="Arial" panose="020B0604020202020204" pitchFamily="34" charset="0"/>
        <a:buChar char="•"/>
        <a:defRPr sz="1999" kern="1200">
          <a:solidFill>
            <a:schemeClr val="tx1"/>
          </a:solidFill>
          <a:latin typeface="+mn-lt"/>
          <a:ea typeface="+mn-ea"/>
          <a:cs typeface="+mn-cs"/>
        </a:defRPr>
      </a:lvl3pPr>
      <a:lvl4pPr marL="1600029"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180"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31"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83"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34"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85"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02" rtl="0" eaLnBrk="1" latinLnBrk="0" hangingPunct="1">
        <a:defRPr sz="1800" kern="1200">
          <a:solidFill>
            <a:schemeClr val="tx1"/>
          </a:solidFill>
          <a:latin typeface="+mn-lt"/>
          <a:ea typeface="+mn-ea"/>
          <a:cs typeface="+mn-cs"/>
        </a:defRPr>
      </a:lvl1pPr>
      <a:lvl2pPr marL="457151" algn="l" defTabSz="914302" rtl="0" eaLnBrk="1" latinLnBrk="0" hangingPunct="1">
        <a:defRPr sz="1800" kern="1200">
          <a:solidFill>
            <a:schemeClr val="tx1"/>
          </a:solidFill>
          <a:latin typeface="+mn-lt"/>
          <a:ea typeface="+mn-ea"/>
          <a:cs typeface="+mn-cs"/>
        </a:defRPr>
      </a:lvl2pPr>
      <a:lvl3pPr marL="914302" algn="l" defTabSz="914302" rtl="0" eaLnBrk="1" latinLnBrk="0" hangingPunct="1">
        <a:defRPr sz="1800" kern="1200">
          <a:solidFill>
            <a:schemeClr val="tx1"/>
          </a:solidFill>
          <a:latin typeface="+mn-lt"/>
          <a:ea typeface="+mn-ea"/>
          <a:cs typeface="+mn-cs"/>
        </a:defRPr>
      </a:lvl3pPr>
      <a:lvl4pPr marL="1371454" algn="l" defTabSz="914302" rtl="0" eaLnBrk="1" latinLnBrk="0" hangingPunct="1">
        <a:defRPr sz="1800" kern="1200">
          <a:solidFill>
            <a:schemeClr val="tx1"/>
          </a:solidFill>
          <a:latin typeface="+mn-lt"/>
          <a:ea typeface="+mn-ea"/>
          <a:cs typeface="+mn-cs"/>
        </a:defRPr>
      </a:lvl4pPr>
      <a:lvl5pPr marL="1828605" algn="l" defTabSz="914302" rtl="0" eaLnBrk="1" latinLnBrk="0" hangingPunct="1">
        <a:defRPr sz="1800" kern="1200">
          <a:solidFill>
            <a:schemeClr val="tx1"/>
          </a:solidFill>
          <a:latin typeface="+mn-lt"/>
          <a:ea typeface="+mn-ea"/>
          <a:cs typeface="+mn-cs"/>
        </a:defRPr>
      </a:lvl5pPr>
      <a:lvl6pPr marL="2285756" algn="l" defTabSz="914302" rtl="0" eaLnBrk="1" latinLnBrk="0" hangingPunct="1">
        <a:defRPr sz="1800" kern="1200">
          <a:solidFill>
            <a:schemeClr val="tx1"/>
          </a:solidFill>
          <a:latin typeface="+mn-lt"/>
          <a:ea typeface="+mn-ea"/>
          <a:cs typeface="+mn-cs"/>
        </a:defRPr>
      </a:lvl6pPr>
      <a:lvl7pPr marL="2742907" algn="l" defTabSz="914302" rtl="0" eaLnBrk="1" latinLnBrk="0" hangingPunct="1">
        <a:defRPr sz="1800" kern="1200">
          <a:solidFill>
            <a:schemeClr val="tx1"/>
          </a:solidFill>
          <a:latin typeface="+mn-lt"/>
          <a:ea typeface="+mn-ea"/>
          <a:cs typeface="+mn-cs"/>
        </a:defRPr>
      </a:lvl7pPr>
      <a:lvl8pPr marL="3200059" algn="l" defTabSz="914302" rtl="0" eaLnBrk="1" latinLnBrk="0" hangingPunct="1">
        <a:defRPr sz="1800" kern="1200">
          <a:solidFill>
            <a:schemeClr val="tx1"/>
          </a:solidFill>
          <a:latin typeface="+mn-lt"/>
          <a:ea typeface="+mn-ea"/>
          <a:cs typeface="+mn-cs"/>
        </a:defRPr>
      </a:lvl8pPr>
      <a:lvl9pPr marL="3657210" algn="l" defTabSz="914302"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1" y="365127"/>
            <a:ext cx="10515600" cy="1325563"/>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8201"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D2B237-F00F-4862-9069-ABD888C85C1C}" type="datetimeFigureOut">
              <a:rPr lang="sk-SK" smtClean="0"/>
              <a:t>13. 10. 2020</a:t>
            </a:fld>
            <a:endParaRPr lang="sk-SK"/>
          </a:p>
        </p:txBody>
      </p:sp>
      <p:sp>
        <p:nvSpPr>
          <p:cNvPr id="5" name="Footer Placeholder 4"/>
          <p:cNvSpPr>
            <a:spLocks noGrp="1"/>
          </p:cNvSpPr>
          <p:nvPr>
            <p:ph type="ftr" sz="quarter" idx="3"/>
          </p:nvPr>
        </p:nvSpPr>
        <p:spPr>
          <a:xfrm>
            <a:off x="4038601"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6D36E8-1B50-4171-AD6E-16669238FF26}" type="slidenum">
              <a:rPr lang="sk-SK" smtClean="0"/>
              <a:t>‹#›</a:t>
            </a:fld>
            <a:endParaRPr lang="sk-SK"/>
          </a:p>
        </p:txBody>
      </p:sp>
    </p:spTree>
    <p:extLst>
      <p:ext uri="{BB962C8B-B14F-4D97-AF65-F5344CB8AC3E}">
        <p14:creationId xmlns:p14="http://schemas.microsoft.com/office/powerpoint/2010/main" val="60836582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4"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1" indent="-228601" algn="l" defTabSz="914404"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3" indent="-228601" algn="l" defTabSz="914404"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6" indent="-228601" algn="l" defTabSz="914404"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8" indent="-228601" algn="l" defTabSz="91440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11" indent="-228601" algn="l" defTabSz="91440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13" indent="-228601" algn="l" defTabSz="91440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16" indent="-228601" algn="l" defTabSz="91440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18" indent="-228601" algn="l" defTabSz="91440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20" indent="-228601" algn="l" defTabSz="91440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4" rtl="0" eaLnBrk="1" latinLnBrk="0" hangingPunct="1">
        <a:defRPr sz="1800" kern="1200">
          <a:solidFill>
            <a:schemeClr val="tx1"/>
          </a:solidFill>
          <a:latin typeface="+mn-lt"/>
          <a:ea typeface="+mn-ea"/>
          <a:cs typeface="+mn-cs"/>
        </a:defRPr>
      </a:lvl1pPr>
      <a:lvl2pPr marL="457202" algn="l" defTabSz="914404" rtl="0" eaLnBrk="1" latinLnBrk="0" hangingPunct="1">
        <a:defRPr sz="1800" kern="1200">
          <a:solidFill>
            <a:schemeClr val="tx1"/>
          </a:solidFill>
          <a:latin typeface="+mn-lt"/>
          <a:ea typeface="+mn-ea"/>
          <a:cs typeface="+mn-cs"/>
        </a:defRPr>
      </a:lvl2pPr>
      <a:lvl3pPr marL="914404" algn="l" defTabSz="914404" rtl="0" eaLnBrk="1" latinLnBrk="0" hangingPunct="1">
        <a:defRPr sz="1800" kern="1200">
          <a:solidFill>
            <a:schemeClr val="tx1"/>
          </a:solidFill>
          <a:latin typeface="+mn-lt"/>
          <a:ea typeface="+mn-ea"/>
          <a:cs typeface="+mn-cs"/>
        </a:defRPr>
      </a:lvl3pPr>
      <a:lvl4pPr marL="1371607" algn="l" defTabSz="914404" rtl="0" eaLnBrk="1" latinLnBrk="0" hangingPunct="1">
        <a:defRPr sz="1800" kern="1200">
          <a:solidFill>
            <a:schemeClr val="tx1"/>
          </a:solidFill>
          <a:latin typeface="+mn-lt"/>
          <a:ea typeface="+mn-ea"/>
          <a:cs typeface="+mn-cs"/>
        </a:defRPr>
      </a:lvl4pPr>
      <a:lvl5pPr marL="1828810" algn="l" defTabSz="914404" rtl="0" eaLnBrk="1" latinLnBrk="0" hangingPunct="1">
        <a:defRPr sz="1800" kern="1200">
          <a:solidFill>
            <a:schemeClr val="tx1"/>
          </a:solidFill>
          <a:latin typeface="+mn-lt"/>
          <a:ea typeface="+mn-ea"/>
          <a:cs typeface="+mn-cs"/>
        </a:defRPr>
      </a:lvl5pPr>
      <a:lvl6pPr marL="2286012" algn="l" defTabSz="914404" rtl="0" eaLnBrk="1" latinLnBrk="0" hangingPunct="1">
        <a:defRPr sz="1800" kern="1200">
          <a:solidFill>
            <a:schemeClr val="tx1"/>
          </a:solidFill>
          <a:latin typeface="+mn-lt"/>
          <a:ea typeface="+mn-ea"/>
          <a:cs typeface="+mn-cs"/>
        </a:defRPr>
      </a:lvl6pPr>
      <a:lvl7pPr marL="2743214" algn="l" defTabSz="914404" rtl="0" eaLnBrk="1" latinLnBrk="0" hangingPunct="1">
        <a:defRPr sz="1800" kern="1200">
          <a:solidFill>
            <a:schemeClr val="tx1"/>
          </a:solidFill>
          <a:latin typeface="+mn-lt"/>
          <a:ea typeface="+mn-ea"/>
          <a:cs typeface="+mn-cs"/>
        </a:defRPr>
      </a:lvl7pPr>
      <a:lvl8pPr marL="3200417" algn="l" defTabSz="914404" rtl="0" eaLnBrk="1" latinLnBrk="0" hangingPunct="1">
        <a:defRPr sz="1800" kern="1200">
          <a:solidFill>
            <a:schemeClr val="tx1"/>
          </a:solidFill>
          <a:latin typeface="+mn-lt"/>
          <a:ea typeface="+mn-ea"/>
          <a:cs typeface="+mn-cs"/>
        </a:defRPr>
      </a:lvl8pPr>
      <a:lvl9pPr marL="3657619" algn="l" defTabSz="914404"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13. 10. 2020</a:t>
            </a:fld>
            <a:endParaRPr lang="es-ES" altLang="sk-SK"/>
          </a:p>
        </p:txBody>
      </p:sp>
    </p:spTree>
    <p:extLst>
      <p:ext uri="{BB962C8B-B14F-4D97-AF65-F5344CB8AC3E}">
        <p14:creationId xmlns:p14="http://schemas.microsoft.com/office/powerpoint/2010/main" val="302415027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24.xml"/><Relationship Id="rId6" Type="http://schemas.openxmlformats.org/officeDocument/2006/relationships/image" Target="../media/image7.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2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6.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7.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8.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9.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0.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1.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2.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55.png"/><Relationship Id="rId4" Type="http://schemas.openxmlformats.org/officeDocument/2006/relationships/image" Target="../media/image54.png"/></Relationships>
</file>

<file path=ppt/slides/_rels/slide46.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34.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9E53F501-AF69-4722-A7B9-25D4D755B1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Číslo">
            <a:extLst>
              <a:ext uri="{FF2B5EF4-FFF2-40B4-BE49-F238E27FC236}">
                <a16:creationId xmlns:a16="http://schemas.microsoft.com/office/drawing/2014/main" id="{4263AEC4-7CE8-4A44-9170-019CC59EDE09}"/>
              </a:ext>
            </a:extLst>
          </p:cNvPr>
          <p:cNvSpPr/>
          <p:nvPr/>
        </p:nvSpPr>
        <p:spPr>
          <a:xfrm>
            <a:off x="10595869" y="483190"/>
            <a:ext cx="978811" cy="539502"/>
          </a:xfrm>
          <a:prstGeom prst="roundRect">
            <a:avLst/>
          </a:prstGeom>
          <a:solidFill>
            <a:schemeClr val="accent1">
              <a:lumMod val="75000"/>
            </a:schemeClr>
          </a:solidFill>
          <a:ln w="38100" cap="flat" cmpd="sng" algn="ctr">
            <a:solidFill>
              <a:schemeClr val="bg1"/>
            </a:solidFill>
            <a:prstDash val="solid"/>
            <a:miter lim="800000"/>
          </a:ln>
          <a:effectLst>
            <a:outerShdw blurRad="63500" dist="63500" dir="2700000" algn="tl" rotWithShape="0">
              <a:prstClr val="black">
                <a:alpha val="40000"/>
              </a:prstClr>
            </a:outerShdw>
          </a:effectLst>
        </p:spPr>
        <p:txBody>
          <a:bodyPr rot="0" spcFirstLastPara="0" vertOverflow="overflow" horzOverflow="overflow" vert="horz" wrap="square" lIns="96491" tIns="96491" rIns="96491" bIns="128655" numCol="1" spcCol="0" rtlCol="0" fromWordArt="0" anchor="ctr" anchorCtr="0" forceAA="0" compatLnSpc="1">
            <a:prstTxWarp prst="textNoShape">
              <a:avLst/>
            </a:prstTxWarp>
            <a:noAutofit/>
          </a:bodyPr>
          <a:lstStyle/>
          <a:p>
            <a:pPr marL="0" marR="0" lvl="0" indent="0" algn="ctr" defTabSz="408462" eaLnBrk="1" fontAlgn="auto" latinLnBrk="0" hangingPunct="1">
              <a:lnSpc>
                <a:spcPct val="100000"/>
              </a:lnSpc>
              <a:spcBef>
                <a:spcPts val="0"/>
              </a:spcBef>
              <a:spcAft>
                <a:spcPts val="0"/>
              </a:spcAft>
              <a:buClrTx/>
              <a:buSzTx/>
              <a:buFontTx/>
              <a:buNone/>
              <a:tabLst/>
              <a:defRPr/>
            </a:pPr>
            <a:r>
              <a:rPr kumimoji="0" lang="sk-SK" sz="3574" b="1" i="0" u="none" strike="noStrike" kern="0" cap="none" spc="0" normalizeH="0" baseline="0" noProof="0">
                <a:ln w="12700">
                  <a:solidFill>
                    <a:schemeClr val="tx1"/>
                  </a:solidFill>
                  <a:prstDash val="solid"/>
                </a:ln>
                <a:solidFill>
                  <a:schemeClr val="bg1"/>
                </a:solidFill>
                <a:effectLst/>
                <a:uLnTx/>
                <a:uFillTx/>
                <a:latin typeface="BalloPEEExtBol" pitchFamily="2" charset="0"/>
                <a:ea typeface="+mn-ea"/>
                <a:cs typeface="+mn-cs"/>
              </a:rPr>
              <a:t>05</a:t>
            </a:r>
          </a:p>
        </p:txBody>
      </p:sp>
      <p:sp>
        <p:nvSpPr>
          <p:cNvPr id="5" name="SLO">
            <a:extLst>
              <a:ext uri="{FF2B5EF4-FFF2-40B4-BE49-F238E27FC236}">
                <a16:creationId xmlns:a16="http://schemas.microsoft.com/office/drawing/2014/main" id="{18A28397-E560-46BC-9F16-92D2FAB25901}"/>
              </a:ext>
            </a:extLst>
          </p:cNvPr>
          <p:cNvSpPr txBox="1"/>
          <p:nvPr/>
        </p:nvSpPr>
        <p:spPr>
          <a:xfrm>
            <a:off x="1909077" y="1608367"/>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408462"/>
            <a:r>
              <a:rPr lang="sk-SK" sz="8577" b="1">
                <a:ln>
                  <a:solidFill>
                    <a:prstClr val="black"/>
                  </a:solidFill>
                </a:ln>
                <a:gradFill>
                  <a:gsLst>
                    <a:gs pos="0">
                      <a:schemeClr val="bg1"/>
                    </a:gs>
                    <a:gs pos="34000">
                      <a:schemeClr val="accent1">
                        <a:lumMod val="20000"/>
                        <a:lumOff val="80000"/>
                      </a:schemeClr>
                    </a:gs>
                    <a:gs pos="71000">
                      <a:schemeClr val="accent1">
                        <a:lumMod val="40000"/>
                        <a:lumOff val="60000"/>
                      </a:schemeClr>
                    </a:gs>
                    <a:gs pos="100000">
                      <a:schemeClr val="accent1">
                        <a:lumMod val="60000"/>
                        <a:lumOff val="40000"/>
                      </a:schemeClr>
                    </a:gs>
                  </a:gsLst>
                  <a:lin ang="5400000" scaled="1"/>
                </a:gradFill>
                <a:effectLst>
                  <a:outerShdw blurRad="38100" dist="38100" dir="2700000" algn="tl">
                    <a:srgbClr val="000000">
                      <a:alpha val="43137"/>
                    </a:srgbClr>
                  </a:outerShdw>
                </a:effectLst>
                <a:latin typeface="Artistik CE" panose="040F0704080607010103" pitchFamily="82" charset="0"/>
              </a:rPr>
              <a:t>Svet objektívom</a:t>
            </a:r>
          </a:p>
        </p:txBody>
      </p:sp>
      <p:sp>
        <p:nvSpPr>
          <p:cNvPr id="6" name="ŠPA">
            <a:extLst>
              <a:ext uri="{FF2B5EF4-FFF2-40B4-BE49-F238E27FC236}">
                <a16:creationId xmlns:a16="http://schemas.microsoft.com/office/drawing/2014/main" id="{82D768C0-43AA-4477-B34F-C94105EBCE75}"/>
              </a:ext>
            </a:extLst>
          </p:cNvPr>
          <p:cNvSpPr txBox="1"/>
          <p:nvPr/>
        </p:nvSpPr>
        <p:spPr>
          <a:xfrm>
            <a:off x="1772917" y="1608367"/>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408462"/>
            <a:r>
              <a:rPr lang="sk-SK" sz="8577" b="1">
                <a:ln>
                  <a:solidFill>
                    <a:prstClr val="black"/>
                  </a:solidFill>
                </a:ln>
                <a:gradFill>
                  <a:gsLst>
                    <a:gs pos="0">
                      <a:schemeClr val="bg1"/>
                    </a:gs>
                    <a:gs pos="34000">
                      <a:schemeClr val="accent1">
                        <a:lumMod val="20000"/>
                        <a:lumOff val="80000"/>
                      </a:schemeClr>
                    </a:gs>
                    <a:gs pos="71000">
                      <a:schemeClr val="accent1">
                        <a:lumMod val="40000"/>
                        <a:lumOff val="60000"/>
                      </a:schemeClr>
                    </a:gs>
                    <a:gs pos="100000">
                      <a:schemeClr val="accent1">
                        <a:lumMod val="60000"/>
                        <a:lumOff val="40000"/>
                      </a:schemeClr>
                    </a:gs>
                  </a:gsLst>
                  <a:lin ang="5400000" scaled="1"/>
                </a:gradFill>
                <a:effectLst>
                  <a:outerShdw blurRad="38100" dist="38100" dir="2700000" algn="tl">
                    <a:srgbClr val="000000">
                      <a:alpha val="43137"/>
                    </a:srgbClr>
                  </a:outerShdw>
                </a:effectLst>
                <a:latin typeface="Artistik CE" panose="040F0704080607010103" pitchFamily="82" charset="0"/>
              </a:rPr>
              <a:t>El mundo en la lente</a:t>
            </a:r>
          </a:p>
        </p:txBody>
      </p:sp>
      <p:sp>
        <p:nvSpPr>
          <p:cNvPr id="7" name="ANG">
            <a:extLst>
              <a:ext uri="{FF2B5EF4-FFF2-40B4-BE49-F238E27FC236}">
                <a16:creationId xmlns:a16="http://schemas.microsoft.com/office/drawing/2014/main" id="{BDCCF544-DCBA-4B49-8D69-A83214FCB9E8}"/>
              </a:ext>
            </a:extLst>
          </p:cNvPr>
          <p:cNvSpPr txBox="1"/>
          <p:nvPr/>
        </p:nvSpPr>
        <p:spPr>
          <a:xfrm>
            <a:off x="1772917" y="1608367"/>
            <a:ext cx="8646165" cy="1402395"/>
          </a:xfrm>
          <a:prstGeom prst="rect">
            <a:avLst/>
          </a:prstGeom>
          <a:noFill/>
          <a:scene3d>
            <a:camera prst="orthographicFront"/>
            <a:lightRig rig="threePt" dir="t"/>
          </a:scene3d>
          <a:sp3d/>
        </p:spPr>
        <p:txBody>
          <a:bodyPr wrap="square" rtlCol="0">
            <a:prstTxWarp prst="textArchUp">
              <a:avLst/>
            </a:prstTxWarp>
            <a:spAutoFit/>
            <a:sp3d extrusionH="57150">
              <a:bevelT w="82550" h="38100" prst="coolSlant"/>
            </a:sp3d>
          </a:bodyPr>
          <a:lstStyle/>
          <a:p>
            <a:pPr algn="ctr" defTabSz="408462"/>
            <a:r>
              <a:rPr lang="en-US" sz="8577" b="1">
                <a:ln>
                  <a:solidFill>
                    <a:prstClr val="black"/>
                  </a:solidFill>
                </a:ln>
                <a:gradFill>
                  <a:gsLst>
                    <a:gs pos="0">
                      <a:schemeClr val="bg1"/>
                    </a:gs>
                    <a:gs pos="34000">
                      <a:schemeClr val="accent1">
                        <a:lumMod val="20000"/>
                        <a:lumOff val="80000"/>
                      </a:schemeClr>
                    </a:gs>
                    <a:gs pos="71000">
                      <a:schemeClr val="accent1">
                        <a:lumMod val="40000"/>
                        <a:lumOff val="60000"/>
                      </a:schemeClr>
                    </a:gs>
                    <a:gs pos="100000">
                      <a:schemeClr val="accent1">
                        <a:lumMod val="60000"/>
                        <a:lumOff val="40000"/>
                      </a:schemeClr>
                    </a:gs>
                  </a:gsLst>
                  <a:lin ang="5400000" scaled="1"/>
                </a:gradFill>
                <a:effectLst>
                  <a:outerShdw blurRad="38100" dist="38100" dir="2700000" algn="tl">
                    <a:srgbClr val="000000">
                      <a:alpha val="43137"/>
                    </a:srgbClr>
                  </a:outerShdw>
                </a:effectLst>
                <a:latin typeface="Artistik CE" panose="040F0704080607010103" pitchFamily="82" charset="0"/>
              </a:rPr>
              <a:t>The world in the lens</a:t>
            </a:r>
            <a:endParaRPr lang="sk-SK" sz="8577" b="1">
              <a:ln>
                <a:solidFill>
                  <a:prstClr val="black"/>
                </a:solidFill>
              </a:ln>
              <a:gradFill>
                <a:gsLst>
                  <a:gs pos="0">
                    <a:schemeClr val="bg1"/>
                  </a:gs>
                  <a:gs pos="34000">
                    <a:schemeClr val="accent1">
                      <a:lumMod val="20000"/>
                      <a:lumOff val="80000"/>
                    </a:schemeClr>
                  </a:gs>
                  <a:gs pos="71000">
                    <a:schemeClr val="accent1">
                      <a:lumMod val="40000"/>
                      <a:lumOff val="60000"/>
                    </a:schemeClr>
                  </a:gs>
                  <a:gs pos="100000">
                    <a:schemeClr val="accent1">
                      <a:lumMod val="60000"/>
                      <a:lumOff val="40000"/>
                    </a:schemeClr>
                  </a:gs>
                </a:gsLst>
                <a:lin ang="5400000" scaled="1"/>
              </a:gradFill>
              <a:effectLst>
                <a:outerShdw blurRad="38100" dist="38100" dir="2700000" algn="tl">
                  <a:srgbClr val="000000">
                    <a:alpha val="43137"/>
                  </a:srgbClr>
                </a:outerShdw>
              </a:effectLst>
              <a:latin typeface="Artistik CE" panose="040F0704080607010103" pitchFamily="82" charset="0"/>
            </a:endParaRPr>
          </a:p>
        </p:txBody>
      </p:sp>
      <p:sp>
        <p:nvSpPr>
          <p:cNvPr id="8" name="Steve">
            <a:extLst>
              <a:ext uri="{FF2B5EF4-FFF2-40B4-BE49-F238E27FC236}">
                <a16:creationId xmlns:a16="http://schemas.microsoft.com/office/drawing/2014/main" id="{B7C0617A-3CAA-4A10-85AC-41A18ED255FA}"/>
              </a:ext>
            </a:extLst>
          </p:cNvPr>
          <p:cNvSpPr/>
          <p:nvPr/>
        </p:nvSpPr>
        <p:spPr>
          <a:xfrm>
            <a:off x="363248" y="6059560"/>
            <a:ext cx="901209" cy="477375"/>
          </a:xfrm>
          <a:prstGeom prst="rect">
            <a:avLst/>
          </a:prstGeom>
        </p:spPr>
        <p:txBody>
          <a:bodyPr wrap="none">
            <a:spAutoFit/>
            <a:scene3d>
              <a:camera prst="orthographicFront"/>
              <a:lightRig rig="soft" dir="t"/>
            </a:scene3d>
            <a:sp3d extrusionH="31750" prstMaterial="matte"/>
          </a:bodyPr>
          <a:lstStyle/>
          <a:p>
            <a:pPr algn="ctr" defTabSz="408462"/>
            <a:r>
              <a:rPr lang="sk-SK" sz="2502" b="1">
                <a:ln w="3175">
                  <a:noFill/>
                </a:ln>
                <a:solidFill>
                  <a:schemeClr val="bg1"/>
                </a:solidFill>
                <a:effectLst>
                  <a:glow rad="63500">
                    <a:schemeClr val="tx1">
                      <a:alpha val="40000"/>
                    </a:schemeClr>
                  </a:glow>
                  <a:outerShdw blurRad="50800" dist="38100" dir="2700000" algn="tl" rotWithShape="0">
                    <a:prstClr val="black">
                      <a:alpha val="82000"/>
                    </a:prstClr>
                  </a:outerShdw>
                </a:effectLst>
                <a:latin typeface="Artistik CE" panose="040F0704080607010103" pitchFamily="82" charset="0"/>
              </a:rPr>
              <a:t>Steve</a:t>
            </a:r>
          </a:p>
        </p:txBody>
      </p:sp>
      <p:pic>
        <p:nvPicPr>
          <p:cNvPr id="15" name="Foto 2b">
            <a:extLst>
              <a:ext uri="{FF2B5EF4-FFF2-40B4-BE49-F238E27FC236}">
                <a16:creationId xmlns:a16="http://schemas.microsoft.com/office/drawing/2014/main" id="{EABF01B9-4D86-472C-8E21-BD9E5EFBED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627496">
            <a:off x="7015664" y="3577968"/>
            <a:ext cx="2677569" cy="1506741"/>
          </a:xfrm>
          <a:prstGeom prst="rect">
            <a:avLst/>
          </a:prstGeom>
          <a:ln w="25400">
            <a:solidFill>
              <a:sysClr val="window" lastClr="FFFFFF"/>
            </a:solidFill>
          </a:ln>
          <a:effectLst>
            <a:outerShdw blurRad="292100" dist="139700" dir="2700000" algn="tl" rotWithShape="0">
              <a:srgbClr val="333333">
                <a:alpha val="65000"/>
              </a:srgbClr>
            </a:outerShdw>
          </a:effectLst>
        </p:spPr>
      </p:pic>
      <p:pic>
        <p:nvPicPr>
          <p:cNvPr id="17" name="Foto 2a">
            <a:extLst>
              <a:ext uri="{FF2B5EF4-FFF2-40B4-BE49-F238E27FC236}">
                <a16:creationId xmlns:a16="http://schemas.microsoft.com/office/drawing/2014/main" id="{DDB0112F-19FC-4F09-9601-01532863650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0995886">
            <a:off x="2705189" y="3571840"/>
            <a:ext cx="2700667" cy="1519739"/>
          </a:xfrm>
          <a:prstGeom prst="rect">
            <a:avLst/>
          </a:prstGeom>
          <a:ln w="25400">
            <a:solidFill>
              <a:sysClr val="window" lastClr="FFFFFF"/>
            </a:solidFill>
          </a:ln>
          <a:effectLst>
            <a:outerShdw blurRad="292100" dist="139700" dir="2700000" algn="tl" rotWithShape="0">
              <a:srgbClr val="333333">
                <a:alpha val="65000"/>
              </a:srgbClr>
            </a:outerShdw>
          </a:effectLst>
        </p:spPr>
      </p:pic>
      <p:pic>
        <p:nvPicPr>
          <p:cNvPr id="16" name="Foto 1">
            <a:extLst>
              <a:ext uri="{FF2B5EF4-FFF2-40B4-BE49-F238E27FC236}">
                <a16:creationId xmlns:a16="http://schemas.microsoft.com/office/drawing/2014/main" id="{81417771-2205-485C-AF87-0D36E72C0CB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81662" y="2463174"/>
            <a:ext cx="2716406" cy="1528596"/>
          </a:xfrm>
          <a:prstGeom prst="rect">
            <a:avLst/>
          </a:prstGeom>
          <a:ln w="25400">
            <a:solidFill>
              <a:sysClr val="window" lastClr="FFFFFF"/>
            </a:solidFill>
          </a:ln>
          <a:effectLst>
            <a:outerShdw blurRad="292100" dist="139700" dir="2700000" algn="tl" rotWithShape="0">
              <a:srgbClr val="333333">
                <a:alpha val="65000"/>
              </a:srgbClr>
            </a:outerShdw>
          </a:effectLst>
        </p:spPr>
      </p:pic>
      <p:sp>
        <p:nvSpPr>
          <p:cNvPr id="13" name="Autor">
            <a:extLst>
              <a:ext uri="{FF2B5EF4-FFF2-40B4-BE49-F238E27FC236}">
                <a16:creationId xmlns:a16="http://schemas.microsoft.com/office/drawing/2014/main" id="{400384A7-EB52-4506-9924-E32FF2D8FA93}"/>
              </a:ext>
            </a:extLst>
          </p:cNvPr>
          <p:cNvSpPr/>
          <p:nvPr/>
        </p:nvSpPr>
        <p:spPr>
          <a:xfrm>
            <a:off x="4375816" y="5106615"/>
            <a:ext cx="3440365" cy="1323439"/>
          </a:xfrm>
          <a:prstGeom prst="rect">
            <a:avLst/>
          </a:prstGeom>
        </p:spPr>
        <p:txBody>
          <a:bodyPr wrap="none">
            <a:spAutoFit/>
          </a:bodyPr>
          <a:lstStyle/>
          <a:p>
            <a:pPr algn="ctr" defTabSz="408508"/>
            <a:r>
              <a:rPr lang="sk-SK" sz="4400" b="1">
                <a:ln w="3175">
                  <a:solidFill>
                    <a:prstClr val="black"/>
                  </a:solidFill>
                </a:ln>
                <a:gradFill>
                  <a:gsLst>
                    <a:gs pos="0">
                      <a:prstClr val="white"/>
                    </a:gs>
                    <a:gs pos="34000">
                      <a:srgbClr val="4472C4">
                        <a:lumMod val="20000"/>
                        <a:lumOff val="80000"/>
                      </a:srgbClr>
                    </a:gs>
                    <a:gs pos="71000">
                      <a:srgbClr val="4472C4">
                        <a:lumMod val="40000"/>
                        <a:lumOff val="60000"/>
                      </a:srgbClr>
                    </a:gs>
                    <a:gs pos="100000">
                      <a:srgbClr val="4472C4">
                        <a:lumMod val="60000"/>
                        <a:lumOff val="40000"/>
                      </a:srgbClr>
                    </a:gs>
                  </a:gsLst>
                  <a:lin ang="5400000" scaled="1"/>
                </a:gradFill>
                <a:effectLst>
                  <a:outerShdw blurRad="50800" dist="38100" dir="2700000" algn="tl" rotWithShape="0">
                    <a:prstClr val="black">
                      <a:alpha val="40000"/>
                    </a:prstClr>
                  </a:outerShdw>
                </a:effectLst>
                <a:latin typeface="Artistik CE" panose="040F0704080607010103" pitchFamily="82" charset="0"/>
              </a:rPr>
              <a:t>Slava Stepanov</a:t>
            </a:r>
          </a:p>
          <a:p>
            <a:pPr algn="ctr" defTabSz="408508"/>
            <a:r>
              <a:rPr lang="sk-SK" sz="3600" b="1">
                <a:ln w="3175">
                  <a:solidFill>
                    <a:prstClr val="black"/>
                  </a:solidFill>
                </a:ln>
                <a:gradFill>
                  <a:gsLst>
                    <a:gs pos="0">
                      <a:prstClr val="white"/>
                    </a:gs>
                    <a:gs pos="34000">
                      <a:srgbClr val="4472C4">
                        <a:lumMod val="20000"/>
                        <a:lumOff val="80000"/>
                      </a:srgbClr>
                    </a:gs>
                    <a:gs pos="71000">
                      <a:srgbClr val="4472C4">
                        <a:lumMod val="40000"/>
                        <a:lumOff val="60000"/>
                      </a:srgbClr>
                    </a:gs>
                    <a:gs pos="100000">
                      <a:srgbClr val="4472C4">
                        <a:lumMod val="60000"/>
                        <a:lumOff val="40000"/>
                      </a:srgbClr>
                    </a:gs>
                  </a:gsLst>
                  <a:lin ang="5400000" scaled="1"/>
                </a:gradFill>
                <a:effectLst>
                  <a:outerShdw blurRad="50800" dist="38100" dir="2700000" algn="tl" rotWithShape="0">
                    <a:prstClr val="black">
                      <a:alpha val="40000"/>
                    </a:prstClr>
                  </a:outerShdw>
                </a:effectLst>
                <a:latin typeface="Artistik CE" panose="040F0704080607010103" pitchFamily="82" charset="0"/>
              </a:rPr>
              <a:t>Russia</a:t>
            </a:r>
          </a:p>
        </p:txBody>
      </p:sp>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19000">
        <p:fade/>
        <p:sndAc>
          <p:stSnd loop="1">
            <p:snd r:embed="rId2" name="Nadezdha Loskutova - Relax.wav"/>
          </p:stSnd>
        </p:sndAc>
      </p:transition>
    </mc:Choice>
    <mc:Fallback xmlns="">
      <p:transition spd="slow" advClick="0" advTm="19000">
        <p:fade/>
        <p:sndAc>
          <p:stSnd loop="1">
            <p:snd r:embed="rId7" name="Nadezdha Loskutova - Relax.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53" presetClass="entr" presetSubtype="16" fill="hold" nodeType="after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2000" fill="hold"/>
                                        <p:tgtEl>
                                          <p:spTgt spid="16"/>
                                        </p:tgtEl>
                                        <p:attrNameLst>
                                          <p:attrName>ppt_w</p:attrName>
                                        </p:attrNameLst>
                                      </p:cBhvr>
                                      <p:tavLst>
                                        <p:tav tm="0">
                                          <p:val>
                                            <p:fltVal val="0"/>
                                          </p:val>
                                        </p:tav>
                                        <p:tav tm="100000">
                                          <p:val>
                                            <p:strVal val="#ppt_w"/>
                                          </p:val>
                                        </p:tav>
                                      </p:tavLst>
                                    </p:anim>
                                    <p:anim calcmode="lin" valueType="num">
                                      <p:cBhvr>
                                        <p:cTn id="12" dur="2000" fill="hold"/>
                                        <p:tgtEl>
                                          <p:spTgt spid="16"/>
                                        </p:tgtEl>
                                        <p:attrNameLst>
                                          <p:attrName>ppt_h</p:attrName>
                                        </p:attrNameLst>
                                      </p:cBhvr>
                                      <p:tavLst>
                                        <p:tav tm="0">
                                          <p:val>
                                            <p:fltVal val="0"/>
                                          </p:val>
                                        </p:tav>
                                        <p:tav tm="100000">
                                          <p:val>
                                            <p:strVal val="#ppt_h"/>
                                          </p:val>
                                        </p:tav>
                                      </p:tavLst>
                                    </p:anim>
                                    <p:animEffect transition="in" filter="fade">
                                      <p:cBhvr>
                                        <p:cTn id="13" dur="2000"/>
                                        <p:tgtEl>
                                          <p:spTgt spid="16"/>
                                        </p:tgtEl>
                                      </p:cBhvr>
                                    </p:animEffect>
                                  </p:childTnLst>
                                </p:cTn>
                              </p:par>
                              <p:par>
                                <p:cTn id="14" presetID="53" presetClass="entr" presetSubtype="16" fill="hold" nodeType="withEffect">
                                  <p:stCondLst>
                                    <p:cond delay="500"/>
                                  </p:stCondLst>
                                  <p:childTnLst>
                                    <p:set>
                                      <p:cBhvr>
                                        <p:cTn id="15" dur="1" fill="hold">
                                          <p:stCondLst>
                                            <p:cond delay="0"/>
                                          </p:stCondLst>
                                        </p:cTn>
                                        <p:tgtEl>
                                          <p:spTgt spid="17"/>
                                        </p:tgtEl>
                                        <p:attrNameLst>
                                          <p:attrName>style.visibility</p:attrName>
                                        </p:attrNameLst>
                                      </p:cBhvr>
                                      <p:to>
                                        <p:strVal val="visible"/>
                                      </p:to>
                                    </p:set>
                                    <p:anim calcmode="lin" valueType="num">
                                      <p:cBhvr>
                                        <p:cTn id="16" dur="2000" fill="hold"/>
                                        <p:tgtEl>
                                          <p:spTgt spid="17"/>
                                        </p:tgtEl>
                                        <p:attrNameLst>
                                          <p:attrName>ppt_w</p:attrName>
                                        </p:attrNameLst>
                                      </p:cBhvr>
                                      <p:tavLst>
                                        <p:tav tm="0">
                                          <p:val>
                                            <p:fltVal val="0"/>
                                          </p:val>
                                        </p:tav>
                                        <p:tav tm="100000">
                                          <p:val>
                                            <p:strVal val="#ppt_w"/>
                                          </p:val>
                                        </p:tav>
                                      </p:tavLst>
                                    </p:anim>
                                    <p:anim calcmode="lin" valueType="num">
                                      <p:cBhvr>
                                        <p:cTn id="17" dur="2000" fill="hold"/>
                                        <p:tgtEl>
                                          <p:spTgt spid="17"/>
                                        </p:tgtEl>
                                        <p:attrNameLst>
                                          <p:attrName>ppt_h</p:attrName>
                                        </p:attrNameLst>
                                      </p:cBhvr>
                                      <p:tavLst>
                                        <p:tav tm="0">
                                          <p:val>
                                            <p:fltVal val="0"/>
                                          </p:val>
                                        </p:tav>
                                        <p:tav tm="100000">
                                          <p:val>
                                            <p:strVal val="#ppt_h"/>
                                          </p:val>
                                        </p:tav>
                                      </p:tavLst>
                                    </p:anim>
                                    <p:animEffect transition="in" filter="fade">
                                      <p:cBhvr>
                                        <p:cTn id="18" dur="2000"/>
                                        <p:tgtEl>
                                          <p:spTgt spid="17"/>
                                        </p:tgtEl>
                                      </p:cBhvr>
                                    </p:animEffect>
                                  </p:childTnLst>
                                </p:cTn>
                              </p:par>
                              <p:par>
                                <p:cTn id="19" presetID="53" presetClass="entr" presetSubtype="16" fill="hold" nodeType="withEffect">
                                  <p:stCondLst>
                                    <p:cond delay="500"/>
                                  </p:stCondLst>
                                  <p:childTnLst>
                                    <p:set>
                                      <p:cBhvr>
                                        <p:cTn id="20" dur="1" fill="hold">
                                          <p:stCondLst>
                                            <p:cond delay="0"/>
                                          </p:stCondLst>
                                        </p:cTn>
                                        <p:tgtEl>
                                          <p:spTgt spid="15"/>
                                        </p:tgtEl>
                                        <p:attrNameLst>
                                          <p:attrName>style.visibility</p:attrName>
                                        </p:attrNameLst>
                                      </p:cBhvr>
                                      <p:to>
                                        <p:strVal val="visible"/>
                                      </p:to>
                                    </p:set>
                                    <p:anim calcmode="lin" valueType="num">
                                      <p:cBhvr>
                                        <p:cTn id="21" dur="2000" fill="hold"/>
                                        <p:tgtEl>
                                          <p:spTgt spid="15"/>
                                        </p:tgtEl>
                                        <p:attrNameLst>
                                          <p:attrName>ppt_w</p:attrName>
                                        </p:attrNameLst>
                                      </p:cBhvr>
                                      <p:tavLst>
                                        <p:tav tm="0">
                                          <p:val>
                                            <p:fltVal val="0"/>
                                          </p:val>
                                        </p:tav>
                                        <p:tav tm="100000">
                                          <p:val>
                                            <p:strVal val="#ppt_w"/>
                                          </p:val>
                                        </p:tav>
                                      </p:tavLst>
                                    </p:anim>
                                    <p:anim calcmode="lin" valueType="num">
                                      <p:cBhvr>
                                        <p:cTn id="22" dur="2000" fill="hold"/>
                                        <p:tgtEl>
                                          <p:spTgt spid="15"/>
                                        </p:tgtEl>
                                        <p:attrNameLst>
                                          <p:attrName>ppt_h</p:attrName>
                                        </p:attrNameLst>
                                      </p:cBhvr>
                                      <p:tavLst>
                                        <p:tav tm="0">
                                          <p:val>
                                            <p:fltVal val="0"/>
                                          </p:val>
                                        </p:tav>
                                        <p:tav tm="100000">
                                          <p:val>
                                            <p:strVal val="#ppt_h"/>
                                          </p:val>
                                        </p:tav>
                                      </p:tavLst>
                                    </p:anim>
                                    <p:animEffect transition="in" filter="fade">
                                      <p:cBhvr>
                                        <p:cTn id="23" dur="2000"/>
                                        <p:tgtEl>
                                          <p:spTgt spid="15"/>
                                        </p:tgtEl>
                                      </p:cBhvr>
                                    </p:animEffect>
                                  </p:childTnLst>
                                </p:cTn>
                              </p:par>
                            </p:childTnLst>
                          </p:cTn>
                        </p:par>
                        <p:par>
                          <p:cTn id="24" fill="hold">
                            <p:stCondLst>
                              <p:cond delay="4000"/>
                            </p:stCondLst>
                            <p:childTnLst>
                              <p:par>
                                <p:cTn id="25" presetID="10" presetClass="exit" presetSubtype="0" fill="hold" grpId="0" nodeType="afterEffect">
                                  <p:stCondLst>
                                    <p:cond delay="500"/>
                                  </p:stCondLst>
                                  <p:iterate type="lt">
                                    <p:tmPct val="0"/>
                                  </p:iterate>
                                  <p:childTnLst>
                                    <p:animEffect transition="out" filter="fade">
                                      <p:cBhvr>
                                        <p:cTn id="26" dur="1000"/>
                                        <p:tgtEl>
                                          <p:spTgt spid="7">
                                            <p:txEl>
                                              <p:pRg st="0" end="0"/>
                                            </p:txEl>
                                          </p:spTgt>
                                        </p:tgtEl>
                                      </p:cBhvr>
                                    </p:animEffect>
                                    <p:set>
                                      <p:cBhvr>
                                        <p:cTn id="27" dur="1" fill="hold">
                                          <p:stCondLst>
                                            <p:cond delay="999"/>
                                          </p:stCondLst>
                                        </p:cTn>
                                        <p:tgtEl>
                                          <p:spTgt spid="7">
                                            <p:txEl>
                                              <p:pRg st="0" end="0"/>
                                            </p:txEl>
                                          </p:spTgt>
                                        </p:tgtEl>
                                        <p:attrNameLst>
                                          <p:attrName>style.visibility</p:attrName>
                                        </p:attrNameLst>
                                      </p:cBhvr>
                                      <p:to>
                                        <p:strVal val="hidden"/>
                                      </p:to>
                                    </p:set>
                                  </p:childTnLst>
                                </p:cTn>
                              </p:par>
                            </p:childTnLst>
                          </p:cTn>
                        </p:par>
                        <p:par>
                          <p:cTn id="28" fill="hold">
                            <p:stCondLst>
                              <p:cond delay="5500"/>
                            </p:stCondLst>
                            <p:childTnLst>
                              <p:par>
                                <p:cTn id="29" presetID="1" presetClass="entr" presetSubtype="0" fill="hold" grpId="0" nodeType="afterEffect">
                                  <p:stCondLst>
                                    <p:cond delay="0"/>
                                  </p:stCondLst>
                                  <p:iterate type="lt">
                                    <p:tmAbs val="300"/>
                                  </p:iterate>
                                  <p:childTnLst>
                                    <p:set>
                                      <p:cBhvr>
                                        <p:cTn id="30" dur="1" fill="hold">
                                          <p:stCondLst>
                                            <p:cond delay="0"/>
                                          </p:stCondLst>
                                        </p:cTn>
                                        <p:tgtEl>
                                          <p:spTgt spid="6"/>
                                        </p:tgtEl>
                                        <p:attrNameLst>
                                          <p:attrName>style.visibility</p:attrName>
                                        </p:attrNameLst>
                                      </p:cBhvr>
                                      <p:to>
                                        <p:strVal val="visible"/>
                                      </p:to>
                                    </p:set>
                                  </p:childTnLst>
                                </p:cTn>
                              </p:par>
                            </p:childTnLst>
                          </p:cTn>
                        </p:par>
                        <p:par>
                          <p:cTn id="31" fill="hold">
                            <p:stCondLst>
                              <p:cond delay="10001"/>
                            </p:stCondLst>
                            <p:childTnLst>
                              <p:par>
                                <p:cTn id="32" presetID="10" presetClass="exit" presetSubtype="0" fill="hold" grpId="1" nodeType="afterEffect">
                                  <p:stCondLst>
                                    <p:cond delay="0"/>
                                  </p:stCondLst>
                                  <p:iterate type="lt">
                                    <p:tmPct val="0"/>
                                  </p:iterate>
                                  <p:childTnLst>
                                    <p:animEffect transition="out" filter="fade">
                                      <p:cBhvr>
                                        <p:cTn id="33" dur="1000"/>
                                        <p:tgtEl>
                                          <p:spTgt spid="6"/>
                                        </p:tgtEl>
                                      </p:cBhvr>
                                    </p:animEffect>
                                    <p:set>
                                      <p:cBhvr>
                                        <p:cTn id="34" dur="1" fill="hold">
                                          <p:stCondLst>
                                            <p:cond delay="999"/>
                                          </p:stCondLst>
                                        </p:cTn>
                                        <p:tgtEl>
                                          <p:spTgt spid="6"/>
                                        </p:tgtEl>
                                        <p:attrNameLst>
                                          <p:attrName>style.visibility</p:attrName>
                                        </p:attrNameLst>
                                      </p:cBhvr>
                                      <p:to>
                                        <p:strVal val="hidden"/>
                                      </p:to>
                                    </p:set>
                                  </p:childTnLst>
                                </p:cTn>
                              </p:par>
                            </p:childTnLst>
                          </p:cTn>
                        </p:par>
                        <p:par>
                          <p:cTn id="35" fill="hold">
                            <p:stCondLst>
                              <p:cond delay="11001"/>
                            </p:stCondLst>
                            <p:childTnLst>
                              <p:par>
                                <p:cTn id="36" presetID="1" presetClass="entr" presetSubtype="0" fill="hold" nodeType="afterEffect">
                                  <p:stCondLst>
                                    <p:cond delay="0"/>
                                  </p:stCondLst>
                                  <p:iterate type="lt">
                                    <p:tmAbs val="300"/>
                                  </p:iterate>
                                  <p:childTnLst>
                                    <p:set>
                                      <p:cBhvr>
                                        <p:cTn id="37" dur="1" fill="hold">
                                          <p:stCondLst>
                                            <p:cond delay="0"/>
                                          </p:stCondLst>
                                        </p:cTn>
                                        <p:tgtEl>
                                          <p:spTgt spid="5">
                                            <p:txEl>
                                              <p:pRg st="0" end="0"/>
                                            </p:txEl>
                                          </p:spTgt>
                                        </p:tgtEl>
                                        <p:attrNameLst>
                                          <p:attrName>style.visibility</p:attrName>
                                        </p:attrNameLst>
                                      </p:cBhvr>
                                      <p:to>
                                        <p:strVal val="visible"/>
                                      </p:to>
                                    </p:set>
                                  </p:childTnLst>
                                </p:cTn>
                              </p:par>
                            </p:childTnLst>
                          </p:cTn>
                        </p:par>
                        <p:par>
                          <p:cTn id="38" fill="hold">
                            <p:stCondLst>
                              <p:cond delay="14902"/>
                            </p:stCondLst>
                            <p:childTnLst>
                              <p:par>
                                <p:cTn id="39" presetID="53" presetClass="entr" presetSubtype="16"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2000" fill="hold"/>
                                        <p:tgtEl>
                                          <p:spTgt spid="13"/>
                                        </p:tgtEl>
                                        <p:attrNameLst>
                                          <p:attrName>ppt_w</p:attrName>
                                        </p:attrNameLst>
                                      </p:cBhvr>
                                      <p:tavLst>
                                        <p:tav tm="0">
                                          <p:val>
                                            <p:fltVal val="0"/>
                                          </p:val>
                                        </p:tav>
                                        <p:tav tm="100000">
                                          <p:val>
                                            <p:strVal val="#ppt_w"/>
                                          </p:val>
                                        </p:tav>
                                      </p:tavLst>
                                    </p:anim>
                                    <p:anim calcmode="lin" valueType="num">
                                      <p:cBhvr>
                                        <p:cTn id="42" dur="2000" fill="hold"/>
                                        <p:tgtEl>
                                          <p:spTgt spid="13"/>
                                        </p:tgtEl>
                                        <p:attrNameLst>
                                          <p:attrName>ppt_h</p:attrName>
                                        </p:attrNameLst>
                                      </p:cBhvr>
                                      <p:tavLst>
                                        <p:tav tm="0">
                                          <p:val>
                                            <p:fltVal val="0"/>
                                          </p:val>
                                        </p:tav>
                                        <p:tav tm="100000">
                                          <p:val>
                                            <p:strVal val="#ppt_h"/>
                                          </p:val>
                                        </p:tav>
                                      </p:tavLst>
                                    </p:anim>
                                    <p:animEffect transition="in" filter="fade">
                                      <p:cBhvr>
                                        <p:cTn id="43" dur="2000"/>
                                        <p:tgtEl>
                                          <p:spTgt spid="13"/>
                                        </p:tgtEl>
                                      </p:cBhvr>
                                    </p:animEffect>
                                  </p:childTnLst>
                                </p:cTn>
                              </p:par>
                            </p:childTnLst>
                          </p:cTn>
                        </p:par>
                        <p:par>
                          <p:cTn id="44" fill="hold">
                            <p:stCondLst>
                              <p:cond delay="16902"/>
                            </p:stCondLst>
                            <p:childTnLst>
                              <p:par>
                                <p:cTn id="45" presetID="47" presetClass="entr" presetSubtype="0" fill="hold" grpId="0" nodeType="afterEffect">
                                  <p:stCondLst>
                                    <p:cond delay="25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1000"/>
                                        <p:tgtEl>
                                          <p:spTgt spid="8"/>
                                        </p:tgtEl>
                                      </p:cBhvr>
                                    </p:animEffect>
                                    <p:anim calcmode="lin" valueType="num">
                                      <p:cBhvr>
                                        <p:cTn id="48" dur="1000" fill="hold"/>
                                        <p:tgtEl>
                                          <p:spTgt spid="8"/>
                                        </p:tgtEl>
                                        <p:attrNameLst>
                                          <p:attrName>ppt_x</p:attrName>
                                        </p:attrNameLst>
                                      </p:cBhvr>
                                      <p:tavLst>
                                        <p:tav tm="0">
                                          <p:val>
                                            <p:strVal val="#ppt_x"/>
                                          </p:val>
                                        </p:tav>
                                        <p:tav tm="100000">
                                          <p:val>
                                            <p:strVal val="#ppt_x"/>
                                          </p:val>
                                        </p:tav>
                                      </p:tavLst>
                                    </p:anim>
                                    <p:anim calcmode="lin" valueType="num">
                                      <p:cBhvr>
                                        <p:cTn id="4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6" grpId="1"/>
      <p:bldP spid="7" grpId="0" build="allAtOnce"/>
      <p:bldP spid="8"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FE1E1477-B441-4FF0-BD2C-131841D31B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Vlajka">
            <a:extLst>
              <a:ext uri="{FF2B5EF4-FFF2-40B4-BE49-F238E27FC236}">
                <a16:creationId xmlns:a16="http://schemas.microsoft.com/office/drawing/2014/main" id="{A1F8C830-2E8D-4046-A2F1-8EC0C8FB0E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987886">
            <a:off x="9107342" y="1098940"/>
            <a:ext cx="1969886" cy="1149587"/>
          </a:xfrm>
          <a:prstGeom prst="rect">
            <a:avLst/>
          </a:prstGeom>
          <a:effectLst>
            <a:outerShdw blurRad="76200" dist="63500" dir="2700000" algn="tl" rotWithShape="0">
              <a:prstClr val="black">
                <a:alpha val="55000"/>
              </a:prstClr>
            </a:outerShdw>
          </a:effectLst>
        </p:spPr>
      </p:pic>
      <p:sp>
        <p:nvSpPr>
          <p:cNvPr id="13" name="Miesto">
            <a:extLst>
              <a:ext uri="{FF2B5EF4-FFF2-40B4-BE49-F238E27FC236}">
                <a16:creationId xmlns:a16="http://schemas.microsoft.com/office/drawing/2014/main" id="{F15E5B5B-3770-43D8-8072-30FBD564F690}"/>
              </a:ext>
            </a:extLst>
          </p:cNvPr>
          <p:cNvSpPr txBox="1"/>
          <p:nvPr/>
        </p:nvSpPr>
        <p:spPr>
          <a:xfrm>
            <a:off x="4242268" y="5208667"/>
            <a:ext cx="3979781" cy="1015663"/>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408462"/>
            <a:r>
              <a:rPr lang="sk-SK" sz="6000" b="1">
                <a:ln w="3175">
                  <a:solidFill>
                    <a:prstClr val="black"/>
                  </a:solidFill>
                </a:ln>
                <a:solidFill>
                  <a:schemeClr val="bg1"/>
                </a:solidFill>
                <a:effectLst>
                  <a:outerShdw blurRad="50800" dist="38100" dir="2700000" algn="tl" rotWithShape="0">
                    <a:prstClr val="black">
                      <a:alpha val="40000"/>
                    </a:prstClr>
                  </a:outerShdw>
                </a:effectLst>
                <a:latin typeface="Artistik CE" panose="040F0704080607010103" pitchFamily="82" charset="0"/>
              </a:rPr>
              <a:t>Lake</a:t>
            </a:r>
            <a:r>
              <a:rPr lang="sk-SK" sz="6000"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 </a:t>
            </a:r>
            <a:r>
              <a:rPr lang="sk-SK" sz="6000" b="1">
                <a:ln w="3175">
                  <a:solidFill>
                    <a:prstClr val="black"/>
                  </a:solidFill>
                </a:ln>
                <a:solidFill>
                  <a:schemeClr val="bg1"/>
                </a:solidFill>
                <a:effectLst>
                  <a:outerShdw blurRad="50800" dist="38100" dir="2700000" algn="tl" rotWithShape="0">
                    <a:prstClr val="black">
                      <a:alpha val="40000"/>
                    </a:prstClr>
                  </a:outerShdw>
                </a:effectLst>
                <a:latin typeface="Artistik CE" panose="040F0704080607010103" pitchFamily="82" charset="0"/>
              </a:rPr>
              <a:t>Baikal</a:t>
            </a:r>
          </a:p>
        </p:txBody>
      </p:sp>
      <p:sp>
        <p:nvSpPr>
          <p:cNvPr id="15" name="Krajina">
            <a:extLst>
              <a:ext uri="{FF2B5EF4-FFF2-40B4-BE49-F238E27FC236}">
                <a16:creationId xmlns:a16="http://schemas.microsoft.com/office/drawing/2014/main" id="{B64181BB-C552-4F83-8FE2-8EF27326B63E}"/>
              </a:ext>
            </a:extLst>
          </p:cNvPr>
          <p:cNvSpPr txBox="1"/>
          <p:nvPr/>
        </p:nvSpPr>
        <p:spPr>
          <a:xfrm>
            <a:off x="4199430" y="1285497"/>
            <a:ext cx="3793140"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408462"/>
            <a:r>
              <a:rPr lang="sk-SK" sz="8577" b="1">
                <a:ln>
                  <a:solidFill>
                    <a:prstClr val="black"/>
                  </a:solidFill>
                </a:ln>
                <a:gradFill>
                  <a:gsLst>
                    <a:gs pos="0">
                      <a:schemeClr val="bg1"/>
                    </a:gs>
                    <a:gs pos="34000">
                      <a:schemeClr val="accent1">
                        <a:lumMod val="20000"/>
                        <a:lumOff val="80000"/>
                      </a:schemeClr>
                    </a:gs>
                    <a:gs pos="71000">
                      <a:schemeClr val="accent1">
                        <a:lumMod val="40000"/>
                        <a:lumOff val="60000"/>
                      </a:schemeClr>
                    </a:gs>
                    <a:gs pos="100000">
                      <a:schemeClr val="accent1">
                        <a:lumMod val="60000"/>
                        <a:lumOff val="40000"/>
                      </a:schemeClr>
                    </a:gs>
                  </a:gsLst>
                  <a:lin ang="5400000" scaled="1"/>
                </a:gradFill>
                <a:effectLst>
                  <a:outerShdw blurRad="38100" dist="38100" dir="2700000" algn="tl">
                    <a:srgbClr val="000000">
                      <a:alpha val="43137"/>
                    </a:srgbClr>
                  </a:outerShdw>
                </a:effectLst>
                <a:latin typeface="Artistik CE" panose="040F0704080607010103" pitchFamily="82" charset="0"/>
              </a:rPr>
              <a:t>RUSSIA</a:t>
            </a:r>
          </a:p>
        </p:txBody>
      </p:sp>
      <p:pic>
        <p:nvPicPr>
          <p:cNvPr id="8" name="Znak">
            <a:extLst>
              <a:ext uri="{FF2B5EF4-FFF2-40B4-BE49-F238E27FC236}">
                <a16:creationId xmlns:a16="http://schemas.microsoft.com/office/drawing/2014/main" id="{E8C1CDB7-38C2-42B3-AC23-26463F45EB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9904" y="1045025"/>
            <a:ext cx="1059622" cy="1257418"/>
          </a:xfrm>
          <a:prstGeom prst="rect">
            <a:avLst/>
          </a:prstGeom>
          <a:effectLst>
            <a:outerShdw blurRad="50800" dist="63500" dir="2700000" algn="tl" rotWithShape="0">
              <a:prstClr val="black">
                <a:alpha val="74000"/>
              </a:prstClr>
            </a:outerShdw>
          </a:effectLst>
        </p:spPr>
      </p:pic>
      <p:pic>
        <p:nvPicPr>
          <p:cNvPr id="14" name="Foto 2b">
            <a:extLst>
              <a:ext uri="{FF2B5EF4-FFF2-40B4-BE49-F238E27FC236}">
                <a16:creationId xmlns:a16="http://schemas.microsoft.com/office/drawing/2014/main" id="{77C642AA-A1B6-42FA-B9EB-5548F08EA73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627496">
            <a:off x="7015664" y="3577968"/>
            <a:ext cx="2677569" cy="1506741"/>
          </a:xfrm>
          <a:prstGeom prst="rect">
            <a:avLst/>
          </a:prstGeom>
          <a:ln w="25400">
            <a:solidFill>
              <a:sysClr val="window" lastClr="FFFFFF"/>
            </a:solidFill>
          </a:ln>
          <a:effectLst>
            <a:outerShdw blurRad="292100" dist="139700" dir="2700000" algn="tl" rotWithShape="0">
              <a:srgbClr val="333333">
                <a:alpha val="65000"/>
              </a:srgbClr>
            </a:outerShdw>
          </a:effectLst>
        </p:spPr>
      </p:pic>
      <p:pic>
        <p:nvPicPr>
          <p:cNvPr id="16" name="Foto 2a">
            <a:extLst>
              <a:ext uri="{FF2B5EF4-FFF2-40B4-BE49-F238E27FC236}">
                <a16:creationId xmlns:a16="http://schemas.microsoft.com/office/drawing/2014/main" id="{94ED85B6-3902-4CFF-96F4-BD54B0CCB00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20995886">
            <a:off x="2705189" y="3571840"/>
            <a:ext cx="2700667" cy="1519739"/>
          </a:xfrm>
          <a:prstGeom prst="rect">
            <a:avLst/>
          </a:prstGeom>
          <a:ln w="25400">
            <a:solidFill>
              <a:sysClr val="window" lastClr="FFFFFF"/>
            </a:solidFill>
          </a:ln>
          <a:effectLst>
            <a:outerShdw blurRad="292100" dist="139700" dir="2700000" algn="tl" rotWithShape="0">
              <a:srgbClr val="333333">
                <a:alpha val="65000"/>
              </a:srgbClr>
            </a:outerShdw>
          </a:effectLst>
        </p:spPr>
      </p:pic>
      <p:pic>
        <p:nvPicPr>
          <p:cNvPr id="17" name="Foto 1">
            <a:extLst>
              <a:ext uri="{FF2B5EF4-FFF2-40B4-BE49-F238E27FC236}">
                <a16:creationId xmlns:a16="http://schemas.microsoft.com/office/drawing/2014/main" id="{644A2796-5C6C-4A09-9EF9-33154E09218E}"/>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4881662" y="2463174"/>
            <a:ext cx="2716406" cy="1528596"/>
          </a:xfrm>
          <a:prstGeom prst="rect">
            <a:avLst/>
          </a:prstGeom>
          <a:ln w="25400">
            <a:solidFill>
              <a:sysClr val="window" lastClr="FFFFFF"/>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19521695"/>
      </p:ext>
    </p:extLst>
  </p:cSld>
  <p:clrMapOvr>
    <a:masterClrMapping/>
  </p:clrMapOvr>
  <mc:AlternateContent xmlns:mc="http://schemas.openxmlformats.org/markup-compatibility/2006" xmlns:p14="http://schemas.microsoft.com/office/powerpoint/2010/main">
    <mc:Choice Requires="p14">
      <p:transition spd="slow" p14:dur="2000" advClick="0" advTm="10000">
        <p:fade/>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500"/>
                                  </p:iterate>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3001"/>
                            </p:stCondLst>
                            <p:childTnLst>
                              <p:par>
                                <p:cTn id="8" presetID="53" presetClass="entr" presetSubtype="16" fill="hold" nodeType="after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1500" fill="hold"/>
                                        <p:tgtEl>
                                          <p:spTgt spid="8"/>
                                        </p:tgtEl>
                                        <p:attrNameLst>
                                          <p:attrName>ppt_w</p:attrName>
                                        </p:attrNameLst>
                                      </p:cBhvr>
                                      <p:tavLst>
                                        <p:tav tm="0">
                                          <p:val>
                                            <p:fltVal val="0"/>
                                          </p:val>
                                        </p:tav>
                                        <p:tav tm="100000">
                                          <p:val>
                                            <p:strVal val="#ppt_w"/>
                                          </p:val>
                                        </p:tav>
                                      </p:tavLst>
                                    </p:anim>
                                    <p:anim calcmode="lin" valueType="num">
                                      <p:cBhvr>
                                        <p:cTn id="11" dur="1500" fill="hold"/>
                                        <p:tgtEl>
                                          <p:spTgt spid="8"/>
                                        </p:tgtEl>
                                        <p:attrNameLst>
                                          <p:attrName>ppt_h</p:attrName>
                                        </p:attrNameLst>
                                      </p:cBhvr>
                                      <p:tavLst>
                                        <p:tav tm="0">
                                          <p:val>
                                            <p:fltVal val="0"/>
                                          </p:val>
                                        </p:tav>
                                        <p:tav tm="100000">
                                          <p:val>
                                            <p:strVal val="#ppt_h"/>
                                          </p:val>
                                        </p:tav>
                                      </p:tavLst>
                                    </p:anim>
                                    <p:animEffect transition="in" filter="fade">
                                      <p:cBhvr>
                                        <p:cTn id="12" dur="1500"/>
                                        <p:tgtEl>
                                          <p:spTgt spid="8"/>
                                        </p:tgtEl>
                                      </p:cBhvr>
                                    </p:animEffect>
                                  </p:childTnLst>
                                </p:cTn>
                              </p:par>
                              <p:par>
                                <p:cTn id="13" presetID="53" presetClass="entr" presetSubtype="528" fill="hold" nodeType="withEffect">
                                  <p:stCondLst>
                                    <p:cond delay="1000"/>
                                  </p:stCondLst>
                                  <p:childTnLst>
                                    <p:set>
                                      <p:cBhvr>
                                        <p:cTn id="14" dur="1" fill="hold">
                                          <p:stCondLst>
                                            <p:cond delay="0"/>
                                          </p:stCondLst>
                                        </p:cTn>
                                        <p:tgtEl>
                                          <p:spTgt spid="3"/>
                                        </p:tgtEl>
                                        <p:attrNameLst>
                                          <p:attrName>style.visibility</p:attrName>
                                        </p:attrNameLst>
                                      </p:cBhvr>
                                      <p:to>
                                        <p:strVal val="visible"/>
                                      </p:to>
                                    </p:set>
                                    <p:anim calcmode="lin" valueType="num">
                                      <p:cBhvr>
                                        <p:cTn id="15" dur="2000" fill="hold"/>
                                        <p:tgtEl>
                                          <p:spTgt spid="3"/>
                                        </p:tgtEl>
                                        <p:attrNameLst>
                                          <p:attrName>ppt_w</p:attrName>
                                        </p:attrNameLst>
                                      </p:cBhvr>
                                      <p:tavLst>
                                        <p:tav tm="0">
                                          <p:val>
                                            <p:fltVal val="0"/>
                                          </p:val>
                                        </p:tav>
                                        <p:tav tm="100000">
                                          <p:val>
                                            <p:strVal val="#ppt_w"/>
                                          </p:val>
                                        </p:tav>
                                      </p:tavLst>
                                    </p:anim>
                                    <p:anim calcmode="lin" valueType="num">
                                      <p:cBhvr>
                                        <p:cTn id="16" dur="2000" fill="hold"/>
                                        <p:tgtEl>
                                          <p:spTgt spid="3"/>
                                        </p:tgtEl>
                                        <p:attrNameLst>
                                          <p:attrName>ppt_h</p:attrName>
                                        </p:attrNameLst>
                                      </p:cBhvr>
                                      <p:tavLst>
                                        <p:tav tm="0">
                                          <p:val>
                                            <p:fltVal val="0"/>
                                          </p:val>
                                        </p:tav>
                                        <p:tav tm="100000">
                                          <p:val>
                                            <p:strVal val="#ppt_h"/>
                                          </p:val>
                                        </p:tav>
                                      </p:tavLst>
                                    </p:anim>
                                    <p:animEffect transition="in" filter="fade">
                                      <p:cBhvr>
                                        <p:cTn id="17" dur="2000"/>
                                        <p:tgtEl>
                                          <p:spTgt spid="3"/>
                                        </p:tgtEl>
                                      </p:cBhvr>
                                    </p:animEffect>
                                    <p:anim calcmode="lin" valueType="num">
                                      <p:cBhvr>
                                        <p:cTn id="18" dur="2000" fill="hold"/>
                                        <p:tgtEl>
                                          <p:spTgt spid="3"/>
                                        </p:tgtEl>
                                        <p:attrNameLst>
                                          <p:attrName>ppt_x</p:attrName>
                                        </p:attrNameLst>
                                      </p:cBhvr>
                                      <p:tavLst>
                                        <p:tav tm="0">
                                          <p:val>
                                            <p:fltVal val="0.5"/>
                                          </p:val>
                                        </p:tav>
                                        <p:tav tm="100000">
                                          <p:val>
                                            <p:strVal val="#ppt_x"/>
                                          </p:val>
                                        </p:tav>
                                      </p:tavLst>
                                    </p:anim>
                                    <p:anim calcmode="lin" valueType="num">
                                      <p:cBhvr>
                                        <p:cTn id="19" dur="2000" fill="hold"/>
                                        <p:tgtEl>
                                          <p:spTgt spid="3"/>
                                        </p:tgtEl>
                                        <p:attrNameLst>
                                          <p:attrName>ppt_y</p:attrName>
                                        </p:attrNameLst>
                                      </p:cBhvr>
                                      <p:tavLst>
                                        <p:tav tm="0">
                                          <p:val>
                                            <p:fltVal val="0.5"/>
                                          </p:val>
                                        </p:tav>
                                        <p:tav tm="100000">
                                          <p:val>
                                            <p:strVal val="#ppt_y"/>
                                          </p:val>
                                        </p:tav>
                                      </p:tavLst>
                                    </p:anim>
                                  </p:childTnLst>
                                </p:cTn>
                              </p:par>
                            </p:childTnLst>
                          </p:cTn>
                        </p:par>
                        <p:par>
                          <p:cTn id="20" fill="hold">
                            <p:stCondLst>
                              <p:cond delay="6001"/>
                            </p:stCondLst>
                            <p:childTnLst>
                              <p:par>
                                <p:cTn id="21" presetID="53" presetClass="entr" presetSubtype="16"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2000" fill="hold"/>
                                        <p:tgtEl>
                                          <p:spTgt spid="13"/>
                                        </p:tgtEl>
                                        <p:attrNameLst>
                                          <p:attrName>ppt_w</p:attrName>
                                        </p:attrNameLst>
                                      </p:cBhvr>
                                      <p:tavLst>
                                        <p:tav tm="0">
                                          <p:val>
                                            <p:fltVal val="0"/>
                                          </p:val>
                                        </p:tav>
                                        <p:tav tm="100000">
                                          <p:val>
                                            <p:strVal val="#ppt_w"/>
                                          </p:val>
                                        </p:tav>
                                      </p:tavLst>
                                    </p:anim>
                                    <p:anim calcmode="lin" valueType="num">
                                      <p:cBhvr>
                                        <p:cTn id="24" dur="2000" fill="hold"/>
                                        <p:tgtEl>
                                          <p:spTgt spid="13"/>
                                        </p:tgtEl>
                                        <p:attrNameLst>
                                          <p:attrName>ppt_h</p:attrName>
                                        </p:attrNameLst>
                                      </p:cBhvr>
                                      <p:tavLst>
                                        <p:tav tm="0">
                                          <p:val>
                                            <p:fltVal val="0"/>
                                          </p:val>
                                        </p:tav>
                                        <p:tav tm="100000">
                                          <p:val>
                                            <p:strVal val="#ppt_h"/>
                                          </p:val>
                                        </p:tav>
                                      </p:tavLst>
                                    </p:anim>
                                    <p:animEffect transition="in" filter="fade">
                                      <p:cBhvr>
                                        <p:cTn id="25"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27020B94-C82F-4010-A46A-7EA904B507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Mapa">
            <a:extLst>
              <a:ext uri="{FF2B5EF4-FFF2-40B4-BE49-F238E27FC236}">
                <a16:creationId xmlns:a16="http://schemas.microsoft.com/office/drawing/2014/main" id="{19822C8C-40E9-4A9B-8BA1-3843770ABF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3428" y="1221639"/>
            <a:ext cx="8024478" cy="4453586"/>
          </a:xfrm>
          <a:prstGeom prst="rect">
            <a:avLst/>
          </a:prstGeom>
        </p:spPr>
      </p:pic>
      <p:sp>
        <p:nvSpPr>
          <p:cNvPr id="10" name="Krajina">
            <a:extLst>
              <a:ext uri="{FF2B5EF4-FFF2-40B4-BE49-F238E27FC236}">
                <a16:creationId xmlns:a16="http://schemas.microsoft.com/office/drawing/2014/main" id="{32C03CE3-CEBA-48EC-9997-DA0D8FD06C25}"/>
              </a:ext>
            </a:extLst>
          </p:cNvPr>
          <p:cNvSpPr/>
          <p:nvPr/>
        </p:nvSpPr>
        <p:spPr>
          <a:xfrm>
            <a:off x="2444991" y="4795193"/>
            <a:ext cx="1872629" cy="923330"/>
          </a:xfrm>
          <a:prstGeom prst="rect">
            <a:avLst/>
          </a:prstGeom>
        </p:spPr>
        <p:txBody>
          <a:bodyPr wrap="none">
            <a:spAutoFit/>
          </a:bodyPr>
          <a:lstStyle/>
          <a:p>
            <a:pPr algn="ctr" defTabSz="408508"/>
            <a:r>
              <a:rPr lang="sk-SK" sz="5400" b="1">
                <a:ln w="3175">
                  <a:solidFill>
                    <a:prstClr val="black"/>
                  </a:solidFill>
                </a:ln>
                <a:gradFill>
                  <a:gsLst>
                    <a:gs pos="0">
                      <a:schemeClr val="bg1"/>
                    </a:gs>
                    <a:gs pos="34000">
                      <a:schemeClr val="accent1">
                        <a:lumMod val="20000"/>
                        <a:lumOff val="80000"/>
                      </a:schemeClr>
                    </a:gs>
                    <a:gs pos="71000">
                      <a:schemeClr val="accent1">
                        <a:lumMod val="40000"/>
                        <a:lumOff val="60000"/>
                      </a:schemeClr>
                    </a:gs>
                    <a:gs pos="100000">
                      <a:schemeClr val="accent1">
                        <a:lumMod val="60000"/>
                        <a:lumOff val="4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Russia</a:t>
            </a:r>
          </a:p>
        </p:txBody>
      </p:sp>
      <p:sp>
        <p:nvSpPr>
          <p:cNvPr id="6" name="Vladivostok">
            <a:extLst>
              <a:ext uri="{FF2B5EF4-FFF2-40B4-BE49-F238E27FC236}">
                <a16:creationId xmlns:a16="http://schemas.microsoft.com/office/drawing/2014/main" id="{FEC11662-5754-4869-8611-A30D4DD06E1F}"/>
              </a:ext>
            </a:extLst>
          </p:cNvPr>
          <p:cNvSpPr txBox="1"/>
          <p:nvPr/>
        </p:nvSpPr>
        <p:spPr>
          <a:xfrm>
            <a:off x="8727876" y="5427731"/>
            <a:ext cx="938936" cy="257315"/>
          </a:xfrm>
          <a:prstGeom prst="rect">
            <a:avLst/>
          </a:prstGeom>
          <a:noFill/>
        </p:spPr>
        <p:txBody>
          <a:bodyPr wrap="square" rtlCol="0">
            <a:spAutoFit/>
          </a:bodyPr>
          <a:lstStyle/>
          <a:p>
            <a:pPr algn="ctr" defTabSz="408508"/>
            <a:r>
              <a:rPr lang="sk-SK" sz="1072">
                <a:solidFill>
                  <a:prstClr val="black"/>
                </a:solidFill>
                <a:latin typeface="Arial Unicode MS" panose="020B0604020202020204" pitchFamily="34" charset="-128"/>
                <a:ea typeface="Arial Unicode MS" panose="020B0604020202020204" pitchFamily="34" charset="-128"/>
                <a:cs typeface="Arial Unicode MS" panose="020B0604020202020204" pitchFamily="34" charset="-128"/>
              </a:rPr>
              <a:t>Vladivostok</a:t>
            </a:r>
          </a:p>
        </p:txBody>
      </p:sp>
      <p:pic>
        <p:nvPicPr>
          <p:cNvPr id="12" name="Šípka">
            <a:extLst>
              <a:ext uri="{FF2B5EF4-FFF2-40B4-BE49-F238E27FC236}">
                <a16:creationId xmlns:a16="http://schemas.microsoft.com/office/drawing/2014/main" id="{3F9BCC59-C2A4-4EE4-BEEB-1267AF9457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212286">
            <a:off x="6300383" y="5087649"/>
            <a:ext cx="352519" cy="338419"/>
          </a:xfrm>
          <a:prstGeom prst="rect">
            <a:avLst/>
          </a:prstGeom>
        </p:spPr>
      </p:pic>
      <p:sp>
        <p:nvSpPr>
          <p:cNvPr id="14" name="Kruh">
            <a:extLst>
              <a:ext uri="{FF2B5EF4-FFF2-40B4-BE49-F238E27FC236}">
                <a16:creationId xmlns:a16="http://schemas.microsoft.com/office/drawing/2014/main" id="{58D4597A-7B80-46BE-8E00-27880DA8492E}"/>
              </a:ext>
            </a:extLst>
          </p:cNvPr>
          <p:cNvSpPr/>
          <p:nvPr/>
        </p:nvSpPr>
        <p:spPr>
          <a:xfrm>
            <a:off x="11019593" y="5754441"/>
            <a:ext cx="674027" cy="67402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08508"/>
            <a:endParaRPr lang="sk-SK" sz="1608">
              <a:solidFill>
                <a:prstClr val="white"/>
              </a:solidFill>
              <a:latin typeface="Calibri" panose="020F0502020204030204"/>
            </a:endParaRPr>
          </a:p>
        </p:txBody>
      </p:sp>
      <p:pic>
        <p:nvPicPr>
          <p:cNvPr id="15" name="Myš">
            <a:extLst>
              <a:ext uri="{FF2B5EF4-FFF2-40B4-BE49-F238E27FC236}">
                <a16:creationId xmlns:a16="http://schemas.microsoft.com/office/drawing/2014/main" id="{C68ED4E8-728F-4D73-990F-4083BB771E6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0683170">
            <a:off x="11163773" y="5898621"/>
            <a:ext cx="385669" cy="385669"/>
          </a:xfrm>
          <a:prstGeom prst="rect">
            <a:avLst/>
          </a:prstGeom>
          <a:effectLst>
            <a:outerShdw blurRad="50800" dist="63500" dir="3600000" algn="tl" rotWithShape="0">
              <a:prstClr val="black">
                <a:alpha val="56000"/>
              </a:prstClr>
            </a:outerShdw>
          </a:effectLst>
        </p:spPr>
      </p:pic>
      <p:sp>
        <p:nvSpPr>
          <p:cNvPr id="16" name="ANG">
            <a:extLst>
              <a:ext uri="{FF2B5EF4-FFF2-40B4-BE49-F238E27FC236}">
                <a16:creationId xmlns:a16="http://schemas.microsoft.com/office/drawing/2014/main" id="{815E9830-72F8-4E44-8C31-683CBEE51CB9}"/>
              </a:ext>
            </a:extLst>
          </p:cNvPr>
          <p:cNvSpPr txBox="1"/>
          <p:nvPr/>
        </p:nvSpPr>
        <p:spPr>
          <a:xfrm>
            <a:off x="486706" y="436485"/>
            <a:ext cx="4615691" cy="1200329"/>
          </a:xfrm>
          <a:prstGeom prst="rect">
            <a:avLst/>
          </a:prstGeom>
          <a:noFill/>
          <a:scene3d>
            <a:camera prst="orthographicFront"/>
            <a:lightRig rig="threePt" dir="t"/>
          </a:scene3d>
          <a:sp3d/>
        </p:spPr>
        <p:txBody>
          <a:bodyPr wrap="square" rtlCol="0">
            <a:spAutoFit/>
            <a:sp3d extrusionH="57150">
              <a:bevelT w="82550" h="38100" prst="coolSlant"/>
            </a:sp3d>
          </a:bodyPr>
          <a:lstStyle/>
          <a:p>
            <a:pPr algn="ctr" defTabSz="408508"/>
            <a:r>
              <a:rPr lang="sk-SK" sz="7200" b="1">
                <a:ln w="3175">
                  <a:solidFill>
                    <a:prstClr val="black"/>
                  </a:solidFill>
                </a:ln>
                <a:gradFill>
                  <a:gsLst>
                    <a:gs pos="0">
                      <a:schemeClr val="bg1"/>
                    </a:gs>
                    <a:gs pos="34000">
                      <a:schemeClr val="accent1">
                        <a:lumMod val="20000"/>
                        <a:lumOff val="80000"/>
                      </a:schemeClr>
                    </a:gs>
                    <a:gs pos="71000">
                      <a:schemeClr val="accent1">
                        <a:lumMod val="40000"/>
                        <a:lumOff val="60000"/>
                      </a:schemeClr>
                    </a:gs>
                    <a:gs pos="100000">
                      <a:schemeClr val="accent1">
                        <a:lumMod val="60000"/>
                        <a:lumOff val="40000"/>
                      </a:schemeClr>
                    </a:gs>
                  </a:gsLst>
                  <a:lin ang="5400000" scaled="1"/>
                </a:gradFill>
                <a:effectLst>
                  <a:outerShdw blurRad="50800" dist="38100" dir="2700000" algn="tl" rotWithShape="0">
                    <a:prstClr val="black">
                      <a:alpha val="20000"/>
                    </a:prstClr>
                  </a:outerShdw>
                </a:effectLst>
                <a:latin typeface="Artistik CE" panose="040F0704080607010103" pitchFamily="82" charset="0"/>
              </a:rPr>
              <a:t>Lake</a:t>
            </a:r>
            <a:r>
              <a:rPr lang="sk-SK" sz="7200" b="1">
                <a:ln>
                  <a:solidFill>
                    <a:prstClr val="black"/>
                  </a:solidFill>
                </a:ln>
                <a:gradFill>
                  <a:gsLst>
                    <a:gs pos="0">
                      <a:schemeClr val="bg1"/>
                    </a:gs>
                    <a:gs pos="34000">
                      <a:schemeClr val="accent1">
                        <a:lumMod val="20000"/>
                        <a:lumOff val="80000"/>
                      </a:schemeClr>
                    </a:gs>
                    <a:gs pos="71000">
                      <a:schemeClr val="accent1">
                        <a:lumMod val="40000"/>
                        <a:lumOff val="60000"/>
                      </a:schemeClr>
                    </a:gs>
                    <a:gs pos="100000">
                      <a:schemeClr val="accent1">
                        <a:lumMod val="60000"/>
                        <a:lumOff val="40000"/>
                      </a:schemeClr>
                    </a:gs>
                  </a:gsLst>
                  <a:lin ang="5400000" scaled="1"/>
                </a:gradFill>
                <a:effectLst>
                  <a:outerShdw blurRad="38100" dist="38100" dir="2700000" algn="tl">
                    <a:srgbClr val="000000">
                      <a:alpha val="43137"/>
                    </a:srgbClr>
                  </a:outerShdw>
                </a:effectLst>
                <a:latin typeface="Artistik CE" panose="040F0704080607010103" pitchFamily="82" charset="0"/>
              </a:rPr>
              <a:t> </a:t>
            </a:r>
            <a:r>
              <a:rPr lang="sk-SK" sz="7200" b="1">
                <a:ln w="3175">
                  <a:solidFill>
                    <a:prstClr val="black"/>
                  </a:solidFill>
                </a:ln>
                <a:gradFill>
                  <a:gsLst>
                    <a:gs pos="0">
                      <a:schemeClr val="bg1"/>
                    </a:gs>
                    <a:gs pos="34000">
                      <a:schemeClr val="accent1">
                        <a:lumMod val="20000"/>
                        <a:lumOff val="80000"/>
                      </a:schemeClr>
                    </a:gs>
                    <a:gs pos="71000">
                      <a:schemeClr val="accent1">
                        <a:lumMod val="40000"/>
                        <a:lumOff val="60000"/>
                      </a:schemeClr>
                    </a:gs>
                    <a:gs pos="100000">
                      <a:schemeClr val="accent1">
                        <a:lumMod val="60000"/>
                        <a:lumOff val="40000"/>
                      </a:schemeClr>
                    </a:gs>
                  </a:gsLst>
                  <a:lin ang="5400000" scaled="1"/>
                </a:gradFill>
                <a:effectLst>
                  <a:outerShdw blurRad="50800" dist="38100" dir="2700000" algn="tl" rotWithShape="0">
                    <a:prstClr val="black">
                      <a:alpha val="20000"/>
                    </a:prstClr>
                  </a:outerShdw>
                </a:effectLst>
                <a:latin typeface="Artistik CE" panose="040F0704080607010103" pitchFamily="82" charset="0"/>
              </a:rPr>
              <a:t>Baikal</a:t>
            </a:r>
          </a:p>
        </p:txBody>
      </p:sp>
      <p:pic>
        <p:nvPicPr>
          <p:cNvPr id="13" name="Znak">
            <a:extLst>
              <a:ext uri="{FF2B5EF4-FFF2-40B4-BE49-F238E27FC236}">
                <a16:creationId xmlns:a16="http://schemas.microsoft.com/office/drawing/2014/main" id="{B1418C65-9B7C-4C5F-99DF-5F63B9DDB84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533824" y="529706"/>
            <a:ext cx="1059622" cy="1257418"/>
          </a:xfrm>
          <a:prstGeom prst="rect">
            <a:avLst/>
          </a:prstGeom>
          <a:effectLst>
            <a:outerShdw blurRad="50800" dist="63500" dir="2700000" algn="tl" rotWithShape="0">
              <a:prstClr val="black">
                <a:alpha val="74000"/>
              </a:prstClr>
            </a:outerShdw>
          </a:effectLst>
        </p:spPr>
      </p:pic>
    </p:spTree>
    <p:extLst>
      <p:ext uri="{BB962C8B-B14F-4D97-AF65-F5344CB8AC3E}">
        <p14:creationId xmlns:p14="http://schemas.microsoft.com/office/powerpoint/2010/main" val="426977682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fade">
                                      <p:cBhvr>
                                        <p:cTn id="7" dur="1500"/>
                                        <p:tgtEl>
                                          <p:spTgt spid="16">
                                            <p:txEl>
                                              <p:pRg st="0" end="0"/>
                                            </p:txEl>
                                          </p:spTgt>
                                        </p:tgtEl>
                                      </p:cBhvr>
                                    </p:animEffect>
                                  </p:childTnLst>
                                </p:cTn>
                              </p:par>
                              <p:par>
                                <p:cTn id="8" presetID="1" presetClass="entr" presetSubtype="0" fill="hold" grpId="0" nodeType="withEffect">
                                  <p:stCondLst>
                                    <p:cond delay="2500"/>
                                  </p:stCondLst>
                                  <p:iterate type="lt">
                                    <p:tmAbs val="300"/>
                                  </p:iterate>
                                  <p:childTnLst>
                                    <p:set>
                                      <p:cBhvr>
                                        <p:cTn id="9" dur="1" fill="hold">
                                          <p:stCondLst>
                                            <p:cond delay="0"/>
                                          </p:stCondLst>
                                        </p:cTn>
                                        <p:tgtEl>
                                          <p:spTgt spid="10"/>
                                        </p:tgtEl>
                                        <p:attrNameLst>
                                          <p:attrName>style.visibility</p:attrName>
                                        </p:attrNameLst>
                                      </p:cBhvr>
                                      <p:to>
                                        <p:strVal val="visible"/>
                                      </p:to>
                                    </p:set>
                                  </p:childTnLst>
                                </p:cTn>
                              </p:par>
                            </p:childTnLst>
                          </p:cTn>
                        </p:par>
                        <p:par>
                          <p:cTn id="10" fill="hold">
                            <p:stCondLst>
                              <p:cond delay="4001"/>
                            </p:stCondLst>
                            <p:childTnLst>
                              <p:par>
                                <p:cTn id="11" presetID="53" presetClass="entr" presetSubtype="16"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1500" fill="hold"/>
                                        <p:tgtEl>
                                          <p:spTgt spid="13"/>
                                        </p:tgtEl>
                                        <p:attrNameLst>
                                          <p:attrName>ppt_w</p:attrName>
                                        </p:attrNameLst>
                                      </p:cBhvr>
                                      <p:tavLst>
                                        <p:tav tm="0">
                                          <p:val>
                                            <p:fltVal val="0"/>
                                          </p:val>
                                        </p:tav>
                                        <p:tav tm="100000">
                                          <p:val>
                                            <p:strVal val="#ppt_w"/>
                                          </p:val>
                                        </p:tav>
                                      </p:tavLst>
                                    </p:anim>
                                    <p:anim calcmode="lin" valueType="num">
                                      <p:cBhvr>
                                        <p:cTn id="14" dur="1500" fill="hold"/>
                                        <p:tgtEl>
                                          <p:spTgt spid="13"/>
                                        </p:tgtEl>
                                        <p:attrNameLst>
                                          <p:attrName>ppt_h</p:attrName>
                                        </p:attrNameLst>
                                      </p:cBhvr>
                                      <p:tavLst>
                                        <p:tav tm="0">
                                          <p:val>
                                            <p:fltVal val="0"/>
                                          </p:val>
                                        </p:tav>
                                        <p:tav tm="100000">
                                          <p:val>
                                            <p:strVal val="#ppt_h"/>
                                          </p:val>
                                        </p:tav>
                                      </p:tavLst>
                                    </p:anim>
                                    <p:animEffect transition="in" filter="fade">
                                      <p:cBhvr>
                                        <p:cTn id="15" dur="1500"/>
                                        <p:tgtEl>
                                          <p:spTgt spid="13"/>
                                        </p:tgtEl>
                                      </p:cBhvr>
                                    </p:animEffect>
                                  </p:childTnLst>
                                </p:cTn>
                              </p:par>
                            </p:childTnLst>
                          </p:cTn>
                        </p:par>
                        <p:par>
                          <p:cTn id="16" fill="hold">
                            <p:stCondLst>
                              <p:cond delay="5501"/>
                            </p:stCondLst>
                            <p:childTnLst>
                              <p:par>
                                <p:cTn id="17" presetID="42"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2000"/>
                                        <p:tgtEl>
                                          <p:spTgt spid="12"/>
                                        </p:tgtEl>
                                      </p:cBhvr>
                                    </p:animEffect>
                                    <p:anim calcmode="lin" valueType="num">
                                      <p:cBhvr>
                                        <p:cTn id="20" dur="2000" fill="hold"/>
                                        <p:tgtEl>
                                          <p:spTgt spid="12"/>
                                        </p:tgtEl>
                                        <p:attrNameLst>
                                          <p:attrName>ppt_x</p:attrName>
                                        </p:attrNameLst>
                                      </p:cBhvr>
                                      <p:tavLst>
                                        <p:tav tm="0">
                                          <p:val>
                                            <p:strVal val="#ppt_x"/>
                                          </p:val>
                                        </p:tav>
                                        <p:tav tm="100000">
                                          <p:val>
                                            <p:strVal val="#ppt_x"/>
                                          </p:val>
                                        </p:tav>
                                      </p:tavLst>
                                    </p:anim>
                                    <p:anim calcmode="lin" valueType="num">
                                      <p:cBhvr>
                                        <p:cTn id="21" dur="2000" fill="hold"/>
                                        <p:tgtEl>
                                          <p:spTgt spid="12"/>
                                        </p:tgtEl>
                                        <p:attrNameLst>
                                          <p:attrName>ppt_y</p:attrName>
                                        </p:attrNameLst>
                                      </p:cBhvr>
                                      <p:tavLst>
                                        <p:tav tm="0">
                                          <p:val>
                                            <p:strVal val="#ppt_y+.1"/>
                                          </p:val>
                                        </p:tav>
                                        <p:tav tm="100000">
                                          <p:val>
                                            <p:strVal val="#ppt_y"/>
                                          </p:val>
                                        </p:tav>
                                      </p:tavLst>
                                    </p:anim>
                                  </p:childTnLst>
                                </p:cTn>
                              </p:par>
                              <p:par>
                                <p:cTn id="22" presetID="53" presetClass="entr" presetSubtype="16" fill="hold" grpId="0" nodeType="withEffect">
                                  <p:stCondLst>
                                    <p:cond delay="500"/>
                                  </p:stCondLst>
                                  <p:childTnLst>
                                    <p:set>
                                      <p:cBhvr>
                                        <p:cTn id="23" dur="1" fill="hold">
                                          <p:stCondLst>
                                            <p:cond delay="0"/>
                                          </p:stCondLst>
                                        </p:cTn>
                                        <p:tgtEl>
                                          <p:spTgt spid="14"/>
                                        </p:tgtEl>
                                        <p:attrNameLst>
                                          <p:attrName>style.visibility</p:attrName>
                                        </p:attrNameLst>
                                      </p:cBhvr>
                                      <p:to>
                                        <p:strVal val="visible"/>
                                      </p:to>
                                    </p:set>
                                    <p:anim calcmode="lin" valueType="num">
                                      <p:cBhvr>
                                        <p:cTn id="24" dur="1500" fill="hold"/>
                                        <p:tgtEl>
                                          <p:spTgt spid="14"/>
                                        </p:tgtEl>
                                        <p:attrNameLst>
                                          <p:attrName>ppt_w</p:attrName>
                                        </p:attrNameLst>
                                      </p:cBhvr>
                                      <p:tavLst>
                                        <p:tav tm="0">
                                          <p:val>
                                            <p:fltVal val="0"/>
                                          </p:val>
                                        </p:tav>
                                        <p:tav tm="100000">
                                          <p:val>
                                            <p:strVal val="#ppt_w"/>
                                          </p:val>
                                        </p:tav>
                                      </p:tavLst>
                                    </p:anim>
                                    <p:anim calcmode="lin" valueType="num">
                                      <p:cBhvr>
                                        <p:cTn id="25" dur="1500" fill="hold"/>
                                        <p:tgtEl>
                                          <p:spTgt spid="14"/>
                                        </p:tgtEl>
                                        <p:attrNameLst>
                                          <p:attrName>ppt_h</p:attrName>
                                        </p:attrNameLst>
                                      </p:cBhvr>
                                      <p:tavLst>
                                        <p:tav tm="0">
                                          <p:val>
                                            <p:fltVal val="0"/>
                                          </p:val>
                                        </p:tav>
                                        <p:tav tm="100000">
                                          <p:val>
                                            <p:strVal val="#ppt_h"/>
                                          </p:val>
                                        </p:tav>
                                      </p:tavLst>
                                    </p:anim>
                                    <p:animEffect transition="in" filter="fade">
                                      <p:cBhvr>
                                        <p:cTn id="26" dur="1500"/>
                                        <p:tgtEl>
                                          <p:spTgt spid="14"/>
                                        </p:tgtEl>
                                      </p:cBhvr>
                                    </p:animEffect>
                                  </p:childTnLst>
                                </p:cTn>
                              </p:par>
                            </p:childTnLst>
                          </p:cTn>
                        </p:par>
                        <p:par>
                          <p:cTn id="27" fill="hold">
                            <p:stCondLst>
                              <p:cond delay="7501"/>
                            </p:stCondLst>
                            <p:childTnLst>
                              <p:par>
                                <p:cTn id="28" presetID="53" presetClass="entr" presetSubtype="16"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p:cTn id="30" dur="1500" fill="hold"/>
                                        <p:tgtEl>
                                          <p:spTgt spid="15"/>
                                        </p:tgtEl>
                                        <p:attrNameLst>
                                          <p:attrName>ppt_w</p:attrName>
                                        </p:attrNameLst>
                                      </p:cBhvr>
                                      <p:tavLst>
                                        <p:tav tm="0">
                                          <p:val>
                                            <p:fltVal val="0"/>
                                          </p:val>
                                        </p:tav>
                                        <p:tav tm="100000">
                                          <p:val>
                                            <p:strVal val="#ppt_w"/>
                                          </p:val>
                                        </p:tav>
                                      </p:tavLst>
                                    </p:anim>
                                    <p:anim calcmode="lin" valueType="num">
                                      <p:cBhvr>
                                        <p:cTn id="31" dur="1500" fill="hold"/>
                                        <p:tgtEl>
                                          <p:spTgt spid="15"/>
                                        </p:tgtEl>
                                        <p:attrNameLst>
                                          <p:attrName>ppt_h</p:attrName>
                                        </p:attrNameLst>
                                      </p:cBhvr>
                                      <p:tavLst>
                                        <p:tav tm="0">
                                          <p:val>
                                            <p:fltVal val="0"/>
                                          </p:val>
                                        </p:tav>
                                        <p:tav tm="100000">
                                          <p:val>
                                            <p:strVal val="#ppt_h"/>
                                          </p:val>
                                        </p:tav>
                                      </p:tavLst>
                                    </p:anim>
                                    <p:animEffect transition="in" filter="fade">
                                      <p:cBhvr>
                                        <p:cTn id="32"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animBg="1"/>
      <p:bldP spid="16" grpId="0"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Rám">
            <a:extLst>
              <a:ext uri="{FF2B5EF4-FFF2-40B4-BE49-F238E27FC236}">
                <a16:creationId xmlns:a16="http://schemas.microsoft.com/office/drawing/2014/main" id="{B13691FA-BECF-48D4-80E1-5EB71D9894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5" name="Pozadie 2">
            <a:extLst>
              <a:ext uri="{FF2B5EF4-FFF2-40B4-BE49-F238E27FC236}">
                <a16:creationId xmlns:a16="http://schemas.microsoft.com/office/drawing/2014/main" id="{38E51854-7D01-4AAF-9945-BA0348DB08C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18000" y="86400"/>
            <a:ext cx="6066000" cy="6656544"/>
          </a:xfrm>
          <a:prstGeom prst="rect">
            <a:avLst/>
          </a:prstGeom>
          <a:effectLst>
            <a:outerShdw blurRad="50800" dist="38100" dir="2700000" algn="tl" rotWithShape="0">
              <a:schemeClr val="accent1">
                <a:lumMod val="75000"/>
              </a:schemeClr>
            </a:outerShdw>
          </a:effectLst>
        </p:spPr>
      </p:pic>
      <p:sp>
        <p:nvSpPr>
          <p:cNvPr id="15" name="Text SVK">
            <a:extLst>
              <a:ext uri="{FF2B5EF4-FFF2-40B4-BE49-F238E27FC236}">
                <a16:creationId xmlns:a16="http://schemas.microsoft.com/office/drawing/2014/main" id="{6B8F0651-EF69-48C2-BF58-22C4B1782D47}"/>
              </a:ext>
            </a:extLst>
          </p:cNvPr>
          <p:cNvSpPr txBox="1"/>
          <p:nvPr/>
        </p:nvSpPr>
        <p:spPr>
          <a:xfrm>
            <a:off x="1692000" y="1188000"/>
            <a:ext cx="4536000" cy="4337919"/>
          </a:xfrm>
          <a:prstGeom prst="rect">
            <a:avLst/>
          </a:prstGeom>
          <a:noFill/>
        </p:spPr>
        <p:txBody>
          <a:bodyPr wrap="square" rtlCol="0">
            <a:spAutoFit/>
          </a:bodyPr>
          <a:lstStyle/>
          <a:p>
            <a:pPr algn="just" defTabSz="423513"/>
            <a:r>
              <a:rPr lang="sk-SK" sz="2223">
                <a:ln>
                  <a:solidFill>
                    <a:prstClr val="white"/>
                  </a:solidFill>
                </a:ln>
                <a:solidFill>
                  <a:srgbClr val="FF0000"/>
                </a:solidFill>
                <a:effectLst>
                  <a:outerShdw blurRad="38100" dist="38100" dir="2700000" algn="tl">
                    <a:srgbClr val="000000"/>
                  </a:outerShdw>
                </a:effectLst>
                <a:latin typeface="Arabia CE" pitchFamily="2" charset="0"/>
              </a:rPr>
              <a:t>   B</a:t>
            </a:r>
            <a:r>
              <a:rPr lang="sk-SK" sz="1296">
                <a:solidFill>
                  <a:prstClr val="black"/>
                </a:solidFill>
                <a:latin typeface="Casablanca" pitchFamily="2" charset="0"/>
              </a:rPr>
              <a:t>ajkalské jazero sa nachádza v južnej časti Východnej Sibíri. Je dlhé 636 kilometrov, široké necelých 80 km a má hĺbku 1.648 m Pobrežie jazera je dlhé približne 2.100 km a je tvorené piatimi pohoriami. Do jazera vteká 336 riek, no iba jediná z neho vyteká. Je to rieka Angara, ktorá sa po 1.779 kilometroch vlieva do rieky Jenisej. Bajkalské jazero má 27 ostrov, z ktorých je 22 stálych a 5 pravidelne zaplavovaných. Na ostrove Ogoj sa nachádza jedna z dvoch budhistických stavieb v Rusku. Jazero obsahuje 20 % objemu sladkej vody na Zemi.</a:t>
            </a:r>
          </a:p>
          <a:p>
            <a:pPr algn="just" defTabSz="423513"/>
            <a:r>
              <a:rPr lang="sk-SK" sz="1482">
                <a:ln>
                  <a:solidFill>
                    <a:schemeClr val="accent1">
                      <a:lumMod val="75000"/>
                    </a:schemeClr>
                  </a:solidFill>
                </a:ln>
                <a:solidFill>
                  <a:srgbClr val="6FA1DE"/>
                </a:solidFill>
                <a:effectLst>
                  <a:outerShdw blurRad="38100" dist="38100" dir="2700000" algn="tl">
                    <a:srgbClr val="000000"/>
                  </a:outerShdw>
                </a:effectLst>
                <a:latin typeface="Arabia CE" pitchFamily="2" charset="0"/>
              </a:rPr>
              <a:t>   J</a:t>
            </a:r>
            <a:r>
              <a:rPr lang="sk-SK" sz="1296">
                <a:solidFill>
                  <a:prstClr val="black"/>
                </a:solidFill>
                <a:latin typeface="Casablanca" pitchFamily="2" charset="0"/>
              </a:rPr>
              <a:t>azero Bajkal má vplyv aj na lokálne kontinentálne počasie, ktoré výrazne zmierňuje. Hrúbka ľadu na jazere sa pohybuje od 70 do 120 cm. Tam, kde zamrzla nehybná voda, je ľad priezračný ako sklo. Pnutie ľadovej masy vytvára mozaiku popraskaných ľadových krýh.</a:t>
            </a:r>
          </a:p>
          <a:p>
            <a:pPr algn="just" defTabSz="423513"/>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a:solidFill>
                    <a:schemeClr val="accent1">
                      <a:lumMod val="75000"/>
                    </a:schemeClr>
                  </a:solidFill>
                </a:ln>
                <a:solidFill>
                  <a:srgbClr val="6FA1DE"/>
                </a:solidFill>
                <a:effectLst>
                  <a:outerShdw blurRad="38100" dist="38100" dir="2700000" algn="tl">
                    <a:srgbClr val="000000"/>
                  </a:outerShdw>
                </a:effectLst>
                <a:latin typeface="Arabia CE" pitchFamily="2" charset="0"/>
              </a:rPr>
              <a:t>V</a:t>
            </a:r>
            <a:r>
              <a:rPr lang="sk-SK" sz="1296">
                <a:solidFill>
                  <a:prstClr val="black"/>
                </a:solidFill>
                <a:latin typeface="Casablanca" pitchFamily="2" charset="0"/>
              </a:rPr>
              <a:t> jazere a jeho okolí sa vyskytuje vyše dva a pol tisíc rôznych druhov rastlín a živočíchov. Z nich 2/3 sú miestne endemické druhy.</a:t>
            </a:r>
            <a:r>
              <a:rPr lang="sk-SK" sz="1482">
                <a:ln>
                  <a:solidFill>
                    <a:prstClr val="white"/>
                  </a:solidFill>
                </a:ln>
                <a:solidFill>
                  <a:prstClr val="white"/>
                </a:solidFill>
                <a:effectLst>
                  <a:outerShdw blurRad="38100" dist="38100" dir="2700000" algn="tl">
                    <a:srgbClr val="000000"/>
                  </a:outerShdw>
                </a:effectLst>
                <a:latin typeface="Arabia CE" pitchFamily="2" charset="0"/>
              </a:rPr>
              <a:t>      </a:t>
            </a:r>
          </a:p>
          <a:p>
            <a:pPr algn="just" defTabSz="423513"/>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a:solidFill>
                    <a:schemeClr val="accent1">
                      <a:lumMod val="75000"/>
                    </a:schemeClr>
                  </a:solidFill>
                </a:ln>
                <a:solidFill>
                  <a:srgbClr val="6FA1DE"/>
                </a:solidFill>
                <a:effectLst>
                  <a:outerShdw blurRad="38100" dist="38100" dir="2700000" algn="tl">
                    <a:srgbClr val="000000"/>
                  </a:outerShdw>
                </a:effectLst>
                <a:latin typeface="Arabia CE" pitchFamily="2" charset="0"/>
              </a:rPr>
              <a:t>N</a:t>
            </a:r>
            <a:r>
              <a:rPr lang="sk-SK" sz="1296">
                <a:solidFill>
                  <a:prstClr val="black"/>
                </a:solidFill>
                <a:latin typeface="Casablanca" pitchFamily="2" charset="0"/>
              </a:rPr>
              <a:t>apriek tomu, že Bajkalské jazero je pomerne nedostupné, Bajkal sa čím ďalej tým viac stáva cieľom cestovného ruchu. Lokalita Bajkalské jazero je súčasťou zoznamu svetového dedičstva UNESCO od roku 1996.</a:t>
            </a:r>
          </a:p>
        </p:txBody>
      </p:sp>
      <p:sp>
        <p:nvSpPr>
          <p:cNvPr id="27" name="Text RUS">
            <a:extLst>
              <a:ext uri="{FF2B5EF4-FFF2-40B4-BE49-F238E27FC236}">
                <a16:creationId xmlns:a16="http://schemas.microsoft.com/office/drawing/2014/main" id="{B79BABFD-C1AC-49A6-9DC4-C482E43647CD}"/>
              </a:ext>
            </a:extLst>
          </p:cNvPr>
          <p:cNvSpPr txBox="1"/>
          <p:nvPr/>
        </p:nvSpPr>
        <p:spPr>
          <a:xfrm>
            <a:off x="1692000" y="972000"/>
            <a:ext cx="4535330" cy="4907497"/>
          </a:xfrm>
          <a:prstGeom prst="rect">
            <a:avLst/>
          </a:prstGeom>
          <a:noFill/>
        </p:spPr>
        <p:txBody>
          <a:bodyPr wrap="square" rtlCol="0">
            <a:spAutoFit/>
          </a:bodyPr>
          <a:lstStyle/>
          <a:p>
            <a:pPr algn="just" defTabSz="423513"/>
            <a:r>
              <a:rPr lang="sk-SK" sz="2223">
                <a:ln>
                  <a:solidFill>
                    <a:prstClr val="white"/>
                  </a:solidFill>
                </a:ln>
                <a:solidFill>
                  <a:srgbClr val="FF0000"/>
                </a:solidFill>
                <a:effectLst>
                  <a:outerShdw blurRad="38100" dist="38100" dir="2700000" algn="tl">
                    <a:srgbClr val="000000"/>
                  </a:outerShdw>
                </a:effectLst>
                <a:latin typeface="Arabia CE" pitchFamily="2" charset="0"/>
              </a:rPr>
              <a:t>   O</a:t>
            </a:r>
            <a:r>
              <a:rPr lang="ru-RU" sz="1296" i="1">
                <a:solidFill>
                  <a:prstClr val="black"/>
                </a:solidFill>
                <a:latin typeface="Casablanca" pitchFamily="2" charset="0"/>
              </a:rPr>
              <a:t>зеро Байкал расположено в южной части Восточной Сибири. Его длина составляет 636 км, ширина - около 80 км, а глубина - 1648 м. Длина побережья озера составляет примерно 2100 км</a:t>
            </a:r>
            <a:r>
              <a:rPr lang="sk-SK" sz="1296" i="1">
                <a:solidFill>
                  <a:prstClr val="black"/>
                </a:solidFill>
                <a:latin typeface="Casablanca" pitchFamily="2" charset="0"/>
              </a:rPr>
              <a:t>.</a:t>
            </a:r>
            <a:r>
              <a:rPr lang="ru-RU" sz="1296" i="1">
                <a:solidFill>
                  <a:prstClr val="black"/>
                </a:solidFill>
                <a:latin typeface="Casablanca" pitchFamily="2" charset="0"/>
              </a:rPr>
              <a:t> В озеро впадает 336 рек, но из него вытекает только одна. Это река Ангара, которая впадает в Енисей через 1779 километров. Озеро Байкал насчитывает 27 островов, из которых 22 постоянных и 5 регулярно затопляемых. Одно из двух буддийских зданий в России находится на острове Огой. Озеро содержит 20 % объема пресной воды на Земле.</a:t>
            </a:r>
            <a:endParaRPr lang="sk-SK" sz="1296" i="1">
              <a:solidFill>
                <a:prstClr val="black"/>
              </a:solidFill>
              <a:latin typeface="Casablanca" pitchFamily="2" charset="0"/>
            </a:endParaRPr>
          </a:p>
          <a:p>
            <a:pPr algn="just" defTabSz="423513"/>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a:solidFill>
                    <a:schemeClr val="accent1">
                      <a:lumMod val="75000"/>
                    </a:schemeClr>
                  </a:solidFill>
                </a:ln>
                <a:solidFill>
                  <a:srgbClr val="6FA1DE"/>
                </a:solidFill>
                <a:effectLst>
                  <a:outerShdw blurRad="38100" dist="38100" dir="2700000" algn="tl">
                    <a:srgbClr val="000000"/>
                  </a:outerShdw>
                </a:effectLst>
                <a:latin typeface="Arabia CE" pitchFamily="2" charset="0"/>
              </a:rPr>
              <a:t>O</a:t>
            </a:r>
            <a:r>
              <a:rPr lang="ru-RU" sz="1296" i="1">
                <a:solidFill>
                  <a:prstClr val="black"/>
                </a:solidFill>
                <a:latin typeface="Casablanca" pitchFamily="2" charset="0"/>
              </a:rPr>
              <a:t>зеро Байкал также влияет на местный конти</a:t>
            </a:r>
            <a:r>
              <a:rPr lang="sk-SK" sz="1296" i="1">
                <a:solidFill>
                  <a:prstClr val="black"/>
                </a:solidFill>
                <a:latin typeface="Casablanca" pitchFamily="2" charset="0"/>
              </a:rPr>
              <a:t>-</a:t>
            </a:r>
            <a:r>
              <a:rPr lang="ru-RU" sz="1296" i="1">
                <a:solidFill>
                  <a:prstClr val="black"/>
                </a:solidFill>
                <a:latin typeface="Casablanca" pitchFamily="2" charset="0"/>
              </a:rPr>
              <a:t>нентальный климат, который является более прият</a:t>
            </a:r>
            <a:r>
              <a:rPr lang="sk-SK" sz="1296" i="1">
                <a:solidFill>
                  <a:prstClr val="black"/>
                </a:solidFill>
                <a:latin typeface="Casablanca" pitchFamily="2" charset="0"/>
              </a:rPr>
              <a:t>-</a:t>
            </a:r>
            <a:r>
              <a:rPr lang="ru-RU" sz="1296" i="1">
                <a:solidFill>
                  <a:prstClr val="black"/>
                </a:solidFill>
                <a:latin typeface="Casablanca" pitchFamily="2" charset="0"/>
              </a:rPr>
              <a:t>ным. Толщина льда на озере колеблется от 70 до 120 см. Там, где вода замерзла, лед прозрачен, как стекло. Напряжение ледяной массы создает мозаику из трещин на льду.</a:t>
            </a:r>
            <a:endParaRPr lang="sk-SK" sz="1296" i="1">
              <a:solidFill>
                <a:prstClr val="black"/>
              </a:solidFill>
              <a:latin typeface="Casablanca" pitchFamily="2" charset="0"/>
            </a:endParaRPr>
          </a:p>
          <a:p>
            <a:pPr algn="just" defTabSz="423513"/>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a:solidFill>
                    <a:schemeClr val="accent1">
                      <a:lumMod val="75000"/>
                    </a:schemeClr>
                  </a:solidFill>
                </a:ln>
                <a:solidFill>
                  <a:srgbClr val="6FA1DE"/>
                </a:solidFill>
                <a:effectLst>
                  <a:outerShdw blurRad="38100" dist="38100" dir="2700000" algn="tl">
                    <a:srgbClr val="000000"/>
                  </a:outerShdw>
                </a:effectLst>
                <a:latin typeface="Arabia CE" pitchFamily="2" charset="0"/>
              </a:rPr>
              <a:t>H</a:t>
            </a:r>
            <a:r>
              <a:rPr lang="ru-RU" sz="1296" i="1">
                <a:solidFill>
                  <a:prstClr val="black"/>
                </a:solidFill>
                <a:latin typeface="Casablanca" pitchFamily="2" charset="0"/>
              </a:rPr>
              <a:t>а территории озера обитает более двух с половиной тысяч различных видов растений и животных. Из них 2/3 являются местными эндемичными видами.</a:t>
            </a:r>
            <a:endParaRPr lang="sk-SK" sz="1296" i="1">
              <a:solidFill>
                <a:prstClr val="black"/>
              </a:solidFill>
              <a:latin typeface="Casablanca" pitchFamily="2" charset="0"/>
            </a:endParaRPr>
          </a:p>
          <a:p>
            <a:pPr algn="just" defTabSz="423513"/>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a:solidFill>
                    <a:schemeClr val="accent1">
                      <a:lumMod val="75000"/>
                    </a:schemeClr>
                  </a:solidFill>
                </a:ln>
                <a:solidFill>
                  <a:srgbClr val="6FA1DE"/>
                </a:solidFill>
                <a:effectLst>
                  <a:outerShdw blurRad="38100" dist="38100" dir="2700000" algn="tl">
                    <a:srgbClr val="000000"/>
                  </a:outerShdw>
                </a:effectLst>
                <a:latin typeface="Arabia CE" pitchFamily="2" charset="0"/>
              </a:rPr>
              <a:t>X</a:t>
            </a:r>
            <a:r>
              <a:rPr lang="ru-RU" sz="1296" i="1">
                <a:solidFill>
                  <a:prstClr val="black"/>
                </a:solidFill>
                <a:latin typeface="Casablanca" pitchFamily="2" charset="0"/>
              </a:rPr>
              <a:t>отя озеро Байкал относительно недоступно, Байкал все больше становится туристическим направлением. Местоположение Озеро Байкал является объектом Всемирного наследия ЮНЕСКО с 1996 года.</a:t>
            </a:r>
            <a:endParaRPr lang="sk-SK" sz="1296" i="1">
              <a:solidFill>
                <a:prstClr val="black"/>
              </a:solidFill>
              <a:latin typeface="Casablanca" pitchFamily="2" charset="0"/>
            </a:endParaRPr>
          </a:p>
        </p:txBody>
      </p:sp>
      <p:sp>
        <p:nvSpPr>
          <p:cNvPr id="16" name="Text ŠPA">
            <a:extLst>
              <a:ext uri="{FF2B5EF4-FFF2-40B4-BE49-F238E27FC236}">
                <a16:creationId xmlns:a16="http://schemas.microsoft.com/office/drawing/2014/main" id="{9E8315CB-9501-47A9-AF34-12AF59BD4C75}"/>
              </a:ext>
            </a:extLst>
          </p:cNvPr>
          <p:cNvSpPr txBox="1"/>
          <p:nvPr/>
        </p:nvSpPr>
        <p:spPr>
          <a:xfrm>
            <a:off x="1692000" y="1188000"/>
            <a:ext cx="4536000" cy="4708084"/>
          </a:xfrm>
          <a:prstGeom prst="rect">
            <a:avLst/>
          </a:prstGeom>
          <a:noFill/>
        </p:spPr>
        <p:txBody>
          <a:bodyPr wrap="square" rtlCol="0">
            <a:spAutoFit/>
          </a:bodyPr>
          <a:lstStyle/>
          <a:p>
            <a:pPr algn="just" defTabSz="423513"/>
            <a:r>
              <a:rPr lang="sk-SK" sz="2223">
                <a:ln>
                  <a:solidFill>
                    <a:prstClr val="white"/>
                  </a:solidFill>
                </a:ln>
                <a:solidFill>
                  <a:srgbClr val="FF0000"/>
                </a:solidFill>
                <a:effectLst>
                  <a:outerShdw blurRad="38100" dist="38100" dir="2700000" algn="tl">
                    <a:srgbClr val="000000"/>
                  </a:outerShdw>
                </a:effectLst>
                <a:latin typeface="Arabia CE" pitchFamily="2" charset="0"/>
              </a:rPr>
              <a:t>  E</a:t>
            </a:r>
            <a:r>
              <a:rPr lang="es-ES" sz="1296">
                <a:solidFill>
                  <a:prstClr val="black"/>
                </a:solidFill>
                <a:latin typeface="Casablanca" pitchFamily="2" charset="0"/>
              </a:rPr>
              <a:t>l lago Baikal se encuentra en la parte sur del este de Siberia. Tiene 636 kilómetros de largo, casi 80 kilómetros de ancho y una profundidad de 1.648 metros. La costa del lago tiene aproximadamente 2.100 km de largo y consta de cinco cadenas montañosas. 336 ríos entran en el lago, pero solo uno fluye de él. Es el río Angara, que esta fluyendo en el río Yenisei después de 1,779 kilómetros. El lago Baikal tiene 27 islas, de las cuales 22 son permanentes y 5 se inundan regularmente. Uno de los dos edificios budistas en Rusia se encuentra en la isla de Ogoj. El lago contiene el 20 % del volumen de agua dulce en la Tierra.</a:t>
            </a:r>
            <a:endParaRPr lang="sk-SK" sz="1296">
              <a:solidFill>
                <a:prstClr val="black"/>
              </a:solidFill>
              <a:latin typeface="Casablanca" pitchFamily="2" charset="0"/>
            </a:endParaRPr>
          </a:p>
          <a:p>
            <a:pPr algn="just" defTabSz="423513"/>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a:solidFill>
                    <a:schemeClr val="accent1">
                      <a:lumMod val="75000"/>
                    </a:schemeClr>
                  </a:solidFill>
                </a:ln>
                <a:solidFill>
                  <a:srgbClr val="6FA1DE"/>
                </a:solidFill>
                <a:effectLst>
                  <a:outerShdw blurRad="38100" dist="38100" dir="2700000" algn="tl">
                    <a:srgbClr val="000000"/>
                  </a:outerShdw>
                </a:effectLst>
                <a:latin typeface="Arabia CE" pitchFamily="2" charset="0"/>
              </a:rPr>
              <a:t>E</a:t>
            </a:r>
            <a:r>
              <a:rPr lang="es-ES" sz="1296">
                <a:solidFill>
                  <a:prstClr val="black"/>
                </a:solidFill>
                <a:latin typeface="Casablanca" pitchFamily="2" charset="0"/>
              </a:rPr>
              <a:t>l lago Baikal también afecta el clima local continental, que se mitiga significativamente. El espesor del hielo en el lago varía de 70 a 120 cm. Donde el agua está congelada, el hielo es tan transparente como el vidrio. El estrés de la masa de hielo crea un mosaico de hielo agrietado.</a:t>
            </a:r>
            <a:endParaRPr lang="sk-SK" sz="1296">
              <a:solidFill>
                <a:prstClr val="black"/>
              </a:solidFill>
              <a:latin typeface="Casablanca" pitchFamily="2" charset="0"/>
            </a:endParaRPr>
          </a:p>
          <a:p>
            <a:pPr algn="just" defTabSz="423513"/>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a:solidFill>
                    <a:schemeClr val="accent1">
                      <a:lumMod val="75000"/>
                    </a:schemeClr>
                  </a:solidFill>
                </a:ln>
                <a:solidFill>
                  <a:srgbClr val="6FA1DE"/>
                </a:solidFill>
                <a:effectLst>
                  <a:outerShdw blurRad="38100" dist="38100" dir="2700000" algn="tl">
                    <a:srgbClr val="000000"/>
                  </a:outerShdw>
                </a:effectLst>
                <a:latin typeface="Arabia CE" pitchFamily="2" charset="0"/>
              </a:rPr>
              <a:t>H</a:t>
            </a:r>
            <a:r>
              <a:rPr lang="es-ES" sz="1296">
                <a:solidFill>
                  <a:prstClr val="black"/>
                </a:solidFill>
                <a:latin typeface="Casablanca" pitchFamily="2" charset="0"/>
              </a:rPr>
              <a:t>ay más de dos mil quinientas especies diferentes de plantas e animales en el área del lago. De estos, 2/3 son especies endémicas locales.</a:t>
            </a:r>
            <a:endParaRPr lang="sk-SK" sz="1296">
              <a:solidFill>
                <a:prstClr val="black"/>
              </a:solidFill>
              <a:latin typeface="Casablanca" pitchFamily="2" charset="0"/>
            </a:endParaRPr>
          </a:p>
          <a:p>
            <a:pPr algn="just" defTabSz="423513"/>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a:solidFill>
                    <a:schemeClr val="accent1">
                      <a:lumMod val="75000"/>
                    </a:schemeClr>
                  </a:solidFill>
                </a:ln>
                <a:solidFill>
                  <a:srgbClr val="6FA1DE"/>
                </a:solidFill>
                <a:effectLst>
                  <a:outerShdw blurRad="38100" dist="38100" dir="2700000" algn="tl">
                    <a:srgbClr val="000000"/>
                  </a:outerShdw>
                </a:effectLst>
                <a:latin typeface="Arabia CE" pitchFamily="2" charset="0"/>
              </a:rPr>
              <a:t>A</a:t>
            </a:r>
            <a:r>
              <a:rPr lang="es-ES" sz="1296">
                <a:solidFill>
                  <a:prstClr val="black"/>
                </a:solidFill>
                <a:latin typeface="Casablanca" pitchFamily="2" charset="0"/>
              </a:rPr>
              <a:t>unque el lago Baikal es relativamente inaccesible, Baikal se está convirtiendo cada vez más en un destino turístico. El lago Baikal ha sido declarado Patrimonio de la Humanidad por la UNESCO desde 1996.</a:t>
            </a:r>
            <a:endParaRPr lang="sk-SK" sz="1296">
              <a:solidFill>
                <a:prstClr val="black"/>
              </a:solidFill>
              <a:latin typeface="Casablanca" pitchFamily="2" charset="0"/>
            </a:endParaRPr>
          </a:p>
        </p:txBody>
      </p:sp>
      <p:sp>
        <p:nvSpPr>
          <p:cNvPr id="17" name="Text ANG">
            <a:extLst>
              <a:ext uri="{FF2B5EF4-FFF2-40B4-BE49-F238E27FC236}">
                <a16:creationId xmlns:a16="http://schemas.microsoft.com/office/drawing/2014/main" id="{07AA212A-4968-49D5-8722-B08D904C0544}"/>
              </a:ext>
            </a:extLst>
          </p:cNvPr>
          <p:cNvSpPr txBox="1"/>
          <p:nvPr/>
        </p:nvSpPr>
        <p:spPr>
          <a:xfrm>
            <a:off x="1692000" y="1404000"/>
            <a:ext cx="4536000" cy="4109843"/>
          </a:xfrm>
          <a:prstGeom prst="rect">
            <a:avLst/>
          </a:prstGeom>
          <a:noFill/>
        </p:spPr>
        <p:txBody>
          <a:bodyPr wrap="square" rtlCol="0">
            <a:spAutoFit/>
          </a:bodyPr>
          <a:lstStyle/>
          <a:p>
            <a:pPr algn="just" defTabSz="423513"/>
            <a:r>
              <a:rPr lang="sk-SK" sz="2223">
                <a:ln>
                  <a:solidFill>
                    <a:prstClr val="white"/>
                  </a:solidFill>
                </a:ln>
                <a:solidFill>
                  <a:srgbClr val="FF0000"/>
                </a:solidFill>
                <a:effectLst>
                  <a:outerShdw blurRad="38100" dist="38100" dir="2700000" algn="tl">
                    <a:srgbClr val="000000"/>
                  </a:outerShdw>
                </a:effectLst>
                <a:latin typeface="Arabia CE" pitchFamily="2" charset="0"/>
              </a:rPr>
              <a:t>   L</a:t>
            </a:r>
            <a:r>
              <a:rPr lang="en-US" sz="1296">
                <a:solidFill>
                  <a:prstClr val="black"/>
                </a:solidFill>
                <a:latin typeface="Casablanca" pitchFamily="2" charset="0"/>
              </a:rPr>
              <a:t>ake Baikal is located in the southern part of Eastern Siberia. It is 636 kilometers long, nearly 80 kilometers wide and has a depth of 1,648 meters. The coast of the lake is approximately 2,100 km long and consists of five mountain ranges. 336 rivers enter the lake, but only one flows out of it. It is the Angara River, which flows into the Yenisei River after 1,779 kilometers. Lake Baikal has 27 islands, of which 22 are permanent and 5 are regularly flooded. One of the two Buddhist buildings in Russia is located on Ogoj Island. Lake contains 20 % by volume of fresh water on Earth.</a:t>
            </a:r>
            <a:endParaRPr lang="sk-SK" sz="1296">
              <a:solidFill>
                <a:prstClr val="black"/>
              </a:solidFill>
              <a:latin typeface="Casablanca" pitchFamily="2" charset="0"/>
            </a:endParaRPr>
          </a:p>
          <a:p>
            <a:pPr algn="just" defTabSz="423513"/>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a:solidFill>
                    <a:schemeClr val="accent1">
                      <a:lumMod val="75000"/>
                    </a:schemeClr>
                  </a:solidFill>
                </a:ln>
                <a:solidFill>
                  <a:srgbClr val="6FA1DE"/>
                </a:solidFill>
                <a:effectLst>
                  <a:outerShdw blurRad="38100" dist="38100" dir="2700000" algn="tl">
                    <a:srgbClr val="000000"/>
                  </a:outerShdw>
                </a:effectLst>
                <a:latin typeface="Arabia CE" pitchFamily="2" charset="0"/>
              </a:rPr>
              <a:t>L</a:t>
            </a:r>
            <a:r>
              <a:rPr lang="en-US" sz="1296">
                <a:solidFill>
                  <a:prstClr val="black"/>
                </a:solidFill>
                <a:latin typeface="Casablanca" pitchFamily="2" charset="0"/>
              </a:rPr>
              <a:t>ake Baikal also affects the</a:t>
            </a:r>
            <a:r>
              <a:rPr lang="sk-SK" sz="1296">
                <a:solidFill>
                  <a:prstClr val="black"/>
                </a:solidFill>
                <a:latin typeface="Casablanca" pitchFamily="2" charset="0"/>
              </a:rPr>
              <a:t> local</a:t>
            </a:r>
            <a:r>
              <a:rPr lang="en-US" sz="1296">
                <a:solidFill>
                  <a:prstClr val="black"/>
                </a:solidFill>
                <a:latin typeface="Casablanca" pitchFamily="2" charset="0"/>
              </a:rPr>
              <a:t> continental weather, which is significantly mitigated. The thickness of the ice on the lake ranges from 70 to 120 cm. Where still water is frozen, ice is as transparent as glass. The stress of the ice mass creates a mosaic of cracked ice.</a:t>
            </a:r>
            <a:endParaRPr lang="sk-SK" sz="1296">
              <a:solidFill>
                <a:prstClr val="black"/>
              </a:solidFill>
              <a:latin typeface="Casablanca" pitchFamily="2" charset="0"/>
            </a:endParaRPr>
          </a:p>
          <a:p>
            <a:pPr algn="just" defTabSz="423513"/>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a:solidFill>
                    <a:schemeClr val="accent1">
                      <a:lumMod val="75000"/>
                    </a:schemeClr>
                  </a:solidFill>
                </a:ln>
                <a:solidFill>
                  <a:srgbClr val="6FA1DE"/>
                </a:solidFill>
                <a:effectLst>
                  <a:outerShdw blurRad="38100" dist="38100" dir="2700000" algn="tl">
                    <a:srgbClr val="000000"/>
                  </a:outerShdw>
                </a:effectLst>
                <a:latin typeface="Arabia CE" pitchFamily="2" charset="0"/>
              </a:rPr>
              <a:t>T</a:t>
            </a:r>
            <a:r>
              <a:rPr lang="en-US" sz="1296">
                <a:solidFill>
                  <a:prstClr val="black"/>
                </a:solidFill>
                <a:latin typeface="Casablanca" pitchFamily="2" charset="0"/>
              </a:rPr>
              <a:t>here are more than two and a half thousand different species of plants and animals in the lake area. Of these, 2/3 are local endemic species.</a:t>
            </a:r>
            <a:endParaRPr lang="sk-SK" sz="1296">
              <a:solidFill>
                <a:prstClr val="black"/>
              </a:solidFill>
              <a:latin typeface="Casablanca" pitchFamily="2" charset="0"/>
            </a:endParaRPr>
          </a:p>
          <a:p>
            <a:pPr algn="just" defTabSz="423513"/>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a:solidFill>
                    <a:schemeClr val="accent1">
                      <a:lumMod val="75000"/>
                    </a:schemeClr>
                  </a:solidFill>
                </a:ln>
                <a:solidFill>
                  <a:srgbClr val="6FA1DE"/>
                </a:solidFill>
                <a:effectLst>
                  <a:outerShdw blurRad="38100" dist="38100" dir="2700000" algn="tl">
                    <a:srgbClr val="000000"/>
                  </a:outerShdw>
                </a:effectLst>
                <a:latin typeface="Arabia CE" pitchFamily="2" charset="0"/>
              </a:rPr>
              <a:t>A</a:t>
            </a:r>
            <a:r>
              <a:rPr lang="en-US" sz="1296">
                <a:solidFill>
                  <a:prstClr val="black"/>
                </a:solidFill>
                <a:latin typeface="Casablanca" pitchFamily="2" charset="0"/>
              </a:rPr>
              <a:t>lthough Baikal Lake is relatively inaccessible, Baikal is increasingly becoming a tourist destination. Location Lake Baikal has been a UNESCO World Heritage Site since 1996.</a:t>
            </a:r>
            <a:endParaRPr lang="sk-SK" sz="1296">
              <a:solidFill>
                <a:prstClr val="black"/>
              </a:solidFill>
              <a:latin typeface="Casablanca" pitchFamily="2" charset="0"/>
            </a:endParaRPr>
          </a:p>
        </p:txBody>
      </p:sp>
      <p:pic>
        <p:nvPicPr>
          <p:cNvPr id="26" name="SVK">
            <a:extLst>
              <a:ext uri="{FF2B5EF4-FFF2-40B4-BE49-F238E27FC236}">
                <a16:creationId xmlns:a16="http://schemas.microsoft.com/office/drawing/2014/main" id="{6F841CCD-C0FA-4A39-9770-EF2D49012E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11334" y="710829"/>
            <a:ext cx="400138" cy="266758"/>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9" name="RUS">
            <a:extLst>
              <a:ext uri="{FF2B5EF4-FFF2-40B4-BE49-F238E27FC236}">
                <a16:creationId xmlns:a16="http://schemas.microsoft.com/office/drawing/2014/main" id="{FA6C2099-566D-4487-AEE8-7B168FE189D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40831" y="710829"/>
            <a:ext cx="400138" cy="266759"/>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20" name="ŠPA">
            <a:extLst>
              <a:ext uri="{FF2B5EF4-FFF2-40B4-BE49-F238E27FC236}">
                <a16:creationId xmlns:a16="http://schemas.microsoft.com/office/drawing/2014/main" id="{E8E6A788-3DE2-42BC-92EE-0968DEDB120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74434" y="710829"/>
            <a:ext cx="400139" cy="266759"/>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21" name="ANG">
            <a:extLst>
              <a:ext uri="{FF2B5EF4-FFF2-40B4-BE49-F238E27FC236}">
                <a16:creationId xmlns:a16="http://schemas.microsoft.com/office/drawing/2014/main" id="{C055BF09-43E6-452D-BDE4-DB4C2DBA8A9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05986" y="710829"/>
            <a:ext cx="400137" cy="266759"/>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7" name="Wiki">
            <a:extLst>
              <a:ext uri="{FF2B5EF4-FFF2-40B4-BE49-F238E27FC236}">
                <a16:creationId xmlns:a16="http://schemas.microsoft.com/office/drawing/2014/main" id="{33DF7687-21F8-4FBC-AE67-CFD0D39A79AD}"/>
              </a:ext>
            </a:extLst>
          </p:cNvPr>
          <p:cNvSpPr txBox="1"/>
          <p:nvPr/>
        </p:nvSpPr>
        <p:spPr>
          <a:xfrm>
            <a:off x="4911334" y="5886000"/>
            <a:ext cx="1101466" cy="291747"/>
          </a:xfrm>
          <a:prstGeom prst="rect">
            <a:avLst/>
          </a:prstGeom>
          <a:noFill/>
        </p:spPr>
        <p:txBody>
          <a:bodyPr wrap="square" rtlCol="0">
            <a:spAutoFit/>
          </a:bodyPr>
          <a:lstStyle/>
          <a:p>
            <a:pPr algn="ctr" defTabSz="423513"/>
            <a:r>
              <a:rPr lang="sk-SK" sz="1296" b="1">
                <a:solidFill>
                  <a:srgbClr val="402802"/>
                </a:solidFill>
                <a:latin typeface="Brooklyn CE" pitchFamily="2" charset="0"/>
              </a:rPr>
              <a:t>Wikipedia</a:t>
            </a:r>
            <a:endParaRPr lang="sk-SK" sz="1296" b="1">
              <a:solidFill>
                <a:srgbClr val="402802"/>
              </a:solidFill>
              <a:latin typeface="Calibri" panose="020F0502020204030204"/>
            </a:endParaRPr>
          </a:p>
        </p:txBody>
      </p:sp>
      <p:pic>
        <p:nvPicPr>
          <p:cNvPr id="23" name="Pozadie 1">
            <a:extLst>
              <a:ext uri="{FF2B5EF4-FFF2-40B4-BE49-F238E27FC236}">
                <a16:creationId xmlns:a16="http://schemas.microsoft.com/office/drawing/2014/main" id="{7AE1ADA6-1700-4D53-8BD6-7A5A1B4BBB7B}"/>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918000" y="86628"/>
            <a:ext cx="6066000" cy="6660000"/>
          </a:xfrm>
          <a:prstGeom prst="rect">
            <a:avLst/>
          </a:prstGeom>
          <a:effectLst>
            <a:outerShdw blurRad="50800" dist="38100" dir="2700000" algn="tl" rotWithShape="0">
              <a:schemeClr val="accent1">
                <a:lumMod val="75000"/>
              </a:schemeClr>
            </a:outerShdw>
          </a:effectLst>
          <a:scene3d>
            <a:camera prst="orthographicFront"/>
            <a:lightRig rig="threePt" dir="t"/>
          </a:scene3d>
          <a:sp3d prstMaterial="matte"/>
        </p:spPr>
      </p:pic>
      <p:sp>
        <p:nvSpPr>
          <p:cNvPr id="22" name="Kruh">
            <a:extLst>
              <a:ext uri="{FF2B5EF4-FFF2-40B4-BE49-F238E27FC236}">
                <a16:creationId xmlns:a16="http://schemas.microsoft.com/office/drawing/2014/main" id="{119855B1-C738-483F-B0F5-2A0995C37EB7}"/>
              </a:ext>
            </a:extLst>
          </p:cNvPr>
          <p:cNvSpPr/>
          <p:nvPr/>
        </p:nvSpPr>
        <p:spPr>
          <a:xfrm>
            <a:off x="11019593" y="5754441"/>
            <a:ext cx="674027" cy="67402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08508"/>
            <a:endParaRPr lang="sk-SK" sz="1608">
              <a:solidFill>
                <a:prstClr val="white"/>
              </a:solidFill>
              <a:latin typeface="Calibri" panose="020F0502020204030204"/>
            </a:endParaRPr>
          </a:p>
        </p:txBody>
      </p:sp>
      <p:pic>
        <p:nvPicPr>
          <p:cNvPr id="18" name="Myš">
            <a:extLst>
              <a:ext uri="{FF2B5EF4-FFF2-40B4-BE49-F238E27FC236}">
                <a16:creationId xmlns:a16="http://schemas.microsoft.com/office/drawing/2014/main" id="{0247FA59-1B93-435C-A9E2-B487E304C5F4}"/>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rot="20683170">
            <a:off x="11163773" y="5898621"/>
            <a:ext cx="385669" cy="385669"/>
          </a:xfrm>
          <a:prstGeom prst="rect">
            <a:avLst/>
          </a:prstGeom>
          <a:effectLst>
            <a:outerShdw blurRad="50800" dist="63500" dir="3600000" algn="tl" rotWithShape="0">
              <a:prstClr val="black">
                <a:alpha val="56000"/>
              </a:prstClr>
            </a:outerShdw>
          </a:effectLst>
        </p:spPr>
      </p:pic>
      <p:sp>
        <p:nvSpPr>
          <p:cNvPr id="28" name="ANG">
            <a:extLst>
              <a:ext uri="{FF2B5EF4-FFF2-40B4-BE49-F238E27FC236}">
                <a16:creationId xmlns:a16="http://schemas.microsoft.com/office/drawing/2014/main" id="{5D7248EE-7C2E-42A9-B13E-E0EFC2B1CBE4}"/>
              </a:ext>
            </a:extLst>
          </p:cNvPr>
          <p:cNvSpPr txBox="1"/>
          <p:nvPr/>
        </p:nvSpPr>
        <p:spPr>
          <a:xfrm>
            <a:off x="7009426" y="631557"/>
            <a:ext cx="4615691" cy="1200329"/>
          </a:xfrm>
          <a:prstGeom prst="rect">
            <a:avLst/>
          </a:prstGeom>
          <a:noFill/>
          <a:scene3d>
            <a:camera prst="orthographicFront"/>
            <a:lightRig rig="threePt" dir="t"/>
          </a:scene3d>
          <a:sp3d/>
        </p:spPr>
        <p:txBody>
          <a:bodyPr wrap="square" rtlCol="0">
            <a:spAutoFit/>
            <a:sp3d extrusionH="57150">
              <a:bevelT w="82550" h="38100" prst="coolSlant"/>
            </a:sp3d>
          </a:bodyPr>
          <a:lstStyle/>
          <a:p>
            <a:pPr algn="ctr" defTabSz="408508"/>
            <a:r>
              <a:rPr lang="sk-SK" sz="7200" b="1">
                <a:ln w="3175">
                  <a:solidFill>
                    <a:prstClr val="black"/>
                  </a:solidFill>
                </a:ln>
                <a:gradFill>
                  <a:gsLst>
                    <a:gs pos="0">
                      <a:schemeClr val="bg1"/>
                    </a:gs>
                    <a:gs pos="34000">
                      <a:schemeClr val="accent1">
                        <a:lumMod val="20000"/>
                        <a:lumOff val="80000"/>
                      </a:schemeClr>
                    </a:gs>
                    <a:gs pos="71000">
                      <a:schemeClr val="accent1">
                        <a:lumMod val="40000"/>
                        <a:lumOff val="60000"/>
                      </a:schemeClr>
                    </a:gs>
                    <a:gs pos="100000">
                      <a:schemeClr val="accent1">
                        <a:lumMod val="60000"/>
                        <a:lumOff val="40000"/>
                      </a:schemeClr>
                    </a:gs>
                  </a:gsLst>
                  <a:lin ang="5400000" scaled="1"/>
                </a:gradFill>
                <a:effectLst>
                  <a:outerShdw blurRad="50800" dist="38100" dir="2700000" algn="tl" rotWithShape="0">
                    <a:prstClr val="black">
                      <a:alpha val="20000"/>
                    </a:prstClr>
                  </a:outerShdw>
                </a:effectLst>
                <a:latin typeface="Artistik CE" panose="040F0704080607010103" pitchFamily="82" charset="0"/>
              </a:rPr>
              <a:t>Lake</a:t>
            </a:r>
            <a:r>
              <a:rPr lang="sk-SK" sz="7200" b="1">
                <a:ln>
                  <a:solidFill>
                    <a:prstClr val="black"/>
                  </a:solidFill>
                </a:ln>
                <a:gradFill>
                  <a:gsLst>
                    <a:gs pos="0">
                      <a:schemeClr val="bg1"/>
                    </a:gs>
                    <a:gs pos="34000">
                      <a:schemeClr val="accent1">
                        <a:lumMod val="20000"/>
                        <a:lumOff val="80000"/>
                      </a:schemeClr>
                    </a:gs>
                    <a:gs pos="71000">
                      <a:schemeClr val="accent1">
                        <a:lumMod val="40000"/>
                        <a:lumOff val="60000"/>
                      </a:schemeClr>
                    </a:gs>
                    <a:gs pos="100000">
                      <a:schemeClr val="accent1">
                        <a:lumMod val="60000"/>
                        <a:lumOff val="40000"/>
                      </a:schemeClr>
                    </a:gs>
                  </a:gsLst>
                  <a:lin ang="5400000" scaled="1"/>
                </a:gradFill>
                <a:effectLst>
                  <a:outerShdw blurRad="38100" dist="38100" dir="2700000" algn="tl">
                    <a:srgbClr val="000000">
                      <a:alpha val="43137"/>
                    </a:srgbClr>
                  </a:outerShdw>
                </a:effectLst>
                <a:latin typeface="Artistik CE" panose="040F0704080607010103" pitchFamily="82" charset="0"/>
              </a:rPr>
              <a:t> </a:t>
            </a:r>
            <a:r>
              <a:rPr lang="sk-SK" sz="7200" b="1">
                <a:ln w="3175">
                  <a:solidFill>
                    <a:prstClr val="black"/>
                  </a:solidFill>
                </a:ln>
                <a:gradFill>
                  <a:gsLst>
                    <a:gs pos="0">
                      <a:schemeClr val="bg1"/>
                    </a:gs>
                    <a:gs pos="34000">
                      <a:schemeClr val="accent1">
                        <a:lumMod val="20000"/>
                        <a:lumOff val="80000"/>
                      </a:schemeClr>
                    </a:gs>
                    <a:gs pos="71000">
                      <a:schemeClr val="accent1">
                        <a:lumMod val="40000"/>
                        <a:lumOff val="60000"/>
                      </a:schemeClr>
                    </a:gs>
                    <a:gs pos="100000">
                      <a:schemeClr val="accent1">
                        <a:lumMod val="60000"/>
                        <a:lumOff val="40000"/>
                      </a:schemeClr>
                    </a:gs>
                  </a:gsLst>
                  <a:lin ang="5400000" scaled="1"/>
                </a:gradFill>
                <a:effectLst>
                  <a:outerShdw blurRad="50800" dist="38100" dir="2700000" algn="tl" rotWithShape="0">
                    <a:prstClr val="black">
                      <a:alpha val="20000"/>
                    </a:prstClr>
                  </a:outerShdw>
                </a:effectLst>
                <a:latin typeface="Artistik CE" panose="040F0704080607010103" pitchFamily="82" charset="0"/>
              </a:rPr>
              <a:t>Baikal</a:t>
            </a:r>
          </a:p>
        </p:txBody>
      </p:sp>
      <p:sp>
        <p:nvSpPr>
          <p:cNvPr id="30" name="Krajina">
            <a:extLst>
              <a:ext uri="{FF2B5EF4-FFF2-40B4-BE49-F238E27FC236}">
                <a16:creationId xmlns:a16="http://schemas.microsoft.com/office/drawing/2014/main" id="{C6D9A1DD-C785-4B33-8B66-99CDF28D3DCB}"/>
              </a:ext>
            </a:extLst>
          </p:cNvPr>
          <p:cNvSpPr/>
          <p:nvPr/>
        </p:nvSpPr>
        <p:spPr>
          <a:xfrm>
            <a:off x="8380957" y="1894774"/>
            <a:ext cx="1872629" cy="923330"/>
          </a:xfrm>
          <a:prstGeom prst="rect">
            <a:avLst/>
          </a:prstGeom>
        </p:spPr>
        <p:txBody>
          <a:bodyPr wrap="none">
            <a:spAutoFit/>
          </a:bodyPr>
          <a:lstStyle/>
          <a:p>
            <a:pPr algn="ctr" defTabSz="408508"/>
            <a:r>
              <a:rPr lang="sk-SK" sz="5400" b="1">
                <a:ln w="3175">
                  <a:solidFill>
                    <a:prstClr val="black"/>
                  </a:solidFill>
                </a:ln>
                <a:gradFill>
                  <a:gsLst>
                    <a:gs pos="0">
                      <a:schemeClr val="bg1"/>
                    </a:gs>
                    <a:gs pos="34000">
                      <a:schemeClr val="accent1">
                        <a:lumMod val="20000"/>
                        <a:lumOff val="80000"/>
                      </a:schemeClr>
                    </a:gs>
                    <a:gs pos="71000">
                      <a:schemeClr val="accent1">
                        <a:lumMod val="40000"/>
                        <a:lumOff val="60000"/>
                      </a:schemeClr>
                    </a:gs>
                    <a:gs pos="100000">
                      <a:schemeClr val="accent1">
                        <a:lumMod val="60000"/>
                        <a:lumOff val="4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Russia</a:t>
            </a:r>
          </a:p>
        </p:txBody>
      </p:sp>
      <p:pic>
        <p:nvPicPr>
          <p:cNvPr id="3" name="Znak">
            <a:extLst>
              <a:ext uri="{FF2B5EF4-FFF2-40B4-BE49-F238E27FC236}">
                <a16:creationId xmlns:a16="http://schemas.microsoft.com/office/drawing/2014/main" id="{1BF53341-A609-403A-9FBF-F9246993216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936634" y="3417097"/>
            <a:ext cx="1059622" cy="1257418"/>
          </a:xfrm>
          <a:prstGeom prst="rect">
            <a:avLst/>
          </a:prstGeom>
          <a:effectLst>
            <a:outerShdw blurRad="50800" dist="63500" dir="2700000" algn="tl" rotWithShape="0">
              <a:prstClr val="black">
                <a:alpha val="74000"/>
              </a:prstClr>
            </a:outerShdw>
          </a:effectLst>
        </p:spPr>
      </p:pic>
    </p:spTree>
    <p:extLst>
      <p:ext uri="{BB962C8B-B14F-4D97-AF65-F5344CB8AC3E}">
        <p14:creationId xmlns:p14="http://schemas.microsoft.com/office/powerpoint/2010/main" val="327700729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1" nodeType="withEffect">
                                  <p:stCondLst>
                                    <p:cond delay="0"/>
                                  </p:stCondLst>
                                  <p:iterate type="lt">
                                    <p:tmPct val="0"/>
                                  </p:iterate>
                                  <p:childTnLst>
                                    <p:animEffect transition="out" filter="fade">
                                      <p:cBhvr>
                                        <p:cTn id="6" dur="500"/>
                                        <p:tgtEl>
                                          <p:spTgt spid="15"/>
                                        </p:tgtEl>
                                      </p:cBhvr>
                                    </p:animEffect>
                                    <p:set>
                                      <p:cBhvr>
                                        <p:cTn id="7" dur="1" fill="hold">
                                          <p:stCondLst>
                                            <p:cond delay="499"/>
                                          </p:stCondLst>
                                        </p:cTn>
                                        <p:tgtEl>
                                          <p:spTgt spid="15"/>
                                        </p:tgtEl>
                                        <p:attrNameLst>
                                          <p:attrName>style.visibility</p:attrName>
                                        </p:attrNameLst>
                                      </p:cBhvr>
                                      <p:to>
                                        <p:strVal val="hidden"/>
                                      </p:to>
                                    </p:set>
                                  </p:childTnLst>
                                </p:cTn>
                              </p:par>
                              <p:par>
                                <p:cTn id="8" presetID="10" presetClass="exit" presetSubtype="0" fill="hold" grpId="1" nodeType="withEffect">
                                  <p:stCondLst>
                                    <p:cond delay="0"/>
                                  </p:stCondLst>
                                  <p:iterate type="lt">
                                    <p:tmPct val="0"/>
                                  </p:iterate>
                                  <p:childTnLst>
                                    <p:animEffect transition="out" filter="fade">
                                      <p:cBhvr>
                                        <p:cTn id="9" dur="500"/>
                                        <p:tgtEl>
                                          <p:spTgt spid="16"/>
                                        </p:tgtEl>
                                      </p:cBhvr>
                                    </p:animEffect>
                                    <p:set>
                                      <p:cBhvr>
                                        <p:cTn id="10" dur="1" fill="hold">
                                          <p:stCondLst>
                                            <p:cond delay="499"/>
                                          </p:stCondLst>
                                        </p:cTn>
                                        <p:tgtEl>
                                          <p:spTgt spid="16"/>
                                        </p:tgtEl>
                                        <p:attrNameLst>
                                          <p:attrName>style.visibility</p:attrName>
                                        </p:attrNameLst>
                                      </p:cBhvr>
                                      <p:to>
                                        <p:strVal val="hidden"/>
                                      </p:to>
                                    </p:set>
                                  </p:childTnLst>
                                </p:cTn>
                              </p:par>
                              <p:par>
                                <p:cTn id="11" presetID="10" presetClass="exit" presetSubtype="0" fill="hold" grpId="3" nodeType="withEffect">
                                  <p:stCondLst>
                                    <p:cond delay="0"/>
                                  </p:stCondLst>
                                  <p:childTnLst>
                                    <p:animEffect transition="out" filter="fade">
                                      <p:cBhvr>
                                        <p:cTn id="12" dur="500"/>
                                        <p:tgtEl>
                                          <p:spTgt spid="27"/>
                                        </p:tgtEl>
                                      </p:cBhvr>
                                    </p:animEffect>
                                    <p:set>
                                      <p:cBhvr>
                                        <p:cTn id="13" dur="1" fill="hold">
                                          <p:stCondLst>
                                            <p:cond delay="499"/>
                                          </p:stCondLst>
                                        </p:cTn>
                                        <p:tgtEl>
                                          <p:spTgt spid="27"/>
                                        </p:tgtEl>
                                        <p:attrNameLst>
                                          <p:attrName>style.visibility</p:attrName>
                                        </p:attrNameLst>
                                      </p:cBhvr>
                                      <p:to>
                                        <p:strVal val="hidden"/>
                                      </p:to>
                                    </p:set>
                                  </p:childTnLst>
                                </p:cTn>
                              </p:par>
                              <p:par>
                                <p:cTn id="14" presetID="22" presetClass="exit" presetSubtype="1" fill="hold" nodeType="withEffect">
                                  <p:stCondLst>
                                    <p:cond delay="500"/>
                                  </p:stCondLst>
                                  <p:childTnLst>
                                    <p:animEffect transition="out" filter="wipe(up)">
                                      <p:cBhvr>
                                        <p:cTn id="15" dur="1500"/>
                                        <p:tgtEl>
                                          <p:spTgt spid="23"/>
                                        </p:tgtEl>
                                      </p:cBhvr>
                                    </p:animEffect>
                                    <p:set>
                                      <p:cBhvr>
                                        <p:cTn id="16" dur="1" fill="hold">
                                          <p:stCondLst>
                                            <p:cond delay="1499"/>
                                          </p:stCondLst>
                                        </p:cTn>
                                        <p:tgtEl>
                                          <p:spTgt spid="23"/>
                                        </p:tgtEl>
                                        <p:attrNameLst>
                                          <p:attrName>style.visibility</p:attrName>
                                        </p:attrNameLst>
                                      </p:cBhvr>
                                      <p:to>
                                        <p:strVal val="hidden"/>
                                      </p:to>
                                    </p:set>
                                  </p:childTnLst>
                                </p:cTn>
                              </p:par>
                            </p:childTnLst>
                          </p:cTn>
                        </p:par>
                        <p:par>
                          <p:cTn id="17" fill="hold">
                            <p:stCondLst>
                              <p:cond delay="2000"/>
                            </p:stCondLst>
                            <p:childTnLst>
                              <p:par>
                                <p:cTn id="18" presetID="53" presetClass="entr" presetSubtype="16" fill="hold" nodeType="after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p:cTn id="20" dur="1000" fill="hold"/>
                                        <p:tgtEl>
                                          <p:spTgt spid="21"/>
                                        </p:tgtEl>
                                        <p:attrNameLst>
                                          <p:attrName>ppt_w</p:attrName>
                                        </p:attrNameLst>
                                      </p:cBhvr>
                                      <p:tavLst>
                                        <p:tav tm="0">
                                          <p:val>
                                            <p:fltVal val="0"/>
                                          </p:val>
                                        </p:tav>
                                        <p:tav tm="100000">
                                          <p:val>
                                            <p:strVal val="#ppt_w"/>
                                          </p:val>
                                        </p:tav>
                                      </p:tavLst>
                                    </p:anim>
                                    <p:anim calcmode="lin" valueType="num">
                                      <p:cBhvr>
                                        <p:cTn id="21" dur="1000" fill="hold"/>
                                        <p:tgtEl>
                                          <p:spTgt spid="21"/>
                                        </p:tgtEl>
                                        <p:attrNameLst>
                                          <p:attrName>ppt_h</p:attrName>
                                        </p:attrNameLst>
                                      </p:cBhvr>
                                      <p:tavLst>
                                        <p:tav tm="0">
                                          <p:val>
                                            <p:fltVal val="0"/>
                                          </p:val>
                                        </p:tav>
                                        <p:tav tm="100000">
                                          <p:val>
                                            <p:strVal val="#ppt_h"/>
                                          </p:val>
                                        </p:tav>
                                      </p:tavLst>
                                    </p:anim>
                                    <p:animEffect transition="in" filter="fade">
                                      <p:cBhvr>
                                        <p:cTn id="22" dur="1000"/>
                                        <p:tgtEl>
                                          <p:spTgt spid="21"/>
                                        </p:tgtEl>
                                      </p:cBhvr>
                                    </p:animEffect>
                                  </p:childTnLst>
                                </p:cTn>
                              </p:par>
                              <p:par>
                                <p:cTn id="23" presetID="53" presetClass="entr" presetSubtype="16"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1000" fill="hold"/>
                                        <p:tgtEl>
                                          <p:spTgt spid="20"/>
                                        </p:tgtEl>
                                        <p:attrNameLst>
                                          <p:attrName>ppt_w</p:attrName>
                                        </p:attrNameLst>
                                      </p:cBhvr>
                                      <p:tavLst>
                                        <p:tav tm="0">
                                          <p:val>
                                            <p:fltVal val="0"/>
                                          </p:val>
                                        </p:tav>
                                        <p:tav tm="100000">
                                          <p:val>
                                            <p:strVal val="#ppt_w"/>
                                          </p:val>
                                        </p:tav>
                                      </p:tavLst>
                                    </p:anim>
                                    <p:anim calcmode="lin" valueType="num">
                                      <p:cBhvr>
                                        <p:cTn id="26" dur="1000" fill="hold"/>
                                        <p:tgtEl>
                                          <p:spTgt spid="20"/>
                                        </p:tgtEl>
                                        <p:attrNameLst>
                                          <p:attrName>ppt_h</p:attrName>
                                        </p:attrNameLst>
                                      </p:cBhvr>
                                      <p:tavLst>
                                        <p:tav tm="0">
                                          <p:val>
                                            <p:fltVal val="0"/>
                                          </p:val>
                                        </p:tav>
                                        <p:tav tm="100000">
                                          <p:val>
                                            <p:strVal val="#ppt_h"/>
                                          </p:val>
                                        </p:tav>
                                      </p:tavLst>
                                    </p:anim>
                                    <p:animEffect transition="in" filter="fade">
                                      <p:cBhvr>
                                        <p:cTn id="27" dur="1000"/>
                                        <p:tgtEl>
                                          <p:spTgt spid="20"/>
                                        </p:tgtEl>
                                      </p:cBhvr>
                                    </p:animEffect>
                                  </p:childTnLst>
                                </p:cTn>
                              </p:par>
                              <p:par>
                                <p:cTn id="28" presetID="53" presetClass="entr" presetSubtype="16" fill="hold"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p:cTn id="30" dur="1000" fill="hold"/>
                                        <p:tgtEl>
                                          <p:spTgt spid="19"/>
                                        </p:tgtEl>
                                        <p:attrNameLst>
                                          <p:attrName>ppt_w</p:attrName>
                                        </p:attrNameLst>
                                      </p:cBhvr>
                                      <p:tavLst>
                                        <p:tav tm="0">
                                          <p:val>
                                            <p:fltVal val="0"/>
                                          </p:val>
                                        </p:tav>
                                        <p:tav tm="100000">
                                          <p:val>
                                            <p:strVal val="#ppt_w"/>
                                          </p:val>
                                        </p:tav>
                                      </p:tavLst>
                                    </p:anim>
                                    <p:anim calcmode="lin" valueType="num">
                                      <p:cBhvr>
                                        <p:cTn id="31" dur="1000" fill="hold"/>
                                        <p:tgtEl>
                                          <p:spTgt spid="19"/>
                                        </p:tgtEl>
                                        <p:attrNameLst>
                                          <p:attrName>ppt_h</p:attrName>
                                        </p:attrNameLst>
                                      </p:cBhvr>
                                      <p:tavLst>
                                        <p:tav tm="0">
                                          <p:val>
                                            <p:fltVal val="0"/>
                                          </p:val>
                                        </p:tav>
                                        <p:tav tm="100000">
                                          <p:val>
                                            <p:strVal val="#ppt_h"/>
                                          </p:val>
                                        </p:tav>
                                      </p:tavLst>
                                    </p:anim>
                                    <p:animEffect transition="in" filter="fade">
                                      <p:cBhvr>
                                        <p:cTn id="32" dur="1000"/>
                                        <p:tgtEl>
                                          <p:spTgt spid="19"/>
                                        </p:tgtEl>
                                      </p:cBhvr>
                                    </p:animEffect>
                                  </p:childTnLst>
                                </p:cTn>
                              </p:par>
                              <p:par>
                                <p:cTn id="33" presetID="53" presetClass="entr" presetSubtype="16"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p:cTn id="35" dur="1000" fill="hold"/>
                                        <p:tgtEl>
                                          <p:spTgt spid="26"/>
                                        </p:tgtEl>
                                        <p:attrNameLst>
                                          <p:attrName>ppt_w</p:attrName>
                                        </p:attrNameLst>
                                      </p:cBhvr>
                                      <p:tavLst>
                                        <p:tav tm="0">
                                          <p:val>
                                            <p:fltVal val="0"/>
                                          </p:val>
                                        </p:tav>
                                        <p:tav tm="100000">
                                          <p:val>
                                            <p:strVal val="#ppt_w"/>
                                          </p:val>
                                        </p:tav>
                                      </p:tavLst>
                                    </p:anim>
                                    <p:anim calcmode="lin" valueType="num">
                                      <p:cBhvr>
                                        <p:cTn id="36" dur="1000" fill="hold"/>
                                        <p:tgtEl>
                                          <p:spTgt spid="26"/>
                                        </p:tgtEl>
                                        <p:attrNameLst>
                                          <p:attrName>ppt_h</p:attrName>
                                        </p:attrNameLst>
                                      </p:cBhvr>
                                      <p:tavLst>
                                        <p:tav tm="0">
                                          <p:val>
                                            <p:fltVal val="0"/>
                                          </p:val>
                                        </p:tav>
                                        <p:tav tm="100000">
                                          <p:val>
                                            <p:strVal val="#ppt_h"/>
                                          </p:val>
                                        </p:tav>
                                      </p:tavLst>
                                    </p:anim>
                                    <p:animEffect transition="in" filter="fade">
                                      <p:cBhvr>
                                        <p:cTn id="37" dur="1000"/>
                                        <p:tgtEl>
                                          <p:spTgt spid="26"/>
                                        </p:tgtEl>
                                      </p:cBhvr>
                                    </p:animEffect>
                                  </p:childTnLst>
                                </p:cTn>
                              </p:par>
                              <p:par>
                                <p:cTn id="38" presetID="22" presetClass="entr" presetSubtype="1" fill="hold" grpId="3" nodeType="withEffect">
                                  <p:stCondLst>
                                    <p:cond delay="1750"/>
                                  </p:stCondLst>
                                  <p:childTnLst>
                                    <p:set>
                                      <p:cBhvr>
                                        <p:cTn id="39" dur="1" fill="hold">
                                          <p:stCondLst>
                                            <p:cond delay="0"/>
                                          </p:stCondLst>
                                        </p:cTn>
                                        <p:tgtEl>
                                          <p:spTgt spid="17"/>
                                        </p:tgtEl>
                                        <p:attrNameLst>
                                          <p:attrName>style.visibility</p:attrName>
                                        </p:attrNameLst>
                                      </p:cBhvr>
                                      <p:to>
                                        <p:strVal val="visible"/>
                                      </p:to>
                                    </p:set>
                                    <p:animEffect transition="in" filter="wipe(up)">
                                      <p:cBhvr>
                                        <p:cTn id="40" dur="2000"/>
                                        <p:tgtEl>
                                          <p:spTgt spid="17"/>
                                        </p:tgtEl>
                                      </p:cBhvr>
                                    </p:animEffect>
                                  </p:childTnLst>
                                </p:cTn>
                              </p:par>
                            </p:childTnLst>
                          </p:cTn>
                        </p:par>
                        <p:par>
                          <p:cTn id="41" fill="hold">
                            <p:stCondLst>
                              <p:cond delay="5750"/>
                            </p:stCondLst>
                            <p:childTnLst>
                              <p:par>
                                <p:cTn id="42" presetID="42" presetClass="entr" presetSubtype="0" fill="hold" grpId="0" nodeType="after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1500"/>
                                        <p:tgtEl>
                                          <p:spTgt spid="7"/>
                                        </p:tgtEl>
                                      </p:cBhvr>
                                    </p:animEffect>
                                    <p:anim calcmode="lin" valueType="num">
                                      <p:cBhvr>
                                        <p:cTn id="45" dur="1500" fill="hold"/>
                                        <p:tgtEl>
                                          <p:spTgt spid="7"/>
                                        </p:tgtEl>
                                        <p:attrNameLst>
                                          <p:attrName>ppt_x</p:attrName>
                                        </p:attrNameLst>
                                      </p:cBhvr>
                                      <p:tavLst>
                                        <p:tav tm="0">
                                          <p:val>
                                            <p:strVal val="#ppt_x"/>
                                          </p:val>
                                        </p:tav>
                                        <p:tav tm="100000">
                                          <p:val>
                                            <p:strVal val="#ppt_x"/>
                                          </p:val>
                                        </p:tav>
                                      </p:tavLst>
                                    </p:anim>
                                    <p:anim calcmode="lin" valueType="num">
                                      <p:cBhvr>
                                        <p:cTn id="46" dur="1500" fill="hold"/>
                                        <p:tgtEl>
                                          <p:spTgt spid="7"/>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500"/>
                                  </p:stCondLst>
                                  <p:childTnLst>
                                    <p:set>
                                      <p:cBhvr>
                                        <p:cTn id="48" dur="1" fill="hold">
                                          <p:stCondLst>
                                            <p:cond delay="0"/>
                                          </p:stCondLst>
                                        </p:cTn>
                                        <p:tgtEl>
                                          <p:spTgt spid="22"/>
                                        </p:tgtEl>
                                        <p:attrNameLst>
                                          <p:attrName>style.visibility</p:attrName>
                                        </p:attrNameLst>
                                      </p:cBhvr>
                                      <p:to>
                                        <p:strVal val="visible"/>
                                      </p:to>
                                    </p:set>
                                    <p:anim calcmode="lin" valueType="num">
                                      <p:cBhvr>
                                        <p:cTn id="49" dur="1500" fill="hold"/>
                                        <p:tgtEl>
                                          <p:spTgt spid="22"/>
                                        </p:tgtEl>
                                        <p:attrNameLst>
                                          <p:attrName>ppt_w</p:attrName>
                                        </p:attrNameLst>
                                      </p:cBhvr>
                                      <p:tavLst>
                                        <p:tav tm="0">
                                          <p:val>
                                            <p:fltVal val="0"/>
                                          </p:val>
                                        </p:tav>
                                        <p:tav tm="100000">
                                          <p:val>
                                            <p:strVal val="#ppt_w"/>
                                          </p:val>
                                        </p:tav>
                                      </p:tavLst>
                                    </p:anim>
                                    <p:anim calcmode="lin" valueType="num">
                                      <p:cBhvr>
                                        <p:cTn id="50" dur="1500" fill="hold"/>
                                        <p:tgtEl>
                                          <p:spTgt spid="22"/>
                                        </p:tgtEl>
                                        <p:attrNameLst>
                                          <p:attrName>ppt_h</p:attrName>
                                        </p:attrNameLst>
                                      </p:cBhvr>
                                      <p:tavLst>
                                        <p:tav tm="0">
                                          <p:val>
                                            <p:fltVal val="0"/>
                                          </p:val>
                                        </p:tav>
                                        <p:tav tm="100000">
                                          <p:val>
                                            <p:strVal val="#ppt_h"/>
                                          </p:val>
                                        </p:tav>
                                      </p:tavLst>
                                    </p:anim>
                                    <p:animEffect transition="in" filter="fade">
                                      <p:cBhvr>
                                        <p:cTn id="51" dur="1500"/>
                                        <p:tgtEl>
                                          <p:spTgt spid="22"/>
                                        </p:tgtEl>
                                      </p:cBhvr>
                                    </p:animEffect>
                                  </p:childTnLst>
                                </p:cTn>
                              </p:par>
                            </p:childTnLst>
                          </p:cTn>
                        </p:par>
                        <p:par>
                          <p:cTn id="52" fill="hold">
                            <p:stCondLst>
                              <p:cond delay="7750"/>
                            </p:stCondLst>
                            <p:childTnLst>
                              <p:par>
                                <p:cTn id="53" presetID="53" presetClass="entr" presetSubtype="16" fill="hold" nodeType="after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p:cTn id="55" dur="1500" fill="hold"/>
                                        <p:tgtEl>
                                          <p:spTgt spid="18"/>
                                        </p:tgtEl>
                                        <p:attrNameLst>
                                          <p:attrName>ppt_w</p:attrName>
                                        </p:attrNameLst>
                                      </p:cBhvr>
                                      <p:tavLst>
                                        <p:tav tm="0">
                                          <p:val>
                                            <p:fltVal val="0"/>
                                          </p:val>
                                        </p:tav>
                                        <p:tav tm="100000">
                                          <p:val>
                                            <p:strVal val="#ppt_w"/>
                                          </p:val>
                                        </p:tav>
                                      </p:tavLst>
                                    </p:anim>
                                    <p:anim calcmode="lin" valueType="num">
                                      <p:cBhvr>
                                        <p:cTn id="56" dur="1500" fill="hold"/>
                                        <p:tgtEl>
                                          <p:spTgt spid="18"/>
                                        </p:tgtEl>
                                        <p:attrNameLst>
                                          <p:attrName>ppt_h</p:attrName>
                                        </p:attrNameLst>
                                      </p:cBhvr>
                                      <p:tavLst>
                                        <p:tav tm="0">
                                          <p:val>
                                            <p:fltVal val="0"/>
                                          </p:val>
                                        </p:tav>
                                        <p:tav tm="100000">
                                          <p:val>
                                            <p:strVal val="#ppt_h"/>
                                          </p:val>
                                        </p:tav>
                                      </p:tavLst>
                                    </p:anim>
                                    <p:animEffect transition="in" filter="fade">
                                      <p:cBhvr>
                                        <p:cTn id="57"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8" restart="whenNotActive" fill="hold" evtFilter="cancelBubble" nodeType="interactiveSeq">
                <p:stCondLst>
                  <p:cond evt="onClick" delay="0">
                    <p:tgtEl>
                      <p:spTgt spid="20"/>
                    </p:tgtEl>
                  </p:cond>
                </p:stCondLst>
                <p:endSync evt="end" delay="0">
                  <p:rtn val="all"/>
                </p:endSync>
                <p:childTnLst>
                  <p:par>
                    <p:cTn id="59" fill="hold">
                      <p:stCondLst>
                        <p:cond delay="0"/>
                      </p:stCondLst>
                      <p:childTnLst>
                        <p:par>
                          <p:cTn id="60" fill="hold">
                            <p:stCondLst>
                              <p:cond delay="0"/>
                            </p:stCondLst>
                            <p:childTnLst>
                              <p:par>
                                <p:cTn id="61" presetID="10" presetClass="exit" presetSubtype="0" fill="hold" grpId="0" nodeType="clickEffect">
                                  <p:stCondLst>
                                    <p:cond delay="0"/>
                                  </p:stCondLst>
                                  <p:iterate type="lt">
                                    <p:tmPct val="0"/>
                                  </p:iterate>
                                  <p:childTnLst>
                                    <p:animEffect transition="out" filter="fade">
                                      <p:cBhvr>
                                        <p:cTn id="62" dur="500"/>
                                        <p:tgtEl>
                                          <p:spTgt spid="15"/>
                                        </p:tgtEl>
                                      </p:cBhvr>
                                    </p:animEffect>
                                    <p:set>
                                      <p:cBhvr>
                                        <p:cTn id="63" dur="1" fill="hold">
                                          <p:stCondLst>
                                            <p:cond delay="499"/>
                                          </p:stCondLst>
                                        </p:cTn>
                                        <p:tgtEl>
                                          <p:spTgt spid="15"/>
                                        </p:tgtEl>
                                        <p:attrNameLst>
                                          <p:attrName>style.visibility</p:attrName>
                                        </p:attrNameLst>
                                      </p:cBhvr>
                                      <p:to>
                                        <p:strVal val="hidden"/>
                                      </p:to>
                                    </p:set>
                                  </p:childTnLst>
                                </p:cTn>
                              </p:par>
                              <p:par>
                                <p:cTn id="64" presetID="10" presetClass="exit" presetSubtype="0" fill="hold" grpId="0" nodeType="withEffect">
                                  <p:stCondLst>
                                    <p:cond delay="0"/>
                                  </p:stCondLst>
                                  <p:childTnLst>
                                    <p:animEffect transition="out" filter="fade">
                                      <p:cBhvr>
                                        <p:cTn id="65" dur="500"/>
                                        <p:tgtEl>
                                          <p:spTgt spid="27"/>
                                        </p:tgtEl>
                                      </p:cBhvr>
                                    </p:animEffect>
                                    <p:set>
                                      <p:cBhvr>
                                        <p:cTn id="66" dur="1" fill="hold">
                                          <p:stCondLst>
                                            <p:cond delay="499"/>
                                          </p:stCondLst>
                                        </p:cTn>
                                        <p:tgtEl>
                                          <p:spTgt spid="27"/>
                                        </p:tgtEl>
                                        <p:attrNameLst>
                                          <p:attrName>style.visibility</p:attrName>
                                        </p:attrNameLst>
                                      </p:cBhvr>
                                      <p:to>
                                        <p:strVal val="hidden"/>
                                      </p:to>
                                    </p:set>
                                  </p:childTnLst>
                                </p:cTn>
                              </p:par>
                              <p:par>
                                <p:cTn id="67" presetID="10" presetClass="exit" presetSubtype="0" fill="hold" grpId="0" nodeType="withEffect">
                                  <p:stCondLst>
                                    <p:cond delay="0"/>
                                  </p:stCondLst>
                                  <p:childTnLst>
                                    <p:animEffect transition="out" filter="fade">
                                      <p:cBhvr>
                                        <p:cTn id="68" dur="500"/>
                                        <p:tgtEl>
                                          <p:spTgt spid="17"/>
                                        </p:tgtEl>
                                      </p:cBhvr>
                                    </p:animEffect>
                                    <p:set>
                                      <p:cBhvr>
                                        <p:cTn id="69" dur="1" fill="hold">
                                          <p:stCondLst>
                                            <p:cond delay="499"/>
                                          </p:stCondLst>
                                        </p:cTn>
                                        <p:tgtEl>
                                          <p:spTgt spid="17"/>
                                        </p:tgtEl>
                                        <p:attrNameLst>
                                          <p:attrName>style.visibility</p:attrName>
                                        </p:attrNameLst>
                                      </p:cBhvr>
                                      <p:to>
                                        <p:strVal val="hidden"/>
                                      </p:to>
                                    </p:set>
                                  </p:childTnLst>
                                </p:cTn>
                              </p:par>
                            </p:childTnLst>
                          </p:cTn>
                        </p:par>
                        <p:par>
                          <p:cTn id="70" fill="hold">
                            <p:stCondLst>
                              <p:cond delay="500"/>
                            </p:stCondLst>
                            <p:childTnLst>
                              <p:par>
                                <p:cTn id="71" presetID="22" presetClass="entr" presetSubtype="1" fill="hold" grpId="4" nodeType="afterEffect">
                                  <p:stCondLst>
                                    <p:cond delay="0"/>
                                  </p:stCondLst>
                                  <p:iterate type="lt">
                                    <p:tmPct val="0"/>
                                  </p:iterate>
                                  <p:childTnLst>
                                    <p:set>
                                      <p:cBhvr>
                                        <p:cTn id="72" dur="1" fill="hold">
                                          <p:stCondLst>
                                            <p:cond delay="0"/>
                                          </p:stCondLst>
                                        </p:cTn>
                                        <p:tgtEl>
                                          <p:spTgt spid="16"/>
                                        </p:tgtEl>
                                        <p:attrNameLst>
                                          <p:attrName>style.visibility</p:attrName>
                                        </p:attrNameLst>
                                      </p:cBhvr>
                                      <p:to>
                                        <p:strVal val="visible"/>
                                      </p:to>
                                    </p:set>
                                    <p:animEffect transition="in" filter="wipe(up)">
                                      <p:cBhvr>
                                        <p:cTn id="73" dur="1500"/>
                                        <p:tgtEl>
                                          <p:spTgt spid="16"/>
                                        </p:tgtEl>
                                      </p:cBhvr>
                                    </p:animEffect>
                                  </p:childTnLst>
                                </p:cTn>
                              </p:par>
                            </p:childTnLst>
                          </p:cTn>
                        </p:par>
                      </p:childTnLst>
                    </p:cTn>
                  </p:par>
                </p:childTnLst>
              </p:cTn>
              <p:nextCondLst>
                <p:cond evt="onClick" delay="0">
                  <p:tgtEl>
                    <p:spTgt spid="20"/>
                  </p:tgtEl>
                </p:cond>
              </p:nextCondLst>
            </p:seq>
            <p:seq concurrent="1" nextAc="seek">
              <p:cTn id="74" restart="whenNotActive" fill="hold" evtFilter="cancelBubble" nodeType="interactiveSeq">
                <p:stCondLst>
                  <p:cond evt="onClick" delay="0">
                    <p:tgtEl>
                      <p:spTgt spid="19"/>
                    </p:tgtEl>
                  </p:cond>
                </p:stCondLst>
                <p:endSync evt="end" delay="0">
                  <p:rtn val="all"/>
                </p:endSync>
                <p:childTnLst>
                  <p:par>
                    <p:cTn id="75" fill="hold">
                      <p:stCondLst>
                        <p:cond delay="0"/>
                      </p:stCondLst>
                      <p:childTnLst>
                        <p:par>
                          <p:cTn id="76" fill="hold">
                            <p:stCondLst>
                              <p:cond delay="0"/>
                            </p:stCondLst>
                            <p:childTnLst>
                              <p:par>
                                <p:cTn id="77" presetID="10" presetClass="exit" presetSubtype="0" fill="hold" grpId="1" nodeType="clickEffect">
                                  <p:stCondLst>
                                    <p:cond delay="0"/>
                                  </p:stCondLst>
                                  <p:childTnLst>
                                    <p:animEffect transition="out" filter="fade">
                                      <p:cBhvr>
                                        <p:cTn id="78" dur="500"/>
                                        <p:tgtEl>
                                          <p:spTgt spid="17"/>
                                        </p:tgtEl>
                                      </p:cBhvr>
                                    </p:animEffect>
                                    <p:set>
                                      <p:cBhvr>
                                        <p:cTn id="79" dur="1" fill="hold">
                                          <p:stCondLst>
                                            <p:cond delay="499"/>
                                          </p:stCondLst>
                                        </p:cTn>
                                        <p:tgtEl>
                                          <p:spTgt spid="17"/>
                                        </p:tgtEl>
                                        <p:attrNameLst>
                                          <p:attrName>style.visibility</p:attrName>
                                        </p:attrNameLst>
                                      </p:cBhvr>
                                      <p:to>
                                        <p:strVal val="hidden"/>
                                      </p:to>
                                    </p:set>
                                  </p:childTnLst>
                                </p:cTn>
                              </p:par>
                              <p:par>
                                <p:cTn id="80" presetID="10" presetClass="exit" presetSubtype="0" fill="hold" grpId="0" nodeType="withEffect">
                                  <p:stCondLst>
                                    <p:cond delay="0"/>
                                  </p:stCondLst>
                                  <p:iterate type="lt">
                                    <p:tmPct val="0"/>
                                  </p:iterate>
                                  <p:childTnLst>
                                    <p:animEffect transition="out" filter="fade">
                                      <p:cBhvr>
                                        <p:cTn id="81" dur="500"/>
                                        <p:tgtEl>
                                          <p:spTgt spid="16"/>
                                        </p:tgtEl>
                                      </p:cBhvr>
                                    </p:animEffect>
                                    <p:set>
                                      <p:cBhvr>
                                        <p:cTn id="82" dur="1" fill="hold">
                                          <p:stCondLst>
                                            <p:cond delay="499"/>
                                          </p:stCondLst>
                                        </p:cTn>
                                        <p:tgtEl>
                                          <p:spTgt spid="16"/>
                                        </p:tgtEl>
                                        <p:attrNameLst>
                                          <p:attrName>style.visibility</p:attrName>
                                        </p:attrNameLst>
                                      </p:cBhvr>
                                      <p:to>
                                        <p:strVal val="hidden"/>
                                      </p:to>
                                    </p:set>
                                  </p:childTnLst>
                                </p:cTn>
                              </p:par>
                              <p:par>
                                <p:cTn id="83" presetID="10" presetClass="exit" presetSubtype="0" fill="hold" grpId="3" nodeType="withEffect">
                                  <p:stCondLst>
                                    <p:cond delay="0"/>
                                  </p:stCondLst>
                                  <p:iterate type="lt">
                                    <p:tmPct val="0"/>
                                  </p:iterate>
                                  <p:childTnLst>
                                    <p:animEffect transition="out" filter="fade">
                                      <p:cBhvr>
                                        <p:cTn id="84" dur="500"/>
                                        <p:tgtEl>
                                          <p:spTgt spid="15"/>
                                        </p:tgtEl>
                                      </p:cBhvr>
                                    </p:animEffect>
                                    <p:set>
                                      <p:cBhvr>
                                        <p:cTn id="85" dur="1" fill="hold">
                                          <p:stCondLst>
                                            <p:cond delay="499"/>
                                          </p:stCondLst>
                                        </p:cTn>
                                        <p:tgtEl>
                                          <p:spTgt spid="15"/>
                                        </p:tgtEl>
                                        <p:attrNameLst>
                                          <p:attrName>style.visibility</p:attrName>
                                        </p:attrNameLst>
                                      </p:cBhvr>
                                      <p:to>
                                        <p:strVal val="hidden"/>
                                      </p:to>
                                    </p:set>
                                  </p:childTnLst>
                                </p:cTn>
                              </p:par>
                            </p:childTnLst>
                          </p:cTn>
                        </p:par>
                        <p:par>
                          <p:cTn id="86" fill="hold">
                            <p:stCondLst>
                              <p:cond delay="500"/>
                            </p:stCondLst>
                            <p:childTnLst>
                              <p:par>
                                <p:cTn id="87" presetID="22" presetClass="entr" presetSubtype="1" fill="hold" grpId="4" nodeType="afterEffect">
                                  <p:stCondLst>
                                    <p:cond delay="0"/>
                                  </p:stCondLst>
                                  <p:childTnLst>
                                    <p:set>
                                      <p:cBhvr>
                                        <p:cTn id="88" dur="1" fill="hold">
                                          <p:stCondLst>
                                            <p:cond delay="0"/>
                                          </p:stCondLst>
                                        </p:cTn>
                                        <p:tgtEl>
                                          <p:spTgt spid="27"/>
                                        </p:tgtEl>
                                        <p:attrNameLst>
                                          <p:attrName>style.visibility</p:attrName>
                                        </p:attrNameLst>
                                      </p:cBhvr>
                                      <p:to>
                                        <p:strVal val="visible"/>
                                      </p:to>
                                    </p:set>
                                    <p:animEffect transition="in" filter="wipe(up)">
                                      <p:cBhvr>
                                        <p:cTn id="89" dur="1500"/>
                                        <p:tgtEl>
                                          <p:spTgt spid="27"/>
                                        </p:tgtEl>
                                      </p:cBhvr>
                                    </p:animEffect>
                                  </p:childTnLst>
                                </p:cTn>
                              </p:par>
                            </p:childTnLst>
                          </p:cTn>
                        </p:par>
                      </p:childTnLst>
                    </p:cTn>
                  </p:par>
                </p:childTnLst>
              </p:cTn>
              <p:nextCondLst>
                <p:cond evt="onClick" delay="0">
                  <p:tgtEl>
                    <p:spTgt spid="19"/>
                  </p:tgtEl>
                </p:cond>
              </p:nextCondLst>
            </p:seq>
            <p:seq concurrent="1" nextAc="seek">
              <p:cTn id="90" restart="whenNotActive" fill="hold" evtFilter="cancelBubble" nodeType="interactiveSeq">
                <p:stCondLst>
                  <p:cond evt="onClick" delay="0">
                    <p:tgtEl>
                      <p:spTgt spid="21"/>
                    </p:tgtEl>
                  </p:cond>
                </p:stCondLst>
                <p:endSync evt="end" delay="0">
                  <p:rtn val="all"/>
                </p:endSync>
                <p:childTnLst>
                  <p:par>
                    <p:cTn id="91" fill="hold">
                      <p:stCondLst>
                        <p:cond delay="0"/>
                      </p:stCondLst>
                      <p:childTnLst>
                        <p:par>
                          <p:cTn id="92" fill="hold">
                            <p:stCondLst>
                              <p:cond delay="0"/>
                            </p:stCondLst>
                            <p:childTnLst>
                              <p:par>
                                <p:cTn id="93" presetID="10" presetClass="exit" presetSubtype="0" fill="hold" grpId="2" nodeType="clickEffect">
                                  <p:stCondLst>
                                    <p:cond delay="0"/>
                                  </p:stCondLst>
                                  <p:iterate type="lt">
                                    <p:tmPct val="0"/>
                                  </p:iterate>
                                  <p:childTnLst>
                                    <p:animEffect transition="out" filter="fade">
                                      <p:cBhvr>
                                        <p:cTn id="94" dur="500"/>
                                        <p:tgtEl>
                                          <p:spTgt spid="15"/>
                                        </p:tgtEl>
                                      </p:cBhvr>
                                    </p:animEffect>
                                    <p:set>
                                      <p:cBhvr>
                                        <p:cTn id="95" dur="1" fill="hold">
                                          <p:stCondLst>
                                            <p:cond delay="499"/>
                                          </p:stCondLst>
                                        </p:cTn>
                                        <p:tgtEl>
                                          <p:spTgt spid="15"/>
                                        </p:tgtEl>
                                        <p:attrNameLst>
                                          <p:attrName>style.visibility</p:attrName>
                                        </p:attrNameLst>
                                      </p:cBhvr>
                                      <p:to>
                                        <p:strVal val="hidden"/>
                                      </p:to>
                                    </p:set>
                                  </p:childTnLst>
                                </p:cTn>
                              </p:par>
                              <p:par>
                                <p:cTn id="96" presetID="10" presetClass="exit" presetSubtype="0" fill="hold" grpId="2" nodeType="withEffect">
                                  <p:stCondLst>
                                    <p:cond delay="0"/>
                                  </p:stCondLst>
                                  <p:iterate type="lt">
                                    <p:tmPct val="0"/>
                                  </p:iterate>
                                  <p:childTnLst>
                                    <p:animEffect transition="out" filter="fade">
                                      <p:cBhvr>
                                        <p:cTn id="97" dur="500"/>
                                        <p:tgtEl>
                                          <p:spTgt spid="16"/>
                                        </p:tgtEl>
                                      </p:cBhvr>
                                    </p:animEffect>
                                    <p:set>
                                      <p:cBhvr>
                                        <p:cTn id="98" dur="1" fill="hold">
                                          <p:stCondLst>
                                            <p:cond delay="499"/>
                                          </p:stCondLst>
                                        </p:cTn>
                                        <p:tgtEl>
                                          <p:spTgt spid="16"/>
                                        </p:tgtEl>
                                        <p:attrNameLst>
                                          <p:attrName>style.visibility</p:attrName>
                                        </p:attrNameLst>
                                      </p:cBhvr>
                                      <p:to>
                                        <p:strVal val="hidden"/>
                                      </p:to>
                                    </p:set>
                                  </p:childTnLst>
                                </p:cTn>
                              </p:par>
                              <p:par>
                                <p:cTn id="99" presetID="10" presetClass="exit" presetSubtype="0" fill="hold" grpId="1" nodeType="withEffect">
                                  <p:stCondLst>
                                    <p:cond delay="0"/>
                                  </p:stCondLst>
                                  <p:childTnLst>
                                    <p:animEffect transition="out" filter="fade">
                                      <p:cBhvr>
                                        <p:cTn id="100" dur="500"/>
                                        <p:tgtEl>
                                          <p:spTgt spid="27"/>
                                        </p:tgtEl>
                                      </p:cBhvr>
                                    </p:animEffect>
                                    <p:set>
                                      <p:cBhvr>
                                        <p:cTn id="101" dur="1" fill="hold">
                                          <p:stCondLst>
                                            <p:cond delay="499"/>
                                          </p:stCondLst>
                                        </p:cTn>
                                        <p:tgtEl>
                                          <p:spTgt spid="27"/>
                                        </p:tgtEl>
                                        <p:attrNameLst>
                                          <p:attrName>style.visibility</p:attrName>
                                        </p:attrNameLst>
                                      </p:cBhvr>
                                      <p:to>
                                        <p:strVal val="hidden"/>
                                      </p:to>
                                    </p:set>
                                  </p:childTnLst>
                                </p:cTn>
                              </p:par>
                            </p:childTnLst>
                          </p:cTn>
                        </p:par>
                        <p:par>
                          <p:cTn id="102" fill="hold">
                            <p:stCondLst>
                              <p:cond delay="500"/>
                            </p:stCondLst>
                            <p:childTnLst>
                              <p:par>
                                <p:cTn id="103" presetID="22" presetClass="entr" presetSubtype="1" fill="hold" grpId="4" nodeType="afterEffect">
                                  <p:stCondLst>
                                    <p:cond delay="0"/>
                                  </p:stCondLst>
                                  <p:childTnLst>
                                    <p:set>
                                      <p:cBhvr>
                                        <p:cTn id="104" dur="1" fill="hold">
                                          <p:stCondLst>
                                            <p:cond delay="0"/>
                                          </p:stCondLst>
                                        </p:cTn>
                                        <p:tgtEl>
                                          <p:spTgt spid="17"/>
                                        </p:tgtEl>
                                        <p:attrNameLst>
                                          <p:attrName>style.visibility</p:attrName>
                                        </p:attrNameLst>
                                      </p:cBhvr>
                                      <p:to>
                                        <p:strVal val="visible"/>
                                      </p:to>
                                    </p:set>
                                    <p:animEffect transition="in" filter="wipe(up)">
                                      <p:cBhvr>
                                        <p:cTn id="105" dur="1500"/>
                                        <p:tgtEl>
                                          <p:spTgt spid="17"/>
                                        </p:tgtEl>
                                      </p:cBhvr>
                                    </p:animEffect>
                                  </p:childTnLst>
                                </p:cTn>
                              </p:par>
                            </p:childTnLst>
                          </p:cTn>
                        </p:par>
                      </p:childTnLst>
                    </p:cTn>
                  </p:par>
                </p:childTnLst>
              </p:cTn>
              <p:nextCondLst>
                <p:cond evt="onClick" delay="0">
                  <p:tgtEl>
                    <p:spTgt spid="21"/>
                  </p:tgtEl>
                </p:cond>
              </p:nextCondLst>
            </p:seq>
            <p:seq concurrent="1" nextAc="seek">
              <p:cTn id="106" restart="whenNotActive" fill="hold" evtFilter="cancelBubble" nodeType="interactiveSeq">
                <p:stCondLst>
                  <p:cond evt="onClick" delay="0">
                    <p:tgtEl>
                      <p:spTgt spid="26"/>
                    </p:tgtEl>
                  </p:cond>
                </p:stCondLst>
                <p:endSync evt="end" delay="0">
                  <p:rtn val="all"/>
                </p:endSync>
                <p:childTnLst>
                  <p:par>
                    <p:cTn id="107" fill="hold">
                      <p:stCondLst>
                        <p:cond delay="0"/>
                      </p:stCondLst>
                      <p:childTnLst>
                        <p:par>
                          <p:cTn id="108" fill="hold">
                            <p:stCondLst>
                              <p:cond delay="0"/>
                            </p:stCondLst>
                            <p:childTnLst>
                              <p:par>
                                <p:cTn id="109" presetID="10" presetClass="exit" presetSubtype="0" fill="hold" grpId="2" nodeType="clickEffect">
                                  <p:stCondLst>
                                    <p:cond delay="0"/>
                                  </p:stCondLst>
                                  <p:childTnLst>
                                    <p:animEffect transition="out" filter="fade">
                                      <p:cBhvr>
                                        <p:cTn id="110" dur="500"/>
                                        <p:tgtEl>
                                          <p:spTgt spid="17"/>
                                        </p:tgtEl>
                                      </p:cBhvr>
                                    </p:animEffect>
                                    <p:set>
                                      <p:cBhvr>
                                        <p:cTn id="111" dur="1" fill="hold">
                                          <p:stCondLst>
                                            <p:cond delay="499"/>
                                          </p:stCondLst>
                                        </p:cTn>
                                        <p:tgtEl>
                                          <p:spTgt spid="17"/>
                                        </p:tgtEl>
                                        <p:attrNameLst>
                                          <p:attrName>style.visibility</p:attrName>
                                        </p:attrNameLst>
                                      </p:cBhvr>
                                      <p:to>
                                        <p:strVal val="hidden"/>
                                      </p:to>
                                    </p:set>
                                  </p:childTnLst>
                                </p:cTn>
                              </p:par>
                              <p:par>
                                <p:cTn id="112" presetID="10" presetClass="exit" presetSubtype="0" fill="hold" grpId="3" nodeType="withEffect">
                                  <p:stCondLst>
                                    <p:cond delay="0"/>
                                  </p:stCondLst>
                                  <p:iterate type="lt">
                                    <p:tmPct val="0"/>
                                  </p:iterate>
                                  <p:childTnLst>
                                    <p:animEffect transition="out" filter="fade">
                                      <p:cBhvr>
                                        <p:cTn id="113" dur="500"/>
                                        <p:tgtEl>
                                          <p:spTgt spid="16"/>
                                        </p:tgtEl>
                                      </p:cBhvr>
                                    </p:animEffect>
                                    <p:set>
                                      <p:cBhvr>
                                        <p:cTn id="114" dur="1" fill="hold">
                                          <p:stCondLst>
                                            <p:cond delay="499"/>
                                          </p:stCondLst>
                                        </p:cTn>
                                        <p:tgtEl>
                                          <p:spTgt spid="16"/>
                                        </p:tgtEl>
                                        <p:attrNameLst>
                                          <p:attrName>style.visibility</p:attrName>
                                        </p:attrNameLst>
                                      </p:cBhvr>
                                      <p:to>
                                        <p:strVal val="hidden"/>
                                      </p:to>
                                    </p:set>
                                  </p:childTnLst>
                                </p:cTn>
                              </p:par>
                              <p:par>
                                <p:cTn id="115" presetID="10" presetClass="exit" presetSubtype="0" fill="hold" grpId="2" nodeType="withEffect">
                                  <p:stCondLst>
                                    <p:cond delay="0"/>
                                  </p:stCondLst>
                                  <p:childTnLst>
                                    <p:animEffect transition="out" filter="fade">
                                      <p:cBhvr>
                                        <p:cTn id="116" dur="500"/>
                                        <p:tgtEl>
                                          <p:spTgt spid="27"/>
                                        </p:tgtEl>
                                      </p:cBhvr>
                                    </p:animEffect>
                                    <p:set>
                                      <p:cBhvr>
                                        <p:cTn id="117" dur="1" fill="hold">
                                          <p:stCondLst>
                                            <p:cond delay="499"/>
                                          </p:stCondLst>
                                        </p:cTn>
                                        <p:tgtEl>
                                          <p:spTgt spid="27"/>
                                        </p:tgtEl>
                                        <p:attrNameLst>
                                          <p:attrName>style.visibility</p:attrName>
                                        </p:attrNameLst>
                                      </p:cBhvr>
                                      <p:to>
                                        <p:strVal val="hidden"/>
                                      </p:to>
                                    </p:set>
                                  </p:childTnLst>
                                </p:cTn>
                              </p:par>
                            </p:childTnLst>
                          </p:cTn>
                        </p:par>
                        <p:par>
                          <p:cTn id="118" fill="hold">
                            <p:stCondLst>
                              <p:cond delay="500"/>
                            </p:stCondLst>
                            <p:childTnLst>
                              <p:par>
                                <p:cTn id="119" presetID="22" presetClass="entr" presetSubtype="1" fill="hold" grpId="4" nodeType="afterEffect">
                                  <p:stCondLst>
                                    <p:cond delay="0"/>
                                  </p:stCondLst>
                                  <p:iterate type="lt">
                                    <p:tmPct val="0"/>
                                  </p:iterate>
                                  <p:childTnLst>
                                    <p:set>
                                      <p:cBhvr>
                                        <p:cTn id="120" dur="1" fill="hold">
                                          <p:stCondLst>
                                            <p:cond delay="0"/>
                                          </p:stCondLst>
                                        </p:cTn>
                                        <p:tgtEl>
                                          <p:spTgt spid="15"/>
                                        </p:tgtEl>
                                        <p:attrNameLst>
                                          <p:attrName>style.visibility</p:attrName>
                                        </p:attrNameLst>
                                      </p:cBhvr>
                                      <p:to>
                                        <p:strVal val="visible"/>
                                      </p:to>
                                    </p:set>
                                    <p:animEffect transition="in" filter="wipe(up)">
                                      <p:cBhvr>
                                        <p:cTn id="121" dur="1500"/>
                                        <p:tgtEl>
                                          <p:spTgt spid="15"/>
                                        </p:tgtEl>
                                      </p:cBhvr>
                                    </p:animEffect>
                                  </p:childTnLst>
                                </p:cTn>
                              </p:par>
                            </p:childTnLst>
                          </p:cTn>
                        </p:par>
                      </p:childTnLst>
                    </p:cTn>
                  </p:par>
                </p:childTnLst>
              </p:cTn>
              <p:nextCondLst>
                <p:cond evt="onClick" delay="0">
                  <p:tgtEl>
                    <p:spTgt spid="26"/>
                  </p:tgtEl>
                </p:cond>
              </p:nextCondLst>
            </p:seq>
          </p:childTnLst>
        </p:cTn>
      </p:par>
    </p:tnLst>
    <p:bldLst>
      <p:bldP spid="15" grpId="0"/>
      <p:bldP spid="15" grpId="1"/>
      <p:bldP spid="15" grpId="2"/>
      <p:bldP spid="15" grpId="3"/>
      <p:bldP spid="15" grpId="4"/>
      <p:bldP spid="27" grpId="0"/>
      <p:bldP spid="27" grpId="1"/>
      <p:bldP spid="27" grpId="2"/>
      <p:bldP spid="27" grpId="3"/>
      <p:bldP spid="27" grpId="4"/>
      <p:bldP spid="16" grpId="0"/>
      <p:bldP spid="16" grpId="1"/>
      <p:bldP spid="16" grpId="2"/>
      <p:bldP spid="16" grpId="3"/>
      <p:bldP spid="16" grpId="4"/>
      <p:bldP spid="17" grpId="0"/>
      <p:bldP spid="17" grpId="1"/>
      <p:bldP spid="17" grpId="2"/>
      <p:bldP spid="17" grpId="3"/>
      <p:bldP spid="17" grpId="4"/>
      <p:bldP spid="7" grpId="0"/>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8DD22328-83CF-433D-ACDD-17DD90AA59C5}"/>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294394165"/>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07042557-C6A0-40E1-93B8-13178B771F25}"/>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152898052"/>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10D95884-D0D2-40C7-BE05-F8BD502A06A4}"/>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2587993086"/>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E3885487-C999-4109-948F-A51757A27039}"/>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97469807"/>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31DB9D39-7193-4EC7-9495-1A815751EABD}"/>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97722361"/>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7AF6B770-91A2-48D3-BD8D-B7B2963C75CB}"/>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1267230806"/>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E096B799-3D6B-4562-99BC-3C2F248E16FE}"/>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3100288915"/>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31E18833-BB89-4D93-BC35-6DEDBE90D7D2}"/>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2099003612"/>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A69DF5C1-C9C4-4A29-873E-BBCFD66F0025}"/>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2783901522"/>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DDC5259E-E6CC-4262-BD7B-4EF5836502F1}"/>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3426842316"/>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08D4B53F-6AF8-4207-BE2F-66EFCDCCBFC0}"/>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2755645721"/>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0C0693A6-7A97-4BF0-BC6E-68AD8045D504}"/>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63358783"/>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73DF04C5-C64A-4E80-841E-66E691F34CE1}"/>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849860737"/>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AD6FAA03-21EA-4939-B157-826C1A954280}"/>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2537055267"/>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C99AC9EB-C090-46AB-85F0-9E41822374A4}"/>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1319049724"/>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9A0CB517-BF02-4105-A591-DA24D5B9317D}"/>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355918081"/>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E56F04B0-4845-4BB4-BB5F-15C18FC87C3B}"/>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1625872181"/>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F4625FC4-F982-4C2A-B313-623469CBFA52}"/>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1014675010"/>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7E4086A6-AAB7-414B-A127-A2EFD534DA3B}"/>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1796863211"/>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3A3EC19C-3D58-4423-9C1F-F3A71B818270}"/>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838900453"/>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F3F748DC-4748-4D6A-9763-9D2A33214F8A}"/>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3854075510"/>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EBC7BC9B-294D-4F4B-BC4C-50C428C0048B}"/>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4275054103"/>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F2DB8B23-45AF-469F-9CB1-BA8229612D02}"/>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1637007322"/>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A2004704-9805-4CBD-B796-7E04B39F107E}"/>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3281147723"/>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7119EE48-BCED-4424-BCF4-A8B78336741B}"/>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262640816"/>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2938A2AD-C68B-42BF-B155-2D5A8EB03B58}"/>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1559925778"/>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8ED17536-597C-4A9F-A2F2-CB0B791CA024}"/>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2758060026"/>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6EE581EB-1C47-43EE-A6FA-09F5932934F1}"/>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277534337"/>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5254B1D9-3552-4CC6-8501-FD6E13820AEC}"/>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3356520578"/>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012B2BE3-0E1E-4ACF-86A9-E70BC9CDABBF}"/>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3740034581"/>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7F00B10B-10BE-4E6C-90F2-78FEF605FEBA}"/>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2578362158"/>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4125E990-A539-4147-9907-86E84FD722D2}"/>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1389423805"/>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F8C9AB16-00E2-4369-8241-17BD4AF4BA4A}"/>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3121064025"/>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326E66BD-93AF-433C-A839-95F025913658}"/>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458087954"/>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32FC28D3-EA30-47B8-8C3D-BD0B18C58CC6}"/>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1850235159"/>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33A01E6D-E071-46FB-9CBF-9683AE7FB5D5}"/>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738966414"/>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34ED271C-061F-4428-9941-68C2555303CF}"/>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3046009903"/>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82CB0C92-143B-418F-9159-6C01C707EC62}"/>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1744285655"/>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B25932EE-220A-412C-800B-432093FC49DC}"/>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534522049"/>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79" y="3048"/>
            <a:ext cx="12176242" cy="6851904"/>
          </a:xfrm>
          <a:prstGeom prst="rect">
            <a:avLst/>
          </a:prstGeom>
        </p:spPr>
      </p:pic>
      <p:pic>
        <p:nvPicPr>
          <p:cNvPr id="4" name="Rám">
            <a:extLst>
              <a:ext uri="{FF2B5EF4-FFF2-40B4-BE49-F238E27FC236}">
                <a16:creationId xmlns:a16="http://schemas.microsoft.com/office/drawing/2014/main" id="{6077B218-15A3-4851-AC08-658E27562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Author">
            <a:extLst>
              <a:ext uri="{FF2B5EF4-FFF2-40B4-BE49-F238E27FC236}">
                <a16:creationId xmlns:a16="http://schemas.microsoft.com/office/drawing/2014/main" id="{39393AE1-EA11-4B33-85A3-1A18FC962A55}"/>
              </a:ext>
            </a:extLst>
          </p:cNvPr>
          <p:cNvSpPr txBox="1"/>
          <p:nvPr/>
        </p:nvSpPr>
        <p:spPr>
          <a:xfrm>
            <a:off x="10398534" y="6209835"/>
            <a:ext cx="1332764"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Gelio</a:t>
            </a:r>
          </a:p>
        </p:txBody>
      </p:sp>
    </p:spTree>
    <p:extLst>
      <p:ext uri="{BB962C8B-B14F-4D97-AF65-F5344CB8AC3E}">
        <p14:creationId xmlns:p14="http://schemas.microsoft.com/office/powerpoint/2010/main" val="2960663640"/>
      </p:ext>
    </p:extLst>
  </p:cSld>
  <p:clrMapOvr>
    <a:masterClrMapping/>
  </p:clrMapOvr>
  <mc:AlternateContent xmlns:mc="http://schemas.openxmlformats.org/markup-compatibility/2006" xmlns:p14="http://schemas.microsoft.com/office/powerpoint/2010/main">
    <mc:Choice Requires="p14">
      <p:transition spd="slow" p14:dur="2000" advTm="5000">
        <p:wedge/>
      </p:transition>
    </mc:Choice>
    <mc:Fallback xmlns="">
      <p:transition spd="slow"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50D553AC-77F6-41EB-9E1C-8936E88D36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
            <a:extLst>
              <a:ext uri="{FF2B5EF4-FFF2-40B4-BE49-F238E27FC236}">
                <a16:creationId xmlns:a16="http://schemas.microsoft.com/office/drawing/2014/main" id="{ACF10DE4-08EA-474C-B406-185D9C7F94AD}"/>
              </a:ext>
            </a:extLst>
          </p:cNvPr>
          <p:cNvSpPr txBox="1"/>
          <p:nvPr/>
        </p:nvSpPr>
        <p:spPr>
          <a:xfrm>
            <a:off x="4330292" y="502644"/>
            <a:ext cx="7336741" cy="1908215"/>
          </a:xfrm>
          <a:prstGeom prst="rect">
            <a:avLst/>
          </a:prstGeom>
          <a:gradFill>
            <a:gsLst>
              <a:gs pos="0">
                <a:schemeClr val="accent1">
                  <a:lumMod val="20000"/>
                  <a:lumOff val="80000"/>
                </a:schemeClr>
              </a:gs>
              <a:gs pos="23000">
                <a:schemeClr val="accent1">
                  <a:lumMod val="40000"/>
                  <a:lumOff val="60000"/>
                </a:schemeClr>
              </a:gs>
              <a:gs pos="66000">
                <a:schemeClr val="accent1">
                  <a:lumMod val="60000"/>
                  <a:lumOff val="40000"/>
                </a:schemeClr>
              </a:gs>
              <a:gs pos="100000">
                <a:schemeClr val="accent1">
                  <a:lumMod val="75000"/>
                </a:schemeClr>
              </a:gs>
            </a:gsLst>
            <a:lin ang="5400000" scaled="1"/>
          </a:gradFill>
          <a:ln w="19050">
            <a:solidFill>
              <a:schemeClr val="bg1"/>
            </a:solidFill>
          </a:ln>
          <a:effectLst>
            <a:outerShdw blurRad="190500" dist="63500" dir="2700000" algn="tl" rotWithShape="0">
              <a:prstClr val="black">
                <a:alpha val="53000"/>
              </a:prstClr>
            </a:outerShdw>
          </a:effectLst>
        </p:spPr>
        <p:txBody>
          <a:bodyPr wrap="square" rtlCol="0">
            <a:spAutoFit/>
            <a:scene3d>
              <a:camera prst="orthographicFront"/>
              <a:lightRig rig="threePt" dir="t"/>
            </a:scene3d>
            <a:sp3d prstMaterial="matte"/>
          </a:bodyPr>
          <a:lstStyle/>
          <a:p>
            <a:pPr algn="ctr" defTabSz="408462"/>
            <a:r>
              <a:rPr lang="sk-SK" b="1" i="1" u="sng">
                <a:ln w="3175">
                  <a:noFill/>
                </a:ln>
                <a:solidFill>
                  <a:schemeClr val="accent1">
                    <a:lumMod val="75000"/>
                  </a:schemeClr>
                </a:solidFill>
                <a:latin typeface="Corbel" panose="020B0503020204020204" pitchFamily="34" charset="0"/>
                <a:cs typeface="Browallia New" panose="020B0604020202020204" pitchFamily="34" charset="-34"/>
              </a:rPr>
              <a:t>Non-commercial presentation !</a:t>
            </a:r>
          </a:p>
          <a:p>
            <a:pPr defTabSz="408462"/>
            <a:endParaRPr lang="sk-SK" sz="400" b="1">
              <a:ln w="3175">
                <a:solidFill>
                  <a:prstClr val="black">
                    <a:lumMod val="50000"/>
                    <a:lumOff val="50000"/>
                  </a:prstClr>
                </a:solidFill>
              </a:ln>
              <a:solidFill>
                <a:prstClr val="white"/>
              </a:solidFill>
              <a:latin typeface="Corbel" panose="020B0503020204020204" pitchFamily="34" charset="0"/>
              <a:cs typeface="Browallia New" panose="020B0604020202020204" pitchFamily="34" charset="-34"/>
            </a:endParaRPr>
          </a:p>
          <a:p>
            <a:pPr defTabSz="408462"/>
            <a:r>
              <a:rPr lang="sk-SK" b="1" i="1" u="sng">
                <a:ln w="3175">
                  <a:noFill/>
                </a:ln>
                <a:solidFill>
                  <a:schemeClr val="accent1">
                    <a:lumMod val="75000"/>
                  </a:schemeClr>
                </a:solidFill>
                <a:latin typeface="Corbel" panose="020B0503020204020204" pitchFamily="34" charset="0"/>
                <a:cs typeface="Browallia New" panose="020B0604020202020204" pitchFamily="34" charset="-34"/>
              </a:rPr>
              <a:t>Music</a:t>
            </a:r>
            <a:r>
              <a:rPr lang="sk-SK" b="1" i="1">
                <a:ln w="3175">
                  <a:noFill/>
                </a:ln>
                <a:solidFill>
                  <a:schemeClr val="accent1">
                    <a:lumMod val="75000"/>
                  </a:schemeClr>
                </a:solidFill>
                <a:latin typeface="Corbel" panose="020B0503020204020204" pitchFamily="34" charset="0"/>
                <a:cs typeface="Browallia New" panose="020B0604020202020204" pitchFamily="34" charset="-34"/>
              </a:rPr>
              <a:t> :</a:t>
            </a:r>
            <a:r>
              <a:rPr lang="sk-SK" i="1">
                <a:ln w="3175">
                  <a:noFill/>
                </a:ln>
                <a:solidFill>
                  <a:schemeClr val="accent1">
                    <a:lumMod val="75000"/>
                  </a:schemeClr>
                </a:solidFill>
                <a:latin typeface="Corbel" panose="020B0503020204020204" pitchFamily="34" charset="0"/>
                <a:cs typeface="Browallia New" panose="020B0604020202020204" pitchFamily="34" charset="-34"/>
              </a:rPr>
              <a:t>			</a:t>
            </a:r>
            <a:r>
              <a:rPr lang="sk-SK" b="1" i="1">
                <a:ln w="3175">
                  <a:noFill/>
                </a:ln>
                <a:solidFill>
                  <a:schemeClr val="accent1">
                    <a:lumMod val="75000"/>
                  </a:schemeClr>
                </a:solidFill>
                <a:latin typeface="Corbel" panose="020B0503020204020204" pitchFamily="34" charset="0"/>
                <a:cs typeface="Browallia New" panose="020B0604020202020204" pitchFamily="34" charset="-34"/>
              </a:rPr>
              <a:t>Nadezdha Loskutova - Relax</a:t>
            </a:r>
          </a:p>
          <a:p>
            <a:pPr defTabSz="408462"/>
            <a:r>
              <a:rPr lang="sk-SK" b="1" i="1" u="sng">
                <a:ln w="3175">
                  <a:noFill/>
                </a:ln>
                <a:solidFill>
                  <a:schemeClr val="accent1">
                    <a:lumMod val="75000"/>
                  </a:schemeClr>
                </a:solidFill>
                <a:latin typeface="Corbel" panose="020B0503020204020204" pitchFamily="34" charset="0"/>
                <a:cs typeface="Browallia New" panose="020B0604020202020204" pitchFamily="34" charset="-34"/>
              </a:rPr>
              <a:t>Photos</a:t>
            </a:r>
            <a:r>
              <a:rPr lang="sk-SK" b="1" i="1">
                <a:ln w="3175">
                  <a:noFill/>
                </a:ln>
                <a:solidFill>
                  <a:schemeClr val="accent1">
                    <a:lumMod val="75000"/>
                  </a:schemeClr>
                </a:solidFill>
                <a:latin typeface="Corbel" panose="020B0503020204020204" pitchFamily="34" charset="0"/>
                <a:cs typeface="Browallia New" panose="020B0604020202020204" pitchFamily="34" charset="-34"/>
              </a:rPr>
              <a:t> :	</a:t>
            </a:r>
            <a:r>
              <a:rPr lang="sk-SK" i="1">
                <a:ln w="3175">
                  <a:noFill/>
                </a:ln>
                <a:solidFill>
                  <a:schemeClr val="accent1">
                    <a:lumMod val="75000"/>
                  </a:schemeClr>
                </a:solidFill>
                <a:latin typeface="Corbel" panose="020B0503020204020204" pitchFamily="34" charset="0"/>
                <a:cs typeface="Browallia New" panose="020B0604020202020204" pitchFamily="34" charset="-34"/>
              </a:rPr>
              <a:t>		</a:t>
            </a:r>
            <a:r>
              <a:rPr lang="sk-SK" b="1" i="1">
                <a:ln w="3175">
                  <a:noFill/>
                </a:ln>
                <a:solidFill>
                  <a:schemeClr val="accent1">
                    <a:lumMod val="75000"/>
                  </a:schemeClr>
                </a:solidFill>
                <a:latin typeface="Corbel" panose="020B0503020204020204" pitchFamily="34" charset="0"/>
                <a:cs typeface="Browallia New" panose="020B0604020202020204" pitchFamily="34" charset="-34"/>
              </a:rPr>
              <a:t>Slava Stepanov (Gelio)	gelio@inbox.ru </a:t>
            </a:r>
          </a:p>
          <a:p>
            <a:pPr defTabSz="408462"/>
            <a:r>
              <a:rPr lang="sk-SK" b="1" i="1" u="sng">
                <a:ln w="3175">
                  <a:noFill/>
                </a:ln>
                <a:solidFill>
                  <a:schemeClr val="accent1">
                    <a:lumMod val="75000"/>
                  </a:schemeClr>
                </a:solidFill>
                <a:latin typeface="Corbel" panose="020B0503020204020204" pitchFamily="34" charset="0"/>
                <a:cs typeface="Browallia New" panose="020B0604020202020204" pitchFamily="34" charset="-34"/>
              </a:rPr>
              <a:t>Compilation</a:t>
            </a:r>
            <a:r>
              <a:rPr lang="sk-SK" b="1" i="1">
                <a:ln w="3175">
                  <a:noFill/>
                </a:ln>
                <a:solidFill>
                  <a:schemeClr val="accent1">
                    <a:lumMod val="75000"/>
                  </a:schemeClr>
                </a:solidFill>
                <a:latin typeface="Corbel" panose="020B0503020204020204" pitchFamily="34" charset="0"/>
                <a:cs typeface="Browallia New" panose="020B0604020202020204" pitchFamily="34" charset="-34"/>
              </a:rPr>
              <a:t> :</a:t>
            </a:r>
            <a:r>
              <a:rPr lang="sk-SK" i="1">
                <a:ln w="3175">
                  <a:noFill/>
                </a:ln>
                <a:solidFill>
                  <a:schemeClr val="accent1">
                    <a:lumMod val="75000"/>
                  </a:schemeClr>
                </a:solidFill>
                <a:latin typeface="Corbel" panose="020B0503020204020204" pitchFamily="34" charset="0"/>
                <a:cs typeface="Browallia New" panose="020B0604020202020204" pitchFamily="34" charset="-34"/>
              </a:rPr>
              <a:t>	</a:t>
            </a:r>
            <a:r>
              <a:rPr lang="sk-SK" b="1" i="1">
                <a:ln w="3175">
                  <a:noFill/>
                </a:ln>
                <a:solidFill>
                  <a:schemeClr val="accent1">
                    <a:lumMod val="75000"/>
                  </a:schemeClr>
                </a:solidFill>
                <a:latin typeface="Corbel" panose="020B0503020204020204" pitchFamily="34" charset="0"/>
                <a:cs typeface="Browallia New" panose="020B0604020202020204" pitchFamily="34" charset="-34"/>
              </a:rPr>
              <a:t>Steve Rumpler	 		pista2011@gmail.com</a:t>
            </a:r>
          </a:p>
          <a:p>
            <a:pPr defTabSz="408462"/>
            <a:r>
              <a:rPr lang="sk-SK" b="1" i="1" u="sng">
                <a:ln w="3175">
                  <a:noFill/>
                </a:ln>
                <a:solidFill>
                  <a:schemeClr val="accent1">
                    <a:lumMod val="75000"/>
                  </a:schemeClr>
                </a:solidFill>
                <a:latin typeface="Corbel" panose="020B0503020204020204" pitchFamily="34" charset="0"/>
                <a:cs typeface="Browallia New" panose="020B0604020202020204" pitchFamily="34" charset="-34"/>
              </a:rPr>
              <a:t>Year</a:t>
            </a:r>
            <a:r>
              <a:rPr lang="sk-SK" b="1" i="1">
                <a:ln w="3175">
                  <a:noFill/>
                </a:ln>
                <a:solidFill>
                  <a:schemeClr val="accent1">
                    <a:lumMod val="75000"/>
                  </a:schemeClr>
                </a:solidFill>
                <a:latin typeface="Corbel" panose="020B0503020204020204" pitchFamily="34" charset="0"/>
                <a:cs typeface="Browallia New" panose="020B0604020202020204" pitchFamily="34" charset="-34"/>
              </a:rPr>
              <a:t> :</a:t>
            </a:r>
            <a:r>
              <a:rPr lang="sk-SK">
                <a:ln w="3175">
                  <a:noFill/>
                </a:ln>
                <a:solidFill>
                  <a:schemeClr val="accent1">
                    <a:lumMod val="75000"/>
                  </a:schemeClr>
                </a:solidFill>
                <a:latin typeface="Corbel" panose="020B0503020204020204" pitchFamily="34" charset="0"/>
                <a:cs typeface="Browallia New" panose="020B0604020202020204" pitchFamily="34" charset="-34"/>
              </a:rPr>
              <a:t>			</a:t>
            </a:r>
            <a:r>
              <a:rPr lang="sk-SK" b="1" i="1">
                <a:ln w="3175">
                  <a:noFill/>
                </a:ln>
                <a:solidFill>
                  <a:schemeClr val="accent1">
                    <a:lumMod val="75000"/>
                  </a:schemeClr>
                </a:solidFill>
                <a:latin typeface="Corbel" panose="020B0503020204020204" pitchFamily="34" charset="0"/>
                <a:cs typeface="Browallia New" panose="020B0604020202020204" pitchFamily="34" charset="-34"/>
              </a:rPr>
              <a:t>2019</a:t>
            </a:r>
          </a:p>
          <a:p>
            <a:pPr defTabSz="408462"/>
            <a:endParaRPr lang="sk-SK" sz="600">
              <a:ln w="3175">
                <a:noFill/>
              </a:ln>
              <a:solidFill>
                <a:schemeClr val="accent1">
                  <a:lumMod val="75000"/>
                </a:schemeClr>
              </a:solidFill>
              <a:latin typeface="Corbel" panose="020B0503020204020204" pitchFamily="34" charset="0"/>
              <a:cs typeface="Browallia New" panose="020B0604020202020204" pitchFamily="34" charset="-34"/>
            </a:endParaRPr>
          </a:p>
          <a:p>
            <a:pPr algn="ctr" defTabSz="408462"/>
            <a:r>
              <a:rPr lang="en-US" b="1" i="1">
                <a:solidFill>
                  <a:schemeClr val="bg1"/>
                </a:solidFill>
                <a:latin typeface="Corbel" panose="020B0503020204020204" pitchFamily="34" charset="0"/>
              </a:rPr>
              <a:t>I thank the author for the consent to use </a:t>
            </a:r>
            <a:r>
              <a:rPr lang="sk-SK" b="1" i="1">
                <a:solidFill>
                  <a:schemeClr val="bg1"/>
                </a:solidFill>
                <a:latin typeface="Corbel" panose="020B0503020204020204" pitchFamily="34" charset="0"/>
              </a:rPr>
              <a:t>his</a:t>
            </a:r>
            <a:r>
              <a:rPr lang="en-US" b="1" i="1">
                <a:solidFill>
                  <a:schemeClr val="bg1"/>
                </a:solidFill>
                <a:latin typeface="Corbel" panose="020B0503020204020204" pitchFamily="34" charset="0"/>
              </a:rPr>
              <a:t> photos in this presentation!</a:t>
            </a:r>
            <a:endParaRPr lang="sk-SK" b="1" i="1">
              <a:solidFill>
                <a:schemeClr val="bg1"/>
              </a:solidFill>
              <a:latin typeface="Corbel" panose="020B0503020204020204" pitchFamily="34" charset="0"/>
            </a:endParaRPr>
          </a:p>
        </p:txBody>
      </p:sp>
      <p:sp>
        <p:nvSpPr>
          <p:cNvPr id="12" name="Rozlúčenie">
            <a:extLst>
              <a:ext uri="{FF2B5EF4-FFF2-40B4-BE49-F238E27FC236}">
                <a16:creationId xmlns:a16="http://schemas.microsoft.com/office/drawing/2014/main" id="{9339F3E4-6B65-4085-B1CC-F6216C99CC5D}"/>
              </a:ext>
            </a:extLst>
          </p:cNvPr>
          <p:cNvSpPr txBox="1"/>
          <p:nvPr/>
        </p:nvSpPr>
        <p:spPr>
          <a:xfrm>
            <a:off x="5680538" y="4299794"/>
            <a:ext cx="5627680" cy="1446550"/>
          </a:xfrm>
          <a:prstGeom prst="rect">
            <a:avLst/>
          </a:prstGeom>
          <a:noFill/>
          <a:ln>
            <a:noFill/>
          </a:ln>
        </p:spPr>
        <p:txBody>
          <a:bodyPr wrap="square" rtlCol="0">
            <a:spAutoFit/>
          </a:bodyPr>
          <a:lstStyle/>
          <a:p>
            <a:pPr algn="ctr" defTabSz="771913"/>
            <a:r>
              <a:rPr lang="en-US" sz="4400" b="1">
                <a:ln w="3175">
                  <a:solidFill>
                    <a:prstClr val="black"/>
                  </a:solidFill>
                </a:ln>
                <a:gradFill>
                  <a:gsLst>
                    <a:gs pos="0">
                      <a:schemeClr val="bg1"/>
                    </a:gs>
                    <a:gs pos="34000">
                      <a:schemeClr val="accent1">
                        <a:lumMod val="20000"/>
                        <a:lumOff val="80000"/>
                      </a:schemeClr>
                    </a:gs>
                    <a:gs pos="71000">
                      <a:schemeClr val="accent1">
                        <a:lumMod val="40000"/>
                        <a:lumOff val="60000"/>
                      </a:schemeClr>
                    </a:gs>
                    <a:gs pos="100000">
                      <a:schemeClr val="accent1">
                        <a:lumMod val="60000"/>
                        <a:lumOff val="4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Thanks for your feedback on this presentation...</a:t>
            </a:r>
          </a:p>
        </p:txBody>
      </p:sp>
      <p:pic>
        <p:nvPicPr>
          <p:cNvPr id="3" name="Obrázok 2">
            <a:extLst>
              <a:ext uri="{FF2B5EF4-FFF2-40B4-BE49-F238E27FC236}">
                <a16:creationId xmlns:a16="http://schemas.microsoft.com/office/drawing/2014/main" id="{7C021E1F-B607-47A8-B543-A5A68A2A4BE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94804" y="2630115"/>
            <a:ext cx="4397111" cy="3218685"/>
          </a:xfrm>
          <a:prstGeom prst="rect">
            <a:avLst/>
          </a:prstGeom>
        </p:spPr>
      </p:pic>
      <p:pic>
        <p:nvPicPr>
          <p:cNvPr id="14" name="Kruh - šípka">
            <a:extLst>
              <a:ext uri="{FF2B5EF4-FFF2-40B4-BE49-F238E27FC236}">
                <a16:creationId xmlns:a16="http://schemas.microsoft.com/office/drawing/2014/main" id="{938FB51B-0B99-4EB7-A690-B6564748B88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181202" y="5838648"/>
            <a:ext cx="510629" cy="516708"/>
          </a:xfrm>
          <a:prstGeom prst="rect">
            <a:avLst/>
          </a:prstGeom>
          <a:noFill/>
          <a:ln>
            <a:noFill/>
          </a:ln>
          <a:effectLst>
            <a:outerShdw blurRad="50800" dist="38100" dir="2700000" algn="tl" rotWithShape="0">
              <a:prstClr val="black">
                <a:alpha val="49000"/>
              </a:prstClr>
            </a:outerShdw>
          </a:effectLst>
        </p:spPr>
      </p:pic>
      <p:sp>
        <p:nvSpPr>
          <p:cNvPr id="15" name="Kruh">
            <a:extLst>
              <a:ext uri="{FF2B5EF4-FFF2-40B4-BE49-F238E27FC236}">
                <a16:creationId xmlns:a16="http://schemas.microsoft.com/office/drawing/2014/main" id="{59DE03FE-9D4F-4BB6-99A5-59F15B3B6953}"/>
              </a:ext>
            </a:extLst>
          </p:cNvPr>
          <p:cNvSpPr/>
          <p:nvPr/>
        </p:nvSpPr>
        <p:spPr>
          <a:xfrm>
            <a:off x="11181202" y="5842904"/>
            <a:ext cx="515874" cy="508196"/>
          </a:xfrm>
          <a:prstGeom prst="ellipse">
            <a:avLst/>
          </a:prstGeom>
          <a:solidFill>
            <a:schemeClr val="accent1">
              <a:lumMod val="40000"/>
              <a:lumOff val="60000"/>
            </a:schemeClr>
          </a:solidFill>
          <a:ln w="9525" cap="flat" cmpd="sng" algn="ctr">
            <a:solidFill>
              <a:sysClr val="windowText" lastClr="00000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a:ea typeface="+mn-ea"/>
              <a:cs typeface="+mn-cs"/>
            </a:endParaRPr>
          </a:p>
        </p:txBody>
      </p:sp>
      <p:pic>
        <p:nvPicPr>
          <p:cNvPr id="16" name="Podpis">
            <a:extLst>
              <a:ext uri="{FF2B5EF4-FFF2-40B4-BE49-F238E27FC236}">
                <a16:creationId xmlns:a16="http://schemas.microsoft.com/office/drawing/2014/main" id="{D22F191C-68E9-40CA-B42C-23F3FBD9DD5E}"/>
              </a:ext>
            </a:extLst>
          </p:cNvPr>
          <p:cNvPicPr>
            <a:picLocks noChangeAspect="1"/>
          </p:cNvPicPr>
          <p:nvPr/>
        </p:nvPicPr>
        <p:blipFill>
          <a:blip r:embed="rId5">
            <a:duotone>
              <a:schemeClr val="accent1">
                <a:shade val="45000"/>
                <a:satMod val="135000"/>
              </a:schemeClr>
              <a:prstClr val="white"/>
            </a:duotone>
            <a:extLst>
              <a:ext uri="{28A0092B-C50C-407E-A947-70E740481C1C}">
                <a14:useLocalDpi xmlns:a14="http://schemas.microsoft.com/office/drawing/2010/main" val="0"/>
              </a:ext>
            </a:extLst>
          </a:blip>
          <a:srcRect/>
          <a:stretch/>
        </p:blipFill>
        <p:spPr>
          <a:xfrm>
            <a:off x="11205999" y="5848800"/>
            <a:ext cx="461034" cy="484086"/>
          </a:xfrm>
          <a:prstGeom prst="rect">
            <a:avLst/>
          </a:prstGeom>
          <a:noFill/>
        </p:spPr>
      </p:pic>
    </p:spTree>
    <p:extLst>
      <p:ext uri="{BB962C8B-B14F-4D97-AF65-F5344CB8AC3E}">
        <p14:creationId xmlns:p14="http://schemas.microsoft.com/office/powerpoint/2010/main" val="7769523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fltVal val="0"/>
                                          </p:val>
                                        </p:tav>
                                        <p:tav tm="100000">
                                          <p:val>
                                            <p:strVal val="#ppt_w"/>
                                          </p:val>
                                        </p:tav>
                                      </p:tavLst>
                                    </p:anim>
                                    <p:anim calcmode="lin" valueType="num">
                                      <p:cBhvr>
                                        <p:cTn id="8" dur="2000" fill="hold"/>
                                        <p:tgtEl>
                                          <p:spTgt spid="9"/>
                                        </p:tgtEl>
                                        <p:attrNameLst>
                                          <p:attrName>ppt_h</p:attrName>
                                        </p:attrNameLst>
                                      </p:cBhvr>
                                      <p:tavLst>
                                        <p:tav tm="0">
                                          <p:val>
                                            <p:fltVal val="0"/>
                                          </p:val>
                                        </p:tav>
                                        <p:tav tm="100000">
                                          <p:val>
                                            <p:strVal val="#ppt_h"/>
                                          </p:val>
                                        </p:tav>
                                      </p:tavLst>
                                    </p:anim>
                                    <p:animEffect transition="in" filter="fade">
                                      <p:cBhvr>
                                        <p:cTn id="9" dur="2000"/>
                                        <p:tgtEl>
                                          <p:spTgt spid="9"/>
                                        </p:tgtEl>
                                      </p:cBhvr>
                                    </p:animEffect>
                                  </p:childTnLst>
                                </p:cTn>
                              </p:par>
                            </p:childTnLst>
                          </p:cTn>
                        </p:par>
                        <p:par>
                          <p:cTn id="10" fill="hold">
                            <p:stCondLst>
                              <p:cond delay="2000"/>
                            </p:stCondLst>
                            <p:childTnLst>
                              <p:par>
                                <p:cTn id="11" presetID="26" presetClass="entr" presetSubtype="0" fill="hold" nodeType="after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580">
                                          <p:stCondLst>
                                            <p:cond delay="0"/>
                                          </p:stCondLst>
                                        </p:cTn>
                                        <p:tgtEl>
                                          <p:spTgt spid="14"/>
                                        </p:tgtEl>
                                      </p:cBhvr>
                                    </p:animEffect>
                                    <p:anim calcmode="lin" valueType="num">
                                      <p:cBhvr>
                                        <p:cTn id="14"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19" dur="26">
                                          <p:stCondLst>
                                            <p:cond delay="650"/>
                                          </p:stCondLst>
                                        </p:cTn>
                                        <p:tgtEl>
                                          <p:spTgt spid="14"/>
                                        </p:tgtEl>
                                      </p:cBhvr>
                                      <p:to x="100000" y="60000"/>
                                    </p:animScale>
                                    <p:animScale>
                                      <p:cBhvr>
                                        <p:cTn id="20" dur="166" decel="50000">
                                          <p:stCondLst>
                                            <p:cond delay="676"/>
                                          </p:stCondLst>
                                        </p:cTn>
                                        <p:tgtEl>
                                          <p:spTgt spid="14"/>
                                        </p:tgtEl>
                                      </p:cBhvr>
                                      <p:to x="100000" y="100000"/>
                                    </p:animScale>
                                    <p:animScale>
                                      <p:cBhvr>
                                        <p:cTn id="21" dur="26">
                                          <p:stCondLst>
                                            <p:cond delay="1312"/>
                                          </p:stCondLst>
                                        </p:cTn>
                                        <p:tgtEl>
                                          <p:spTgt spid="14"/>
                                        </p:tgtEl>
                                      </p:cBhvr>
                                      <p:to x="100000" y="80000"/>
                                    </p:animScale>
                                    <p:animScale>
                                      <p:cBhvr>
                                        <p:cTn id="22" dur="166" decel="50000">
                                          <p:stCondLst>
                                            <p:cond delay="1338"/>
                                          </p:stCondLst>
                                        </p:cTn>
                                        <p:tgtEl>
                                          <p:spTgt spid="14"/>
                                        </p:tgtEl>
                                      </p:cBhvr>
                                      <p:to x="100000" y="100000"/>
                                    </p:animScale>
                                    <p:animScale>
                                      <p:cBhvr>
                                        <p:cTn id="23" dur="26">
                                          <p:stCondLst>
                                            <p:cond delay="1642"/>
                                          </p:stCondLst>
                                        </p:cTn>
                                        <p:tgtEl>
                                          <p:spTgt spid="14"/>
                                        </p:tgtEl>
                                      </p:cBhvr>
                                      <p:to x="100000" y="90000"/>
                                    </p:animScale>
                                    <p:animScale>
                                      <p:cBhvr>
                                        <p:cTn id="24" dur="166" decel="50000">
                                          <p:stCondLst>
                                            <p:cond delay="1668"/>
                                          </p:stCondLst>
                                        </p:cTn>
                                        <p:tgtEl>
                                          <p:spTgt spid="14"/>
                                        </p:tgtEl>
                                      </p:cBhvr>
                                      <p:to x="100000" y="100000"/>
                                    </p:animScale>
                                    <p:animScale>
                                      <p:cBhvr>
                                        <p:cTn id="25" dur="26">
                                          <p:stCondLst>
                                            <p:cond delay="1808"/>
                                          </p:stCondLst>
                                        </p:cTn>
                                        <p:tgtEl>
                                          <p:spTgt spid="14"/>
                                        </p:tgtEl>
                                      </p:cBhvr>
                                      <p:to x="100000" y="95000"/>
                                    </p:animScale>
                                    <p:animScale>
                                      <p:cBhvr>
                                        <p:cTn id="26" dur="166" decel="50000">
                                          <p:stCondLst>
                                            <p:cond delay="1834"/>
                                          </p:stCondLst>
                                        </p:cTn>
                                        <p:tgtEl>
                                          <p:spTgt spid="14"/>
                                        </p:tgtEl>
                                      </p:cBhvr>
                                      <p:to x="100000" y="100000"/>
                                    </p:animScale>
                                  </p:childTnLst>
                                </p:cTn>
                              </p:par>
                              <p:par>
                                <p:cTn id="27" presetID="26" presetClass="entr" presetSubtype="0" fill="hold" grpId="0" nodeType="withEffect">
                                  <p:stCondLst>
                                    <p:cond delay="500"/>
                                  </p:stCondLst>
                                  <p:childTnLst>
                                    <p:set>
                                      <p:cBhvr>
                                        <p:cTn id="28" dur="1" fill="hold">
                                          <p:stCondLst>
                                            <p:cond delay="0"/>
                                          </p:stCondLst>
                                        </p:cTn>
                                        <p:tgtEl>
                                          <p:spTgt spid="15"/>
                                        </p:tgtEl>
                                        <p:attrNameLst>
                                          <p:attrName>style.visibility</p:attrName>
                                        </p:attrNameLst>
                                      </p:cBhvr>
                                      <p:to>
                                        <p:strVal val="visible"/>
                                      </p:to>
                                    </p:set>
                                    <p:animEffect transition="in" filter="wipe(down)">
                                      <p:cBhvr>
                                        <p:cTn id="29" dur="580">
                                          <p:stCondLst>
                                            <p:cond delay="0"/>
                                          </p:stCondLst>
                                        </p:cTn>
                                        <p:tgtEl>
                                          <p:spTgt spid="15"/>
                                        </p:tgtEl>
                                      </p:cBhvr>
                                    </p:animEffect>
                                    <p:anim calcmode="lin" valueType="num">
                                      <p:cBhvr>
                                        <p:cTn id="30"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35" dur="26">
                                          <p:stCondLst>
                                            <p:cond delay="650"/>
                                          </p:stCondLst>
                                        </p:cTn>
                                        <p:tgtEl>
                                          <p:spTgt spid="15"/>
                                        </p:tgtEl>
                                      </p:cBhvr>
                                      <p:to x="100000" y="60000"/>
                                    </p:animScale>
                                    <p:animScale>
                                      <p:cBhvr>
                                        <p:cTn id="36" dur="166" decel="50000">
                                          <p:stCondLst>
                                            <p:cond delay="676"/>
                                          </p:stCondLst>
                                        </p:cTn>
                                        <p:tgtEl>
                                          <p:spTgt spid="15"/>
                                        </p:tgtEl>
                                      </p:cBhvr>
                                      <p:to x="100000" y="100000"/>
                                    </p:animScale>
                                    <p:animScale>
                                      <p:cBhvr>
                                        <p:cTn id="37" dur="26">
                                          <p:stCondLst>
                                            <p:cond delay="1312"/>
                                          </p:stCondLst>
                                        </p:cTn>
                                        <p:tgtEl>
                                          <p:spTgt spid="15"/>
                                        </p:tgtEl>
                                      </p:cBhvr>
                                      <p:to x="100000" y="80000"/>
                                    </p:animScale>
                                    <p:animScale>
                                      <p:cBhvr>
                                        <p:cTn id="38" dur="166" decel="50000">
                                          <p:stCondLst>
                                            <p:cond delay="1338"/>
                                          </p:stCondLst>
                                        </p:cTn>
                                        <p:tgtEl>
                                          <p:spTgt spid="15"/>
                                        </p:tgtEl>
                                      </p:cBhvr>
                                      <p:to x="100000" y="100000"/>
                                    </p:animScale>
                                    <p:animScale>
                                      <p:cBhvr>
                                        <p:cTn id="39" dur="26">
                                          <p:stCondLst>
                                            <p:cond delay="1642"/>
                                          </p:stCondLst>
                                        </p:cTn>
                                        <p:tgtEl>
                                          <p:spTgt spid="15"/>
                                        </p:tgtEl>
                                      </p:cBhvr>
                                      <p:to x="100000" y="90000"/>
                                    </p:animScale>
                                    <p:animScale>
                                      <p:cBhvr>
                                        <p:cTn id="40" dur="166" decel="50000">
                                          <p:stCondLst>
                                            <p:cond delay="1668"/>
                                          </p:stCondLst>
                                        </p:cTn>
                                        <p:tgtEl>
                                          <p:spTgt spid="15"/>
                                        </p:tgtEl>
                                      </p:cBhvr>
                                      <p:to x="100000" y="100000"/>
                                    </p:animScale>
                                    <p:animScale>
                                      <p:cBhvr>
                                        <p:cTn id="41" dur="26">
                                          <p:stCondLst>
                                            <p:cond delay="1808"/>
                                          </p:stCondLst>
                                        </p:cTn>
                                        <p:tgtEl>
                                          <p:spTgt spid="15"/>
                                        </p:tgtEl>
                                      </p:cBhvr>
                                      <p:to x="100000" y="95000"/>
                                    </p:animScale>
                                    <p:animScale>
                                      <p:cBhvr>
                                        <p:cTn id="42" dur="166" decel="50000">
                                          <p:stCondLst>
                                            <p:cond delay="1834"/>
                                          </p:stCondLst>
                                        </p:cTn>
                                        <p:tgtEl>
                                          <p:spTgt spid="15"/>
                                        </p:tgtEl>
                                      </p:cBhvr>
                                      <p:to x="100000" y="100000"/>
                                    </p:animScale>
                                  </p:childTnLst>
                                </p:cTn>
                              </p:par>
                              <p:par>
                                <p:cTn id="43" presetID="26" presetClass="entr" presetSubtype="0" fill="hold" nodeType="withEffect">
                                  <p:stCondLst>
                                    <p:cond delay="500"/>
                                  </p:stCondLst>
                                  <p:childTnLst>
                                    <p:set>
                                      <p:cBhvr>
                                        <p:cTn id="44" dur="1" fill="hold">
                                          <p:stCondLst>
                                            <p:cond delay="0"/>
                                          </p:stCondLst>
                                        </p:cTn>
                                        <p:tgtEl>
                                          <p:spTgt spid="16"/>
                                        </p:tgtEl>
                                        <p:attrNameLst>
                                          <p:attrName>style.visibility</p:attrName>
                                        </p:attrNameLst>
                                      </p:cBhvr>
                                      <p:to>
                                        <p:strVal val="visible"/>
                                      </p:to>
                                    </p:set>
                                    <p:animEffect transition="in" filter="wipe(down)">
                                      <p:cBhvr>
                                        <p:cTn id="45" dur="580">
                                          <p:stCondLst>
                                            <p:cond delay="0"/>
                                          </p:stCondLst>
                                        </p:cTn>
                                        <p:tgtEl>
                                          <p:spTgt spid="16"/>
                                        </p:tgtEl>
                                      </p:cBhvr>
                                    </p:animEffect>
                                    <p:anim calcmode="lin" valueType="num">
                                      <p:cBhvr>
                                        <p:cTn id="46"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47"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48"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49"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50"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51" dur="26">
                                          <p:stCondLst>
                                            <p:cond delay="650"/>
                                          </p:stCondLst>
                                        </p:cTn>
                                        <p:tgtEl>
                                          <p:spTgt spid="16"/>
                                        </p:tgtEl>
                                      </p:cBhvr>
                                      <p:to x="100000" y="60000"/>
                                    </p:animScale>
                                    <p:animScale>
                                      <p:cBhvr>
                                        <p:cTn id="52" dur="166" decel="50000">
                                          <p:stCondLst>
                                            <p:cond delay="676"/>
                                          </p:stCondLst>
                                        </p:cTn>
                                        <p:tgtEl>
                                          <p:spTgt spid="16"/>
                                        </p:tgtEl>
                                      </p:cBhvr>
                                      <p:to x="100000" y="100000"/>
                                    </p:animScale>
                                    <p:animScale>
                                      <p:cBhvr>
                                        <p:cTn id="53" dur="26">
                                          <p:stCondLst>
                                            <p:cond delay="1312"/>
                                          </p:stCondLst>
                                        </p:cTn>
                                        <p:tgtEl>
                                          <p:spTgt spid="16"/>
                                        </p:tgtEl>
                                      </p:cBhvr>
                                      <p:to x="100000" y="80000"/>
                                    </p:animScale>
                                    <p:animScale>
                                      <p:cBhvr>
                                        <p:cTn id="54" dur="166" decel="50000">
                                          <p:stCondLst>
                                            <p:cond delay="1338"/>
                                          </p:stCondLst>
                                        </p:cTn>
                                        <p:tgtEl>
                                          <p:spTgt spid="16"/>
                                        </p:tgtEl>
                                      </p:cBhvr>
                                      <p:to x="100000" y="100000"/>
                                    </p:animScale>
                                    <p:animScale>
                                      <p:cBhvr>
                                        <p:cTn id="55" dur="26">
                                          <p:stCondLst>
                                            <p:cond delay="1642"/>
                                          </p:stCondLst>
                                        </p:cTn>
                                        <p:tgtEl>
                                          <p:spTgt spid="16"/>
                                        </p:tgtEl>
                                      </p:cBhvr>
                                      <p:to x="100000" y="90000"/>
                                    </p:animScale>
                                    <p:animScale>
                                      <p:cBhvr>
                                        <p:cTn id="56" dur="166" decel="50000">
                                          <p:stCondLst>
                                            <p:cond delay="1668"/>
                                          </p:stCondLst>
                                        </p:cTn>
                                        <p:tgtEl>
                                          <p:spTgt spid="16"/>
                                        </p:tgtEl>
                                      </p:cBhvr>
                                      <p:to x="100000" y="100000"/>
                                    </p:animScale>
                                    <p:animScale>
                                      <p:cBhvr>
                                        <p:cTn id="57" dur="26">
                                          <p:stCondLst>
                                            <p:cond delay="1808"/>
                                          </p:stCondLst>
                                        </p:cTn>
                                        <p:tgtEl>
                                          <p:spTgt spid="16"/>
                                        </p:tgtEl>
                                      </p:cBhvr>
                                      <p:to x="100000" y="95000"/>
                                    </p:animScale>
                                    <p:animScale>
                                      <p:cBhvr>
                                        <p:cTn id="58" dur="166" decel="50000">
                                          <p:stCondLst>
                                            <p:cond delay="1834"/>
                                          </p:stCondLst>
                                        </p:cTn>
                                        <p:tgtEl>
                                          <p:spTgt spid="16"/>
                                        </p:tgtEl>
                                      </p:cBhvr>
                                      <p:to x="100000" y="100000"/>
                                    </p:animScale>
                                  </p:childTnLst>
                                </p:cTn>
                              </p:par>
                            </p:childTnLst>
                          </p:cTn>
                        </p:par>
                        <p:par>
                          <p:cTn id="59" fill="hold">
                            <p:stCondLst>
                              <p:cond delay="4500"/>
                            </p:stCondLst>
                            <p:childTnLst>
                              <p:par>
                                <p:cTn id="60" presetID="42" presetClass="entr" presetSubtype="0" fill="hold" grpId="1" nodeType="afterEffect">
                                  <p:stCondLst>
                                    <p:cond delay="500"/>
                                  </p:stCondLst>
                                  <p:iterate type="lt">
                                    <p:tmPct val="0"/>
                                  </p:iterate>
                                  <p:childTnLst>
                                    <p:set>
                                      <p:cBhvr>
                                        <p:cTn id="61" dur="1" fill="hold">
                                          <p:stCondLst>
                                            <p:cond delay="0"/>
                                          </p:stCondLst>
                                        </p:cTn>
                                        <p:tgtEl>
                                          <p:spTgt spid="12"/>
                                        </p:tgtEl>
                                        <p:attrNameLst>
                                          <p:attrName>style.visibility</p:attrName>
                                        </p:attrNameLst>
                                      </p:cBhvr>
                                      <p:to>
                                        <p:strVal val="visible"/>
                                      </p:to>
                                    </p:set>
                                    <p:animEffect transition="in" filter="fade">
                                      <p:cBhvr>
                                        <p:cTn id="62" dur="1500"/>
                                        <p:tgtEl>
                                          <p:spTgt spid="12"/>
                                        </p:tgtEl>
                                      </p:cBhvr>
                                    </p:animEffect>
                                    <p:anim calcmode="lin" valueType="num">
                                      <p:cBhvr>
                                        <p:cTn id="63" dur="1500" fill="hold"/>
                                        <p:tgtEl>
                                          <p:spTgt spid="12"/>
                                        </p:tgtEl>
                                        <p:attrNameLst>
                                          <p:attrName>ppt_x</p:attrName>
                                        </p:attrNameLst>
                                      </p:cBhvr>
                                      <p:tavLst>
                                        <p:tav tm="0">
                                          <p:val>
                                            <p:strVal val="#ppt_x"/>
                                          </p:val>
                                        </p:tav>
                                        <p:tav tm="100000">
                                          <p:val>
                                            <p:strVal val="#ppt_x"/>
                                          </p:val>
                                        </p:tav>
                                      </p:tavLst>
                                    </p:anim>
                                    <p:anim calcmode="lin" valueType="num">
                                      <p:cBhvr>
                                        <p:cTn id="64" dur="1500" fill="hold"/>
                                        <p:tgtEl>
                                          <p:spTgt spid="12"/>
                                        </p:tgtEl>
                                        <p:attrNameLst>
                                          <p:attrName>ppt_y</p:attrName>
                                        </p:attrNameLst>
                                      </p:cBhvr>
                                      <p:tavLst>
                                        <p:tav tm="0">
                                          <p:val>
                                            <p:strVal val="#ppt_y+.1"/>
                                          </p:val>
                                        </p:tav>
                                        <p:tav tm="100000">
                                          <p:val>
                                            <p:strVal val="#ppt_y"/>
                                          </p:val>
                                        </p:tav>
                                      </p:tavLst>
                                    </p:anim>
                                  </p:childTnLst>
                                </p:cTn>
                              </p:par>
                            </p:childTnLst>
                          </p:cTn>
                        </p:par>
                        <p:par>
                          <p:cTn id="65" fill="hold">
                            <p:stCondLst>
                              <p:cond delay="6500"/>
                            </p:stCondLst>
                            <p:childTnLst>
                              <p:par>
                                <p:cTn id="66" presetID="34" presetClass="emph" presetSubtype="0" fill="hold" grpId="0" nodeType="afterEffect">
                                  <p:stCondLst>
                                    <p:cond delay="500"/>
                                  </p:stCondLst>
                                  <p:iterate type="lt">
                                    <p:tmPct val="10000"/>
                                  </p:iterate>
                                  <p:childTnLst>
                                    <p:animMotion origin="layout" path="M -4.58333E-6 2.59259E-6 L 0.00521 -0.01621 " pathEditMode="relative" rAng="0" ptsTypes="AA">
                                      <p:cBhvr>
                                        <p:cTn id="67" dur="500" accel="50000" decel="50000" autoRev="1" fill="hold">
                                          <p:stCondLst>
                                            <p:cond delay="0"/>
                                          </p:stCondLst>
                                        </p:cTn>
                                        <p:tgtEl>
                                          <p:spTgt spid="12"/>
                                        </p:tgtEl>
                                        <p:attrNameLst>
                                          <p:attrName>ppt_x</p:attrName>
                                          <p:attrName>ppt_y</p:attrName>
                                        </p:attrNameLst>
                                      </p:cBhvr>
                                      <p:rCtr x="26000" y="-81000"/>
                                    </p:animMotion>
                                    <p:animRot by="1500000">
                                      <p:cBhvr>
                                        <p:cTn id="68" dur="250" fill="hold">
                                          <p:stCondLst>
                                            <p:cond delay="0"/>
                                          </p:stCondLst>
                                        </p:cTn>
                                        <p:tgtEl>
                                          <p:spTgt spid="12"/>
                                        </p:tgtEl>
                                        <p:attrNameLst>
                                          <p:attrName>r</p:attrName>
                                        </p:attrNameLst>
                                      </p:cBhvr>
                                    </p:animRot>
                                    <p:animRot by="-1500000">
                                      <p:cBhvr>
                                        <p:cTn id="69" dur="250" fill="hold">
                                          <p:stCondLst>
                                            <p:cond delay="250"/>
                                          </p:stCondLst>
                                        </p:cTn>
                                        <p:tgtEl>
                                          <p:spTgt spid="12"/>
                                        </p:tgtEl>
                                        <p:attrNameLst>
                                          <p:attrName>r</p:attrName>
                                        </p:attrNameLst>
                                      </p:cBhvr>
                                    </p:animRot>
                                    <p:animRot by="-1500000">
                                      <p:cBhvr>
                                        <p:cTn id="70" dur="250" fill="hold">
                                          <p:stCondLst>
                                            <p:cond delay="500"/>
                                          </p:stCondLst>
                                        </p:cTn>
                                        <p:tgtEl>
                                          <p:spTgt spid="12"/>
                                        </p:tgtEl>
                                        <p:attrNameLst>
                                          <p:attrName>r</p:attrName>
                                        </p:attrNameLst>
                                      </p:cBhvr>
                                    </p:animRot>
                                    <p:animRot by="1500000">
                                      <p:cBhvr>
                                        <p:cTn id="71" dur="250" fill="hold">
                                          <p:stCondLst>
                                            <p:cond delay="750"/>
                                          </p:stCondLst>
                                        </p:cTn>
                                        <p:tgtEl>
                                          <p:spTgt spid="12"/>
                                        </p:tgtEl>
                                        <p:attrNameLst>
                                          <p:attrName>r</p:attrName>
                                        </p:attrNameLst>
                                      </p:cBhvr>
                                    </p:animRot>
                                  </p:childTnLst>
                                </p:cTn>
                              </p:par>
                            </p:childTnLst>
                          </p:cTn>
                        </p:par>
                        <p:par>
                          <p:cTn id="72" fill="hold">
                            <p:stCondLst>
                              <p:cond delay="12100"/>
                            </p:stCondLst>
                            <p:childTnLst>
                              <p:par>
                                <p:cTn id="73" presetID="15" presetClass="exit" presetSubtype="0" fill="hold" grpId="1" nodeType="afterEffect">
                                  <p:stCondLst>
                                    <p:cond delay="2000"/>
                                  </p:stCondLst>
                                  <p:childTnLst>
                                    <p:anim calcmode="lin" valueType="num">
                                      <p:cBhvr>
                                        <p:cTn id="74" dur="3000"/>
                                        <p:tgtEl>
                                          <p:spTgt spid="15"/>
                                        </p:tgtEl>
                                        <p:attrNameLst>
                                          <p:attrName>ppt_w</p:attrName>
                                        </p:attrNameLst>
                                      </p:cBhvr>
                                      <p:tavLst>
                                        <p:tav tm="0">
                                          <p:val>
                                            <p:strVal val="ppt_w"/>
                                          </p:val>
                                        </p:tav>
                                        <p:tav tm="100000">
                                          <p:val>
                                            <p:fltVal val="0"/>
                                          </p:val>
                                        </p:tav>
                                      </p:tavLst>
                                    </p:anim>
                                    <p:anim calcmode="lin" valueType="num">
                                      <p:cBhvr>
                                        <p:cTn id="75" dur="3000"/>
                                        <p:tgtEl>
                                          <p:spTgt spid="15"/>
                                        </p:tgtEl>
                                        <p:attrNameLst>
                                          <p:attrName>ppt_h</p:attrName>
                                        </p:attrNameLst>
                                      </p:cBhvr>
                                      <p:tavLst>
                                        <p:tav tm="0">
                                          <p:val>
                                            <p:strVal val="ppt_h"/>
                                          </p:val>
                                        </p:tav>
                                        <p:tav tm="100000">
                                          <p:val>
                                            <p:fltVal val="0"/>
                                          </p:val>
                                        </p:tav>
                                      </p:tavLst>
                                    </p:anim>
                                    <p:anim calcmode="lin" valueType="num">
                                      <p:cBhvr>
                                        <p:cTn id="76" dur="3000"/>
                                        <p:tgtEl>
                                          <p:spTgt spid="1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7" dur="3000"/>
                                        <p:tgtEl>
                                          <p:spTgt spid="1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8" dur="1" fill="hold">
                                          <p:stCondLst>
                                            <p:cond delay="2999"/>
                                          </p:stCondLst>
                                        </p:cTn>
                                        <p:tgtEl>
                                          <p:spTgt spid="15"/>
                                        </p:tgtEl>
                                        <p:attrNameLst>
                                          <p:attrName>style.visibility</p:attrName>
                                        </p:attrNameLst>
                                      </p:cBhvr>
                                      <p:to>
                                        <p:strVal val="hidden"/>
                                      </p:to>
                                    </p:set>
                                  </p:childTnLst>
                                </p:cTn>
                              </p:par>
                              <p:par>
                                <p:cTn id="79" presetID="15" presetClass="exit" presetSubtype="0" fill="hold" nodeType="withEffect">
                                  <p:stCondLst>
                                    <p:cond delay="2000"/>
                                  </p:stCondLst>
                                  <p:childTnLst>
                                    <p:anim calcmode="lin" valueType="num">
                                      <p:cBhvr>
                                        <p:cTn id="80" dur="3000"/>
                                        <p:tgtEl>
                                          <p:spTgt spid="16"/>
                                        </p:tgtEl>
                                        <p:attrNameLst>
                                          <p:attrName>ppt_w</p:attrName>
                                        </p:attrNameLst>
                                      </p:cBhvr>
                                      <p:tavLst>
                                        <p:tav tm="0">
                                          <p:val>
                                            <p:strVal val="ppt_w"/>
                                          </p:val>
                                        </p:tav>
                                        <p:tav tm="100000">
                                          <p:val>
                                            <p:fltVal val="0"/>
                                          </p:val>
                                        </p:tav>
                                      </p:tavLst>
                                    </p:anim>
                                    <p:anim calcmode="lin" valueType="num">
                                      <p:cBhvr>
                                        <p:cTn id="81" dur="3000"/>
                                        <p:tgtEl>
                                          <p:spTgt spid="16"/>
                                        </p:tgtEl>
                                        <p:attrNameLst>
                                          <p:attrName>ppt_h</p:attrName>
                                        </p:attrNameLst>
                                      </p:cBhvr>
                                      <p:tavLst>
                                        <p:tav tm="0">
                                          <p:val>
                                            <p:strVal val="ppt_h"/>
                                          </p:val>
                                        </p:tav>
                                        <p:tav tm="100000">
                                          <p:val>
                                            <p:fltVal val="0"/>
                                          </p:val>
                                        </p:tav>
                                      </p:tavLst>
                                    </p:anim>
                                    <p:anim calcmode="lin" valueType="num">
                                      <p:cBhvr>
                                        <p:cTn id="82" dur="3000"/>
                                        <p:tgtEl>
                                          <p:spTgt spid="1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3" dur="3000"/>
                                        <p:tgtEl>
                                          <p:spTgt spid="1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4" dur="1" fill="hold">
                                          <p:stCondLst>
                                            <p:cond delay="2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p:bldP spid="12" grpId="1"/>
      <p:bldP spid="15" grpId="0" animBg="1"/>
      <p:bldP spid="15"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1161</Words>
  <Application>Microsoft Office PowerPoint</Application>
  <PresentationFormat>Širokouhlá</PresentationFormat>
  <Paragraphs>82</Paragraphs>
  <Slides>46</Slides>
  <Notes>0</Notes>
  <HiddenSlides>0</HiddenSlides>
  <MMClips>0</MMClips>
  <ScaleCrop>false</ScaleCrop>
  <HeadingPairs>
    <vt:vector size="6" baseType="variant">
      <vt:variant>
        <vt:lpstr>Použité písma</vt:lpstr>
      </vt:variant>
      <vt:variant>
        <vt:i4>13</vt:i4>
      </vt:variant>
      <vt:variant>
        <vt:lpstr>Motív</vt:lpstr>
      </vt:variant>
      <vt:variant>
        <vt:i4>4</vt:i4>
      </vt:variant>
      <vt:variant>
        <vt:lpstr>Nadpisy snímok</vt:lpstr>
      </vt:variant>
      <vt:variant>
        <vt:i4>46</vt:i4>
      </vt:variant>
    </vt:vector>
  </HeadingPairs>
  <TitlesOfParts>
    <vt:vector size="63" baseType="lpstr">
      <vt:lpstr>BalloPEEExtBol</vt:lpstr>
      <vt:lpstr>Wingdings</vt:lpstr>
      <vt:lpstr>Arial</vt:lpstr>
      <vt:lpstr>Calibri</vt:lpstr>
      <vt:lpstr>Artistik CE</vt:lpstr>
      <vt:lpstr>Calibri Light</vt:lpstr>
      <vt:lpstr>Casablanca</vt:lpstr>
      <vt:lpstr>Kristen ITC</vt:lpstr>
      <vt:lpstr>Arial Unicode MS</vt:lpstr>
      <vt:lpstr>EucrosiaUPC</vt:lpstr>
      <vt:lpstr>Arabia CE</vt:lpstr>
      <vt:lpstr>Corbel</vt:lpstr>
      <vt:lpstr>Brooklyn CE</vt:lpstr>
      <vt:lpstr>Motív balíka Office</vt:lpstr>
      <vt:lpstr>1_Motív balíka Office</vt:lpstr>
      <vt:lpstr>2_Motív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2019-06-17T15:31:44Z</dcterms:created>
  <dcterms:modified xsi:type="dcterms:W3CDTF">2020-10-13T15:08:03Z</dcterms:modified>
</cp:coreProperties>
</file>