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47"/>
  </p:notesMasterIdLst>
  <p:sldIdLst>
    <p:sldId id="257" r:id="rId3"/>
    <p:sldId id="345" r:id="rId4"/>
    <p:sldId id="342" r:id="rId5"/>
    <p:sldId id="343" r:id="rId6"/>
    <p:sldId id="340" r:id="rId7"/>
    <p:sldId id="337" r:id="rId8"/>
    <p:sldId id="338" r:id="rId9"/>
    <p:sldId id="349" r:id="rId10"/>
    <p:sldId id="341" r:id="rId11"/>
    <p:sldId id="303" r:id="rId12"/>
    <p:sldId id="304" r:id="rId13"/>
    <p:sldId id="305" r:id="rId14"/>
    <p:sldId id="306" r:id="rId15"/>
    <p:sldId id="350" r:id="rId16"/>
    <p:sldId id="307" r:id="rId17"/>
    <p:sldId id="302" r:id="rId18"/>
    <p:sldId id="310" r:id="rId19"/>
    <p:sldId id="311" r:id="rId20"/>
    <p:sldId id="312" r:id="rId21"/>
    <p:sldId id="301" r:id="rId22"/>
    <p:sldId id="313" r:id="rId23"/>
    <p:sldId id="315" r:id="rId24"/>
    <p:sldId id="317" r:id="rId25"/>
    <p:sldId id="318" r:id="rId26"/>
    <p:sldId id="319" r:id="rId27"/>
    <p:sldId id="320" r:id="rId28"/>
    <p:sldId id="321" r:id="rId29"/>
    <p:sldId id="322" r:id="rId30"/>
    <p:sldId id="323" r:id="rId31"/>
    <p:sldId id="330" r:id="rId32"/>
    <p:sldId id="325" r:id="rId33"/>
    <p:sldId id="326" r:id="rId34"/>
    <p:sldId id="327" r:id="rId35"/>
    <p:sldId id="328" r:id="rId36"/>
    <p:sldId id="329" r:id="rId37"/>
    <p:sldId id="331" r:id="rId38"/>
    <p:sldId id="332" r:id="rId39"/>
    <p:sldId id="336" r:id="rId40"/>
    <p:sldId id="347" r:id="rId41"/>
    <p:sldId id="348" r:id="rId42"/>
    <p:sldId id="352" r:id="rId43"/>
    <p:sldId id="351" r:id="rId44"/>
    <p:sldId id="258" r:id="rId45"/>
    <p:sldId id="300" r:id="rId4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r+l1nIt67XwLrUGDCjnCyA" hashData="DeNHuuHVVRp5R2Is2HmU/OSduw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51" autoAdjust="0"/>
    <p:restoredTop sz="94759" autoAdjust="0"/>
  </p:normalViewPr>
  <p:slideViewPr>
    <p:cSldViewPr>
      <p:cViewPr varScale="1">
        <p:scale>
          <a:sx n="58" d="100"/>
          <a:sy n="58" d="100"/>
        </p:scale>
        <p:origin x="-90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7628FC1-FAA7-44F8-A9A1-1B8F707E84E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347826-CC95-4AE1-AC35-0AA517F37C4B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24F4BD-9D28-4A25-A2D5-DE7678C3BFB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E5E3C3-4B23-4AF0-A78E-0BF40ED1B613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5527A7-6891-4B3C-B6C0-93206659CF0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49BFCB-0CCC-428F-A5B2-C3131E671ACB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A3CDB8-BDC2-46EC-8049-39A3CDB4AC3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E700103-B54C-42FD-9787-5193338DF6B6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7AB10F-ADB0-4A4E-A3F1-2C0373B5067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9222CC-AED5-4CF1-A646-0E75771D4FF2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914B5B-C3ED-4337-8837-A5A7736A32B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52EC7D-F07E-4A95-9779-4019EBFC5E7B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CFA1B9-615A-4A50-9492-800361AC452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01087F-7347-4CC1-9CA8-6884ADB4F233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B1880-B0CE-4720-8FBB-A9731199741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DBDA791-DA7E-4CF2-A6D7-0C46D09C1F27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5475C-7EE0-4CA5-AA1E-D35C6B353C4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8723317-010D-46ED-BB8A-A597B2595350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713D0D-6081-4C1A-97F4-88B4A4DD96C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5CB860-88F6-4AEB-853B-3C8F231341D7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F0F6E4-1F94-4A13-9380-E5215D9A84B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3D52CB-B18F-4B8A-A828-71E8E98EFA7E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C9B390-7723-42A3-A31B-D2261334994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CD9627F-338B-415D-BC65-B3A9DCB1B132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73AC54-2343-4D13-96BC-F26E71EFD38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F38C55-E94A-4E4C-B638-C517ADCD130D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2E25CA-328A-4E62-8806-5A24B2A3A37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318C464-FED0-481E-A9CF-34634AD15826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1F0980-3AB7-423A-BE5F-076095D6516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8968CA-2369-4928-AA37-BF237FC3BC0E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9210F3-0543-4759-B704-73E11C799F1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89A4EB7-F208-4228-9F17-B2DEF7F0BA8A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456CC8-87AD-426C-80FE-887671D1933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7F819EA-D311-4CAF-8AFB-22283AD3A68F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53B660-E51D-46F8-AC19-F60027C2E35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F6A3DC-23D6-4A61-A97C-49BB2733C668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A4D485-93F8-43D4-980C-30F91CB507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4590F1-B5DA-47F5-94EB-D63459D89735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481D8D-FAEA-43C8-B35A-63EF5E50C5E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82585DA-EE01-420D-8E16-8DA604FA70AE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AE4C43-85C3-418F-80E1-35FAB3F6BBD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EAEC61-A1CB-412C-817C-82000F58915C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6CD21-55C4-41FA-8349-37ADAFA039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C706ED-EC5F-4113-A404-DEB9812116B9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F59F1C-3FBE-45B8-AB0B-49FF2F2AD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D587AC8-A88A-40FC-BA44-51D08ED3F700}" type="datetime2">
              <a:rPr lang="es-ES"/>
              <a:pPr/>
              <a:t>domingo, 12 de mayo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46FCD1-8417-442F-8EAE-F1799BE5251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44547572-D1AC-4904-9C28-0A58F8F2A960}" type="datetime2">
              <a:rPr lang="es-ES_tradnl"/>
              <a:pPr/>
              <a:t>domingo, 12 de mayo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3EFB76-88ED-45E2-8EF1-B5B22D1C4E4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5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hyperlink" Target="http://www.frizou.org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hyperlink" Target="http://www.frizou.org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hyperlink" Target="http://www.frizou.org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hyperlink" Target="http://www.frizou.org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gif"/><Relationship Id="rId4" Type="http://schemas.openxmlformats.org/officeDocument/2006/relationships/hyperlink" Target="http://www.frizou.org/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hyperlink" Target="http://www.frizou.org/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hyperlink" Target="http://www.frizou.org/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gif"/><Relationship Id="rId4" Type="http://schemas.openxmlformats.org/officeDocument/2006/relationships/image" Target="../media/image4.gi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Jose Luis\Desktop\atardecer-elefant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5516563"/>
            <a:ext cx="84931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3075" name="WordArt 3" descr="rainbow"/>
          <p:cNvSpPr>
            <a:spLocks noChangeArrowheads="1" noChangeShapeType="1" noTextEdit="1"/>
          </p:cNvSpPr>
          <p:nvPr/>
        </p:nvSpPr>
        <p:spPr bwMode="auto">
          <a:xfrm>
            <a:off x="5580063" y="5949950"/>
            <a:ext cx="2233612" cy="430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3076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WordArt 5"/>
          <p:cNvSpPr>
            <a:spLocks noChangeArrowheads="1" noChangeShapeType="1" noTextEdit="1"/>
          </p:cNvSpPr>
          <p:nvPr/>
        </p:nvSpPr>
        <p:spPr bwMode="auto">
          <a:xfrm>
            <a:off x="714348" y="428604"/>
            <a:ext cx="6819919" cy="1943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ahoma"/>
                <a:ea typeface="Tahoma"/>
                <a:cs typeface="Tahoma"/>
              </a:rPr>
              <a:t>Rostros de Africa</a:t>
            </a:r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ahoma"/>
                <a:ea typeface="Tahoma"/>
                <a:cs typeface="Tahoma"/>
              </a:rPr>
              <a:t> </a:t>
            </a:r>
            <a:endParaRPr lang="es-ES" sz="40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ahoma"/>
              <a:ea typeface="Tahoma"/>
              <a:cs typeface="Tahoma"/>
            </a:endParaRP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250825" y="6237288"/>
            <a:ext cx="2615967" cy="315372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9163"/>
            <a:r>
              <a:rPr lang="es-ES" dirty="0" smtClean="0">
                <a:solidFill>
                  <a:schemeClr val="bg1"/>
                </a:solidFill>
              </a:rPr>
              <a:t>MEMORIAS DE AFRICA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3085" name="Picture 13" descr="rnotab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3850" y="5445125"/>
            <a:ext cx="1219200" cy="733425"/>
          </a:xfrm>
          <a:prstGeom prst="rect">
            <a:avLst/>
          </a:prstGeom>
          <a:noFill/>
        </p:spPr>
      </p:pic>
      <p:pic>
        <p:nvPicPr>
          <p:cNvPr id="3086" name="Picture 14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331913" y="5445125"/>
            <a:ext cx="1606550" cy="711200"/>
          </a:xfrm>
          <a:prstGeom prst="rect">
            <a:avLst/>
          </a:prstGeom>
          <a:noFill/>
        </p:spPr>
      </p:pic>
      <p:pic>
        <p:nvPicPr>
          <p:cNvPr id="3090" name="Picture 18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2429444">
            <a:off x="539750" y="4652963"/>
            <a:ext cx="1606550" cy="711200"/>
          </a:xfrm>
          <a:prstGeom prst="rect">
            <a:avLst/>
          </a:prstGeom>
          <a:noFill/>
        </p:spPr>
      </p:pic>
      <p:pic>
        <p:nvPicPr>
          <p:cNvPr id="3091" name="Picture 19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556608" flipV="1">
            <a:off x="1187450" y="5373688"/>
            <a:ext cx="1368425" cy="606425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random/>
    <p:sndAc>
      <p:stSnd>
        <p:snd r:embed="rId2" name="Banda-Sonora-Memorias-de-Afri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Jose Luis\Desktop\sawabonanbspes-un-saludo-usado-el-sur-africa--L-r_k0a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Jose Luis\Desktop\portadadiaafrica_blo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6456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Jose Luis\Desktop\asia-y-africa-caleidoscopio-de-pueblos-8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24410" cy="721521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Jose Luis\Desktop\DPP_13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29058" cy="6962888"/>
          </a:xfrm>
          <a:prstGeom prst="rect">
            <a:avLst/>
          </a:prstGeom>
          <a:noFill/>
        </p:spPr>
      </p:pic>
      <p:pic>
        <p:nvPicPr>
          <p:cNvPr id="3" name="Picture 2" descr="C:\Users\Jose Luis\Desktop\donga-cercadeafric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-95876"/>
            <a:ext cx="5500694" cy="69538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Jose Luis\Desktop\2012-09-21-kenia-masai-00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827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Jose Luis\Desktop\zul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7266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Jose Luis\Desktop\starbeds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54648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Jose Luis\Desktop\202_aguaafri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16387" name="Content Placeholder 3" descr="czarny_czlowiek_04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69113"/>
          </a:xfrm>
        </p:spPr>
      </p:pic>
      <p:pic>
        <p:nvPicPr>
          <p:cNvPr id="16389" name="Picture 5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3" y="4149725"/>
            <a:ext cx="1085850" cy="1195388"/>
          </a:xfrm>
          <a:prstGeom prst="rect">
            <a:avLst/>
          </a:prstGeom>
          <a:noFill/>
        </p:spPr>
      </p:pic>
      <p:pic>
        <p:nvPicPr>
          <p:cNvPr id="16390" name="Picture 6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6100" y="3860800"/>
            <a:ext cx="1085850" cy="1195388"/>
          </a:xfrm>
          <a:prstGeom prst="rect">
            <a:avLst/>
          </a:prstGeom>
          <a:noFill/>
        </p:spPr>
      </p:pic>
      <p:pic>
        <p:nvPicPr>
          <p:cNvPr id="16391" name="Picture 7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1863" y="1773238"/>
            <a:ext cx="1085850" cy="1195387"/>
          </a:xfrm>
          <a:prstGeom prst="rect">
            <a:avLst/>
          </a:prstGeom>
          <a:noFill/>
        </p:spPr>
      </p:pic>
      <p:pic>
        <p:nvPicPr>
          <p:cNvPr id="16392" name="Picture 8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39975" y="3141663"/>
            <a:ext cx="1085850" cy="1195387"/>
          </a:xfrm>
          <a:prstGeom prst="rect">
            <a:avLst/>
          </a:prstGeom>
          <a:noFill/>
        </p:spPr>
      </p:pic>
      <p:pic>
        <p:nvPicPr>
          <p:cNvPr id="16393" name="Picture 9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95738" y="981075"/>
            <a:ext cx="1085850" cy="11953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17411" name="Content Placeholder 3" descr="czarny_czlowiek_05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91625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18435" name="Content Placeholder 3" descr="czarny_czlowiek_06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786974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19459" name="Content Placeholder 3" descr="czarny_czlowiek_07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215438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Users\Jose Luis\Desktop\imagesCAMPUVB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4288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20483" name="Content Placeholder 3" descr="czarny_czlowiek_08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85275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15363" name="Content Placeholder 3" descr="czarny_czlowiek_03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-571536" y="-74613"/>
            <a:ext cx="5929312" cy="6932613"/>
          </a:xfrm>
        </p:spPr>
      </p:pic>
      <p:pic>
        <p:nvPicPr>
          <p:cNvPr id="4" name="Content Placeholder 5" descr="czarny_czlowiek_1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0"/>
            <a:ext cx="4714876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23555" name="Content Placeholder 3" descr="czarny_czlowiek_16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24579" name="Content Placeholder 3" descr="czarny_czlowiek_17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-25400"/>
            <a:ext cx="9144000" cy="68834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25603" name="Content Placeholder 3" descr="czarny_czlowiek_18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39237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1133475"/>
            <a:ext cx="7772400" cy="1470025"/>
          </a:xfrm>
        </p:spPr>
        <p:txBody>
          <a:bodyPr anchor="b"/>
          <a:lstStyle/>
          <a:p>
            <a:endParaRPr lang="hr-HR" sz="4800" smtClean="0"/>
          </a:p>
        </p:txBody>
      </p:sp>
      <p:sp>
        <p:nvSpPr>
          <p:cNvPr id="14339" name="Subtitle 2"/>
          <p:cNvSpPr>
            <a:spLocks noGrp="1"/>
          </p:cNvSpPr>
          <p:nvPr>
            <p:ph type="subTitle" idx="4294967295"/>
          </p:nvPr>
        </p:nvSpPr>
        <p:spPr>
          <a:xfrm>
            <a:off x="685800" y="4114800"/>
            <a:ext cx="5257800" cy="1371600"/>
          </a:xfrm>
        </p:spPr>
        <p:txBody>
          <a:bodyPr/>
          <a:lstStyle/>
          <a:p>
            <a:pPr marL="0" indent="0">
              <a:buFontTx/>
              <a:buNone/>
            </a:pPr>
            <a:endParaRPr lang="hr-HR" smtClean="0"/>
          </a:p>
        </p:txBody>
      </p:sp>
      <p:pic>
        <p:nvPicPr>
          <p:cNvPr id="14340" name="Picture 3" descr="czarny_czlowiek_0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5825" y="5516563"/>
            <a:ext cx="301625" cy="331787"/>
          </a:xfrm>
          <a:prstGeom prst="rect">
            <a:avLst/>
          </a:prstGeom>
          <a:noFill/>
        </p:spPr>
      </p:pic>
      <p:pic>
        <p:nvPicPr>
          <p:cNvPr id="14343" name="Picture 7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163" y="4005263"/>
            <a:ext cx="301625" cy="331787"/>
          </a:xfrm>
          <a:prstGeom prst="rect">
            <a:avLst/>
          </a:prstGeom>
          <a:noFill/>
        </p:spPr>
      </p:pic>
      <p:pic>
        <p:nvPicPr>
          <p:cNvPr id="14344" name="Picture 8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59563" y="2565400"/>
            <a:ext cx="301625" cy="331788"/>
          </a:xfrm>
          <a:prstGeom prst="rect">
            <a:avLst/>
          </a:prstGeom>
          <a:noFill/>
        </p:spPr>
      </p:pic>
      <p:pic>
        <p:nvPicPr>
          <p:cNvPr id="14345" name="Picture 9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475" y="4076700"/>
            <a:ext cx="301625" cy="331788"/>
          </a:xfrm>
          <a:prstGeom prst="rect">
            <a:avLst/>
          </a:prstGeom>
          <a:noFill/>
        </p:spPr>
      </p:pic>
      <p:pic>
        <p:nvPicPr>
          <p:cNvPr id="14346" name="Picture 10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463" y="2349500"/>
            <a:ext cx="301625" cy="3317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26627" name="Content Placeholder 3" descr="czarny_czlowiek_19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-47625"/>
            <a:ext cx="5715000" cy="6905625"/>
          </a:xfrm>
        </p:spPr>
      </p:pic>
      <p:pic>
        <p:nvPicPr>
          <p:cNvPr id="4" name="Content Placeholder 3" descr="czarny_czlowiek_1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0"/>
            <a:ext cx="4643438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28675" name="Content Placeholder 3" descr="czarny_czlowiek_22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4511675" cy="6858000"/>
          </a:xfrm>
        </p:spPr>
      </p:pic>
      <p:pic>
        <p:nvPicPr>
          <p:cNvPr id="4" name="Content Placeholder 3" descr="czarny_czlowiek_2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30723" name="Content Placeholder 3" descr="czarny_czlowiek_26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30725" name="Picture 5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3" y="4149725"/>
            <a:ext cx="1085850" cy="1195388"/>
          </a:xfrm>
          <a:prstGeom prst="rect">
            <a:avLst/>
          </a:prstGeom>
          <a:noFill/>
        </p:spPr>
      </p:pic>
      <p:pic>
        <p:nvPicPr>
          <p:cNvPr id="30726" name="Picture 6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6100" y="3860800"/>
            <a:ext cx="1085850" cy="1195388"/>
          </a:xfrm>
          <a:prstGeom prst="rect">
            <a:avLst/>
          </a:prstGeom>
          <a:noFill/>
        </p:spPr>
      </p:pic>
      <p:pic>
        <p:nvPicPr>
          <p:cNvPr id="30727" name="Picture 7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1863" y="1773238"/>
            <a:ext cx="1085850" cy="1195387"/>
          </a:xfrm>
          <a:prstGeom prst="rect">
            <a:avLst/>
          </a:prstGeom>
          <a:noFill/>
        </p:spPr>
      </p:pic>
      <p:pic>
        <p:nvPicPr>
          <p:cNvPr id="30728" name="Picture 8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39975" y="3141663"/>
            <a:ext cx="1085850" cy="1195387"/>
          </a:xfrm>
          <a:prstGeom prst="rect">
            <a:avLst/>
          </a:prstGeom>
          <a:noFill/>
        </p:spPr>
      </p:pic>
      <p:pic>
        <p:nvPicPr>
          <p:cNvPr id="30729" name="Picture 9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95738" y="981075"/>
            <a:ext cx="1085850" cy="11953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31747" name="Content Placeholder 3" descr="czarny_czlowiek_27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-39688"/>
            <a:ext cx="4572000" cy="6897688"/>
          </a:xfrm>
        </p:spPr>
      </p:pic>
      <p:pic>
        <p:nvPicPr>
          <p:cNvPr id="4" name="Content Placeholder 3" descr="czarny_czlowiek_2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32771" name="Content Placeholder 3" descr="czarny_czlowiek_28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228138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33795" name="Content Placeholder 3" descr="czarny_czlowiek_30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242425" cy="6858000"/>
          </a:xfrm>
        </p:spPr>
      </p:pic>
      <p:pic>
        <p:nvPicPr>
          <p:cNvPr id="33797" name="Picture 5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7625" y="5516563"/>
            <a:ext cx="301625" cy="331787"/>
          </a:xfrm>
          <a:prstGeom prst="rect">
            <a:avLst/>
          </a:prstGeom>
          <a:noFill/>
        </p:spPr>
      </p:pic>
      <p:pic>
        <p:nvPicPr>
          <p:cNvPr id="33798" name="Picture 6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625" y="4076700"/>
            <a:ext cx="301625" cy="331788"/>
          </a:xfrm>
          <a:prstGeom prst="rect">
            <a:avLst/>
          </a:prstGeom>
          <a:noFill/>
        </p:spPr>
      </p:pic>
      <p:pic>
        <p:nvPicPr>
          <p:cNvPr id="33799" name="Picture 7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19925" y="2420938"/>
            <a:ext cx="301625" cy="331787"/>
          </a:xfrm>
          <a:prstGeom prst="rect">
            <a:avLst/>
          </a:prstGeom>
          <a:noFill/>
        </p:spPr>
      </p:pic>
      <p:pic>
        <p:nvPicPr>
          <p:cNvPr id="33800" name="Picture 8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076700"/>
            <a:ext cx="301625" cy="331788"/>
          </a:xfrm>
          <a:prstGeom prst="rect">
            <a:avLst/>
          </a:prstGeom>
          <a:noFill/>
        </p:spPr>
      </p:pic>
      <p:pic>
        <p:nvPicPr>
          <p:cNvPr id="33801" name="Picture 9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463" y="2349500"/>
            <a:ext cx="301625" cy="3317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34819" name="Content Placeholder 3" descr="czarny_czlowiek_31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-285784" y="0"/>
            <a:ext cx="9429784" cy="6858000"/>
          </a:xfrm>
        </p:spPr>
      </p:pic>
      <p:pic>
        <p:nvPicPr>
          <p:cNvPr id="34821" name="Picture 5" descr="5555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48400" y="4191000"/>
            <a:ext cx="1109663" cy="1109663"/>
          </a:xfrm>
          <a:prstGeom prst="rect">
            <a:avLst/>
          </a:prstGeom>
          <a:noFill/>
        </p:spPr>
      </p:pic>
      <p:pic>
        <p:nvPicPr>
          <p:cNvPr id="34822" name="Picture 6" descr="5555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3000372"/>
            <a:ext cx="1109663" cy="1109663"/>
          </a:xfrm>
          <a:prstGeom prst="rect">
            <a:avLst/>
          </a:prstGeom>
          <a:noFill/>
        </p:spPr>
      </p:pic>
      <p:pic>
        <p:nvPicPr>
          <p:cNvPr id="34823" name="Picture 7" descr="5555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2209800"/>
            <a:ext cx="1109663" cy="1109663"/>
          </a:xfrm>
          <a:prstGeom prst="rect">
            <a:avLst/>
          </a:prstGeom>
          <a:noFill/>
        </p:spPr>
      </p:pic>
      <p:pic>
        <p:nvPicPr>
          <p:cNvPr id="34824" name="Picture 8" descr="5555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28800" y="2819400"/>
            <a:ext cx="1109663" cy="1109663"/>
          </a:xfrm>
          <a:prstGeom prst="rect">
            <a:avLst/>
          </a:prstGeom>
          <a:noFill/>
        </p:spPr>
      </p:pic>
      <p:pic>
        <p:nvPicPr>
          <p:cNvPr id="34825" name="Picture 9" descr="5555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0" y="762000"/>
            <a:ext cx="1109663" cy="110966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35843" name="Content Placeholder 3" descr="czarny_czlowiek_33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202738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36867" name="Content Placeholder 3" descr="czarny_czlowiek_34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44035" name="Content Placeholder 3" descr="czarny_czlowiek_52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5214942" cy="6858000"/>
          </a:xfrm>
        </p:spPr>
      </p:pic>
      <p:pic>
        <p:nvPicPr>
          <p:cNvPr id="4" name="Content Placeholder 3" descr="czarny_czlowiek_3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0"/>
            <a:ext cx="457200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38915" name="Content Placeholder 3" descr="czarny_czlowiek_37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39939" name="Content Placeholder 3" descr="czarny_czlowiek_42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40963" name="Content Placeholder 3" descr="czarny_czlowiek_43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228138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41987" name="Content Placeholder 3" descr="czarny_czlowiek_45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83400"/>
          </a:xfrm>
        </p:spPr>
      </p:pic>
      <p:pic>
        <p:nvPicPr>
          <p:cNvPr id="41989" name="Picture 5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3" y="4149725"/>
            <a:ext cx="1085850" cy="1195388"/>
          </a:xfrm>
          <a:prstGeom prst="rect">
            <a:avLst/>
          </a:prstGeom>
          <a:noFill/>
        </p:spPr>
      </p:pic>
      <p:pic>
        <p:nvPicPr>
          <p:cNvPr id="41990" name="Picture 6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6100" y="3860800"/>
            <a:ext cx="1085850" cy="1195388"/>
          </a:xfrm>
          <a:prstGeom prst="rect">
            <a:avLst/>
          </a:prstGeom>
          <a:noFill/>
        </p:spPr>
      </p:pic>
      <p:pic>
        <p:nvPicPr>
          <p:cNvPr id="41991" name="Picture 7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1863" y="1773238"/>
            <a:ext cx="1085850" cy="1195387"/>
          </a:xfrm>
          <a:prstGeom prst="rect">
            <a:avLst/>
          </a:prstGeom>
          <a:noFill/>
        </p:spPr>
      </p:pic>
      <p:pic>
        <p:nvPicPr>
          <p:cNvPr id="41992" name="Picture 8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39975" y="3141663"/>
            <a:ext cx="1085850" cy="1195387"/>
          </a:xfrm>
          <a:prstGeom prst="rect">
            <a:avLst/>
          </a:prstGeom>
          <a:noFill/>
        </p:spPr>
      </p:pic>
      <p:pic>
        <p:nvPicPr>
          <p:cNvPr id="41993" name="Picture 9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95738" y="981075"/>
            <a:ext cx="1085850" cy="11953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43011" name="Content Placeholder 3" descr="czarny_czlowiek_48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45059" name="Content Placeholder 3" descr="czarny_czlowiek_56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4000500" y="0"/>
            <a:ext cx="5143500" cy="6858000"/>
          </a:xfrm>
        </p:spPr>
      </p:pic>
      <p:pic>
        <p:nvPicPr>
          <p:cNvPr id="4" name="Content Placeholder 3" descr="czarny_czlowiek_5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9050"/>
            <a:ext cx="4429125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46083" name="Content Placeholder 3" descr="czarny_czlowiek_57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-90488" y="285728"/>
            <a:ext cx="9234488" cy="6572272"/>
          </a:xfrm>
        </p:spPr>
      </p:pic>
      <p:pic>
        <p:nvPicPr>
          <p:cNvPr id="46085" name="Picture 5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5445125"/>
            <a:ext cx="301625" cy="331788"/>
          </a:xfrm>
          <a:prstGeom prst="rect">
            <a:avLst/>
          </a:prstGeom>
          <a:noFill/>
        </p:spPr>
      </p:pic>
      <p:pic>
        <p:nvPicPr>
          <p:cNvPr id="46086" name="Picture 6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7400" y="4005263"/>
            <a:ext cx="301625" cy="331787"/>
          </a:xfrm>
          <a:prstGeom prst="rect">
            <a:avLst/>
          </a:prstGeom>
          <a:noFill/>
        </p:spPr>
      </p:pic>
      <p:pic>
        <p:nvPicPr>
          <p:cNvPr id="46087" name="Picture 7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850" y="2636838"/>
            <a:ext cx="301625" cy="331787"/>
          </a:xfrm>
          <a:prstGeom prst="rect">
            <a:avLst/>
          </a:prstGeom>
          <a:noFill/>
        </p:spPr>
      </p:pic>
      <p:pic>
        <p:nvPicPr>
          <p:cNvPr id="46088" name="Picture 8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475" y="4221163"/>
            <a:ext cx="301625" cy="331787"/>
          </a:xfrm>
          <a:prstGeom prst="rect">
            <a:avLst/>
          </a:prstGeom>
          <a:noFill/>
        </p:spPr>
      </p:pic>
      <p:pic>
        <p:nvPicPr>
          <p:cNvPr id="46089" name="Picture 9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463" y="2349500"/>
            <a:ext cx="301625" cy="3317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endParaRPr lang="hr-HR" smtClean="0"/>
          </a:p>
        </p:txBody>
      </p:sp>
      <p:pic>
        <p:nvPicPr>
          <p:cNvPr id="50179" name="Content Placeholder 3" descr="czarny_czlowiek_68.jpg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4643437" y="15875"/>
            <a:ext cx="4500563" cy="6842125"/>
          </a:xfrm>
        </p:spPr>
      </p:pic>
      <p:pic>
        <p:nvPicPr>
          <p:cNvPr id="4" name="Content Placeholder 3" descr="czarny_czlowiek_5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875"/>
            <a:ext cx="4786312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Jose Luis\Desktop\guinea-guerrer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5948" y="0"/>
            <a:ext cx="935994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Jose Luis\Desktop\2009_09_25_2570201111061-30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SURMA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7" name="Picture 3" descr="C:\Users\Jose Luis\Desktop\guerreros_lani_en_el_valle_de_baliem_papua2C_indonesia_expedicion_papua_tre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Jose Luis\Desktop\atardecer-elefant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5357818" y="285728"/>
            <a:ext cx="3459162" cy="3017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4099" name="Picture 3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1813" y="5475288"/>
            <a:ext cx="787400" cy="10398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410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WordArt 8" descr="glitter_BB_039"/>
          <p:cNvSpPr>
            <a:spLocks noChangeArrowheads="1" noChangeShapeType="1" noTextEdit="1"/>
          </p:cNvSpPr>
          <p:nvPr/>
        </p:nvSpPr>
        <p:spPr bwMode="auto">
          <a:xfrm>
            <a:off x="6011863" y="5949950"/>
            <a:ext cx="1831975" cy="522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ENTES DE AFRICA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GENTES DE AFRICA</Template>
  <TotalTime>4</TotalTime>
  <Words>78</Words>
  <Application>Microsoft Office PowerPoint</Application>
  <PresentationFormat>Presentación en pantalla (4:3)</PresentationFormat>
  <Paragraphs>35</Paragraphs>
  <Slides>44</Slides>
  <Notes>28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GENTES DE AFRICA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2013-05-12T19:54:48Z</dcterms:created>
  <dcterms:modified xsi:type="dcterms:W3CDTF">2013-05-12T19:59:39Z</dcterms:modified>
</cp:coreProperties>
</file>