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4"/>
  </p:notesMasterIdLst>
  <p:sldIdLst>
    <p:sldId id="383" r:id="rId3"/>
    <p:sldId id="256" r:id="rId4"/>
    <p:sldId id="320" r:id="rId5"/>
    <p:sldId id="321" r:id="rId6"/>
    <p:sldId id="322" r:id="rId7"/>
    <p:sldId id="323" r:id="rId8"/>
    <p:sldId id="324" r:id="rId9"/>
    <p:sldId id="325" r:id="rId10"/>
    <p:sldId id="326" r:id="rId11"/>
    <p:sldId id="327" r:id="rId12"/>
    <p:sldId id="328" r:id="rId13"/>
    <p:sldId id="329" r:id="rId14"/>
    <p:sldId id="331" r:id="rId15"/>
    <p:sldId id="332" r:id="rId16"/>
    <p:sldId id="333" r:id="rId17"/>
    <p:sldId id="334" r:id="rId18"/>
    <p:sldId id="335" r:id="rId19"/>
    <p:sldId id="336" r:id="rId20"/>
    <p:sldId id="337" r:id="rId21"/>
    <p:sldId id="338" r:id="rId22"/>
    <p:sldId id="339" r:id="rId23"/>
    <p:sldId id="340" r:id="rId24"/>
    <p:sldId id="330" r:id="rId25"/>
    <p:sldId id="342" r:id="rId26"/>
    <p:sldId id="344" r:id="rId27"/>
    <p:sldId id="345" r:id="rId28"/>
    <p:sldId id="346" r:id="rId29"/>
    <p:sldId id="347" r:id="rId30"/>
    <p:sldId id="348" r:id="rId31"/>
    <p:sldId id="349" r:id="rId32"/>
    <p:sldId id="352" r:id="rId33"/>
    <p:sldId id="354" r:id="rId34"/>
    <p:sldId id="355" r:id="rId35"/>
    <p:sldId id="356" r:id="rId36"/>
    <p:sldId id="357" r:id="rId37"/>
    <p:sldId id="350" r:id="rId38"/>
    <p:sldId id="358" r:id="rId39"/>
    <p:sldId id="360" r:id="rId40"/>
    <p:sldId id="361" r:id="rId41"/>
    <p:sldId id="362" r:id="rId42"/>
    <p:sldId id="363" r:id="rId43"/>
    <p:sldId id="374" r:id="rId44"/>
    <p:sldId id="364" r:id="rId45"/>
    <p:sldId id="365" r:id="rId46"/>
    <p:sldId id="366" r:id="rId47"/>
    <p:sldId id="367" r:id="rId48"/>
    <p:sldId id="368" r:id="rId49"/>
    <p:sldId id="369" r:id="rId50"/>
    <p:sldId id="370" r:id="rId51"/>
    <p:sldId id="371" r:id="rId52"/>
    <p:sldId id="372" r:id="rId53"/>
    <p:sldId id="373" r:id="rId54"/>
    <p:sldId id="375" r:id="rId55"/>
    <p:sldId id="376" r:id="rId56"/>
    <p:sldId id="377" r:id="rId57"/>
    <p:sldId id="379" r:id="rId58"/>
    <p:sldId id="378" r:id="rId59"/>
    <p:sldId id="382" r:id="rId60"/>
    <p:sldId id="380" r:id="rId61"/>
    <p:sldId id="384" r:id="rId62"/>
    <p:sldId id="385" r:id="rId63"/>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E0pLwcgicdFedIYSJdMyNw==" hashData="vFMl/DiV0jN/FXCiAPzbZTzbZtU="/>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166A2"/>
    <a:srgbClr val="960000"/>
    <a:srgbClr val="856BA5"/>
    <a:srgbClr val="34190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818" autoAdjust="0"/>
    <p:restoredTop sz="94660"/>
  </p:normalViewPr>
  <p:slideViewPr>
    <p:cSldViewPr>
      <p:cViewPr>
        <p:scale>
          <a:sx n="60" d="100"/>
          <a:sy n="60" d="100"/>
        </p:scale>
        <p:origin x="504" y="360"/>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46042EBF-ABDA-4ECE-9B25-52210144ABF5}" type="datetimeFigureOut">
              <a:rPr lang="es-ES"/>
              <a:pPr/>
              <a:t>18/01/2026</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BCDA5357-D3D4-45FB-A40C-23995E25B446}"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6563" name="2 Marcador de notas"/>
          <p:cNvSpPr>
            <a:spLocks noGrp="1"/>
          </p:cNvSpPr>
          <p:nvPr>
            <p:ph type="body" idx="1"/>
          </p:nvPr>
        </p:nvSpPr>
        <p:spPr bwMode="auto">
          <a:noFill/>
        </p:spPr>
        <p:txBody>
          <a:bodyPr/>
          <a:lstStyle/>
          <a:p>
            <a:pPr eaLnBrk="1" hangingPunct="1">
              <a:spcBef>
                <a:spcPct val="0"/>
              </a:spcBef>
            </a:pPr>
            <a:endParaRPr lang="es-ES" altLang="es-ES" smtClean="0"/>
          </a:p>
        </p:txBody>
      </p:sp>
      <p:sp>
        <p:nvSpPr>
          <p:cNvPr id="66564" name="3 Marcador de número de diapositiva"/>
          <p:cNvSpPr>
            <a:spLocks noGrp="1"/>
          </p:cNvSpPr>
          <p:nvPr>
            <p:ph type="sldNum" sz="quarter" idx="5"/>
          </p:nvPr>
        </p:nvSpPr>
        <p:spPr bwMode="auto">
          <a:noFill/>
          <a:ln>
            <a:miter lim="800000"/>
            <a:headEnd/>
            <a:tailEnd/>
          </a:ln>
        </p:spPr>
        <p:txBody>
          <a:bodyPr/>
          <a:lstStyle/>
          <a:p>
            <a:fld id="{C498D80A-994D-4DFE-90E7-CFF349619536}" type="slidenum">
              <a:rPr lang="es-ES" altLang="es-ES"/>
              <a:pPr/>
              <a:t>15</a:t>
            </a:fld>
            <a:endParaRPr lang="es-ES" alt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7587" name="2 Marcador de notas"/>
          <p:cNvSpPr>
            <a:spLocks noGrp="1"/>
          </p:cNvSpPr>
          <p:nvPr>
            <p:ph type="body" idx="1"/>
          </p:nvPr>
        </p:nvSpPr>
        <p:spPr bwMode="auto">
          <a:noFill/>
        </p:spPr>
        <p:txBody>
          <a:bodyPr/>
          <a:lstStyle/>
          <a:p>
            <a:pPr eaLnBrk="1" hangingPunct="1">
              <a:spcBef>
                <a:spcPct val="0"/>
              </a:spcBef>
            </a:pPr>
            <a:endParaRPr lang="es-ES" altLang="es-ES" smtClean="0"/>
          </a:p>
        </p:txBody>
      </p:sp>
      <p:sp>
        <p:nvSpPr>
          <p:cNvPr id="67588" name="3 Marcador de número de diapositiva"/>
          <p:cNvSpPr>
            <a:spLocks noGrp="1"/>
          </p:cNvSpPr>
          <p:nvPr>
            <p:ph type="sldNum" sz="quarter" idx="5"/>
          </p:nvPr>
        </p:nvSpPr>
        <p:spPr bwMode="auto">
          <a:noFill/>
          <a:ln>
            <a:miter lim="800000"/>
            <a:headEnd/>
            <a:tailEnd/>
          </a:ln>
        </p:spPr>
        <p:txBody>
          <a:bodyPr/>
          <a:lstStyle/>
          <a:p>
            <a:fld id="{8D1D854D-B065-457E-99D9-75FEC1B95CB1}" type="slidenum">
              <a:rPr lang="es-ES" altLang="es-ES"/>
              <a:pPr/>
              <a:t>27</a:t>
            </a:fld>
            <a:endParaRPr lang="es-ES" alt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8611" name="2 Marcador de notas"/>
          <p:cNvSpPr>
            <a:spLocks noGrp="1"/>
          </p:cNvSpPr>
          <p:nvPr>
            <p:ph type="body" idx="1"/>
          </p:nvPr>
        </p:nvSpPr>
        <p:spPr bwMode="auto">
          <a:noFill/>
        </p:spPr>
        <p:txBody>
          <a:bodyPr/>
          <a:lstStyle/>
          <a:p>
            <a:pPr eaLnBrk="1" hangingPunct="1">
              <a:spcBef>
                <a:spcPct val="0"/>
              </a:spcBef>
            </a:pPr>
            <a:endParaRPr lang="es-ES" altLang="es-ES" smtClean="0"/>
          </a:p>
        </p:txBody>
      </p:sp>
      <p:sp>
        <p:nvSpPr>
          <p:cNvPr id="68612" name="3 Marcador de número de diapositiva"/>
          <p:cNvSpPr>
            <a:spLocks noGrp="1"/>
          </p:cNvSpPr>
          <p:nvPr>
            <p:ph type="sldNum" sz="quarter" idx="5"/>
          </p:nvPr>
        </p:nvSpPr>
        <p:spPr bwMode="auto">
          <a:noFill/>
          <a:ln>
            <a:miter lim="800000"/>
            <a:headEnd/>
            <a:tailEnd/>
          </a:ln>
        </p:spPr>
        <p:txBody>
          <a:bodyPr/>
          <a:lstStyle/>
          <a:p>
            <a:fld id="{E8CDCCA3-4882-4A2A-B085-A08BBF9C1645}" type="slidenum">
              <a:rPr lang="es-ES" altLang="es-ES"/>
              <a:pPr/>
              <a:t>33</a:t>
            </a:fld>
            <a:endParaRPr lang="es-ES" alt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9635" name="2 Marcador de notas"/>
          <p:cNvSpPr>
            <a:spLocks noGrp="1"/>
          </p:cNvSpPr>
          <p:nvPr>
            <p:ph type="body" idx="1"/>
          </p:nvPr>
        </p:nvSpPr>
        <p:spPr bwMode="auto">
          <a:noFill/>
        </p:spPr>
        <p:txBody>
          <a:bodyPr/>
          <a:lstStyle/>
          <a:p>
            <a:pPr eaLnBrk="1" hangingPunct="1">
              <a:spcBef>
                <a:spcPct val="0"/>
              </a:spcBef>
            </a:pPr>
            <a:endParaRPr lang="es-ES" altLang="es-ES" smtClean="0"/>
          </a:p>
        </p:txBody>
      </p:sp>
      <p:sp>
        <p:nvSpPr>
          <p:cNvPr id="69636" name="3 Marcador de número de diapositiva"/>
          <p:cNvSpPr>
            <a:spLocks noGrp="1"/>
          </p:cNvSpPr>
          <p:nvPr>
            <p:ph type="sldNum" sz="quarter" idx="5"/>
          </p:nvPr>
        </p:nvSpPr>
        <p:spPr bwMode="auto">
          <a:noFill/>
          <a:ln>
            <a:miter lim="800000"/>
            <a:headEnd/>
            <a:tailEnd/>
          </a:ln>
        </p:spPr>
        <p:txBody>
          <a:bodyPr/>
          <a:lstStyle/>
          <a:p>
            <a:fld id="{E87FB2BE-BB39-47DD-B241-1DD6489FFD3F}" type="slidenum">
              <a:rPr lang="es-ES" altLang="es-ES"/>
              <a:pPr/>
              <a:t>35</a:t>
            </a:fld>
            <a:endParaRPr lang="es-ES" alt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0659" name="2 Marcador de notas"/>
          <p:cNvSpPr>
            <a:spLocks noGrp="1"/>
          </p:cNvSpPr>
          <p:nvPr>
            <p:ph type="body" idx="1"/>
          </p:nvPr>
        </p:nvSpPr>
        <p:spPr bwMode="auto">
          <a:noFill/>
        </p:spPr>
        <p:txBody>
          <a:bodyPr/>
          <a:lstStyle/>
          <a:p>
            <a:pPr eaLnBrk="1" hangingPunct="1">
              <a:spcBef>
                <a:spcPct val="0"/>
              </a:spcBef>
            </a:pPr>
            <a:endParaRPr lang="es-ES" altLang="es-ES" smtClean="0"/>
          </a:p>
        </p:txBody>
      </p:sp>
      <p:sp>
        <p:nvSpPr>
          <p:cNvPr id="70660" name="3 Marcador de número de diapositiva"/>
          <p:cNvSpPr>
            <a:spLocks noGrp="1"/>
          </p:cNvSpPr>
          <p:nvPr>
            <p:ph type="sldNum" sz="quarter" idx="5"/>
          </p:nvPr>
        </p:nvSpPr>
        <p:spPr bwMode="auto">
          <a:noFill/>
          <a:ln>
            <a:miter lim="800000"/>
            <a:headEnd/>
            <a:tailEnd/>
          </a:ln>
        </p:spPr>
        <p:txBody>
          <a:bodyPr/>
          <a:lstStyle/>
          <a:p>
            <a:fld id="{D35EEBB7-8DA1-4A6C-92EE-2B389817CF25}" type="slidenum">
              <a:rPr lang="es-ES" altLang="es-ES"/>
              <a:pPr/>
              <a:t>41</a:t>
            </a:fld>
            <a:endParaRPr lang="es-ES" alt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1683" name="2 Marcador de notas"/>
          <p:cNvSpPr>
            <a:spLocks noGrp="1"/>
          </p:cNvSpPr>
          <p:nvPr>
            <p:ph type="body" idx="1"/>
          </p:nvPr>
        </p:nvSpPr>
        <p:spPr bwMode="auto">
          <a:noFill/>
        </p:spPr>
        <p:txBody>
          <a:bodyPr/>
          <a:lstStyle/>
          <a:p>
            <a:pPr eaLnBrk="1" hangingPunct="1">
              <a:spcBef>
                <a:spcPct val="0"/>
              </a:spcBef>
            </a:pPr>
            <a:endParaRPr lang="es-ES" altLang="es-ES" smtClean="0"/>
          </a:p>
        </p:txBody>
      </p:sp>
      <p:sp>
        <p:nvSpPr>
          <p:cNvPr id="71684" name="3 Marcador de número de diapositiva"/>
          <p:cNvSpPr>
            <a:spLocks noGrp="1"/>
          </p:cNvSpPr>
          <p:nvPr>
            <p:ph type="sldNum" sz="quarter" idx="5"/>
          </p:nvPr>
        </p:nvSpPr>
        <p:spPr bwMode="auto">
          <a:noFill/>
          <a:ln>
            <a:miter lim="800000"/>
            <a:headEnd/>
            <a:tailEnd/>
          </a:ln>
        </p:spPr>
        <p:txBody>
          <a:bodyPr/>
          <a:lstStyle/>
          <a:p>
            <a:fld id="{F781D63F-51F3-48C3-94D5-9723A9C6FDA4}" type="slidenum">
              <a:rPr lang="es-ES" altLang="es-ES"/>
              <a:pPr/>
              <a:t>51</a:t>
            </a:fld>
            <a:endParaRPr lang="es-ES" alt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F4C6372B-B953-44A9-9E65-8BF8AAABC22E}" type="datetimeFigureOut">
              <a:rPr lang="es-ES"/>
              <a:pPr/>
              <a:t>18/01/2026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A9BF770-09FF-475C-AD63-AF702614076D}" type="slidenum">
              <a:rPr lang="es-ES"/>
              <a:pPr/>
              <a:t>‹Nº›</a:t>
            </a:fld>
            <a:endParaRPr lang="es-ES"/>
          </a:p>
        </p:txBody>
      </p:sp>
    </p:spTree>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EE0E8FD6-13BC-4E3D-AA03-2E78064361FD}" type="datetimeFigureOut">
              <a:rPr lang="es-ES"/>
              <a:pPr/>
              <a:t>18/01/2026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CE3D1F28-4E04-48E9-9891-0823C663E15A}" type="slidenum">
              <a:rPr lang="es-ES"/>
              <a:pPr/>
              <a:t>‹Nº›</a:t>
            </a:fld>
            <a:endParaRPr lang="es-ES"/>
          </a:p>
        </p:txBody>
      </p:sp>
    </p:spTree>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584843A9-2A8B-44AC-9ABB-A3115DE4FD07}" type="datetimeFigureOut">
              <a:rPr lang="es-ES"/>
              <a:pPr/>
              <a:t>18/01/2026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5D7337D-B14C-46ED-88AC-79B04364E908}" type="slidenum">
              <a:rPr lang="es-ES"/>
              <a:pPr/>
              <a:t>‹Nº›</a:t>
            </a:fld>
            <a:endParaRPr lang="es-ES"/>
          </a:p>
        </p:txBody>
      </p:sp>
    </p:spTree>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7EE23528-6269-4F34-8814-87F7C5599EA9}" type="datetimeFigureOut">
              <a:rPr lang="es-ES"/>
              <a:pPr/>
              <a:t>18/01/2026</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BE060A68-5D81-4A2A-B2FF-AAFDEE88C746}" type="slidenum">
              <a:rPr lang="es-ES"/>
              <a:pPr/>
              <a:t>‹Nº›</a:t>
            </a:fld>
            <a:endParaRPr lang="es-ES"/>
          </a:p>
        </p:txBody>
      </p:sp>
    </p:spTree>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34EFEE9E-4FEB-44DC-B431-67CD6ADB9961}" type="datetimeFigureOut">
              <a:rPr lang="es-ES"/>
              <a:pPr/>
              <a:t>18/01/2026</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FF61EF75-8D70-42BC-ACCC-226E557F9E86}" type="slidenum">
              <a:rPr lang="es-ES"/>
              <a:pPr/>
              <a:t>‹Nº›</a:t>
            </a:fld>
            <a:endParaRPr lang="es-ES"/>
          </a:p>
        </p:txBody>
      </p:sp>
    </p:spTree>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883A3C81-5E22-42C6-91AD-A9439A6227D1}" type="datetimeFigureOut">
              <a:rPr lang="es-ES"/>
              <a:pPr/>
              <a:t>18/01/2026</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57EACE3A-61FD-467B-A971-ACB6A551810E}" type="slidenum">
              <a:rPr lang="es-ES"/>
              <a:pPr/>
              <a:t>‹Nº›</a:t>
            </a:fld>
            <a:endParaRPr lang="es-ES"/>
          </a:p>
        </p:txBody>
      </p:sp>
    </p:spTree>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FD5EECBC-F946-40FE-8AA3-900A953FA260}" type="datetimeFigureOut">
              <a:rPr lang="es-ES"/>
              <a:pPr/>
              <a:t>18/01/2026</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8E07ACC3-A1D1-40C0-8461-09CF6EE28B23}" type="slidenum">
              <a:rPr lang="es-ES"/>
              <a:pPr/>
              <a:t>‹Nº›</a:t>
            </a:fld>
            <a:endParaRPr lang="es-ES"/>
          </a:p>
        </p:txBody>
      </p:sp>
    </p:spTree>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3"/>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CFEE4679-A779-4142-B2E1-F034290EDAE7}" type="datetimeFigureOut">
              <a:rPr lang="es-ES"/>
              <a:pPr/>
              <a:t>18/01/2026</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0778C99E-B1AA-41ED-B091-F244CB90EB96}" type="slidenum">
              <a:rPr lang="es-ES"/>
              <a:pPr/>
              <a:t>‹Nº›</a:t>
            </a:fld>
            <a:endParaRPr lang="es-ES"/>
          </a:p>
        </p:txBody>
      </p:sp>
    </p:spTree>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A5E68D4E-9C2B-4BFE-B4FC-8FE1EA2C3E01}" type="datetimeFigureOut">
              <a:rPr lang="es-ES"/>
              <a:pPr/>
              <a:t>18/01/2026</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DF25AC6C-4BAD-4A38-BE18-1424A0FEE005}" type="slidenum">
              <a:rPr lang="es-ES"/>
              <a:pPr/>
              <a:t>‹Nº›</a:t>
            </a:fld>
            <a:endParaRPr lang="es-ES"/>
          </a:p>
        </p:txBody>
      </p:sp>
    </p:spTree>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768443B5-A06A-4FC4-A9A0-3F6E0CC3D389}" type="datetimeFigureOut">
              <a:rPr lang="es-ES"/>
              <a:pPr/>
              <a:t>18/01/2026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6D3687D-A28D-4BDC-9982-91C1ADCBB0FF}" type="slidenum">
              <a:rPr lang="es-ES"/>
              <a:pPr/>
              <a:t>‹Nº›</a:t>
            </a:fld>
            <a:endParaRPr lang="es-ES"/>
          </a:p>
        </p:txBody>
      </p:sp>
    </p:spTree>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6"/>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6"/>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397A6302-46B7-4D49-A2BC-A7841B9FA97C}" type="datetimeFigureOut">
              <a:rPr lang="es-ES"/>
              <a:pPr/>
              <a:t>18/01/2026</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C9AA49C-2953-40C9-870C-CA410BAD1300}" type="slidenum">
              <a:rPr lang="es-ES"/>
              <a:pPr/>
              <a:t>‹Nº›</a:t>
            </a:fld>
            <a:endParaRPr lang="es-ES"/>
          </a:p>
        </p:txBody>
      </p:sp>
    </p:spTree>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5297488"/>
            <a:ext cx="2133600" cy="304800"/>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ED98B3F5-D41F-4456-B30A-B4E196F04827}" type="datetimeFigureOut">
              <a:rPr lang="es-ES"/>
              <a:pPr/>
              <a:t>18/01/2026</a:t>
            </a:fld>
            <a:endParaRPr lang="es-ES"/>
          </a:p>
        </p:txBody>
      </p:sp>
      <p:sp>
        <p:nvSpPr>
          <p:cNvPr id="5" name="4 Marcador de pie de página"/>
          <p:cNvSpPr>
            <a:spLocks noGrp="1"/>
          </p:cNvSpPr>
          <p:nvPr>
            <p:ph type="ftr" sz="quarter" idx="3"/>
          </p:nvPr>
        </p:nvSpPr>
        <p:spPr>
          <a:xfrm>
            <a:off x="3124200" y="5297488"/>
            <a:ext cx="2895600" cy="304800"/>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4800"/>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9496ABD9-4921-4542-B1D1-F8D796940A75}"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36.jpeg"/></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WordArt 3"/>
          <p:cNvSpPr>
            <a:spLocks noChangeArrowheads="1" noChangeShapeType="1" noTextEdit="1"/>
          </p:cNvSpPr>
          <p:nvPr/>
        </p:nvSpPr>
        <p:spPr bwMode="auto">
          <a:xfrm>
            <a:off x="1259632" y="193205"/>
            <a:ext cx="6769100" cy="1080120"/>
          </a:xfrm>
          <a:prstGeom prst="rect">
            <a:avLst/>
          </a:prstGeom>
        </p:spPr>
        <p:txBody>
          <a:bodyPr wrap="none" fromWordArt="1">
            <a:prstTxWarp prst="textTriangle">
              <a:avLst>
                <a:gd name="adj" fmla="val 34924"/>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Rosa del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Azafrán –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La</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Recogida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66564" name="WordArt 4"/>
          <p:cNvSpPr>
            <a:spLocks noChangeArrowheads="1" noChangeShapeType="1" noTextEdit="1"/>
          </p:cNvSpPr>
          <p:nvPr/>
        </p:nvSpPr>
        <p:spPr bwMode="auto">
          <a:xfrm>
            <a:off x="899592" y="1633364"/>
            <a:ext cx="7343775" cy="814387"/>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28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Arial" pitchFamily="34" charset="0"/>
              </a:rPr>
              <a:t> </a:t>
            </a:r>
            <a:r>
              <a:rPr lang="es-ES" sz="28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cs typeface="Arial" pitchFamily="34" charset="0"/>
              </a:rPr>
              <a:t>Fotografía recopilada de internet </a:t>
            </a:r>
          </a:p>
        </p:txBody>
      </p:sp>
      <p:sp>
        <p:nvSpPr>
          <p:cNvPr id="66565" name="WordArt 5"/>
          <p:cNvSpPr>
            <a:spLocks noChangeArrowheads="1" noChangeShapeType="1" noTextEdit="1"/>
          </p:cNvSpPr>
          <p:nvPr/>
        </p:nvSpPr>
        <p:spPr bwMode="auto">
          <a:xfrm>
            <a:off x="683568" y="2713484"/>
            <a:ext cx="7921625" cy="755774"/>
          </a:xfrm>
          <a:prstGeom prst="rect">
            <a:avLst/>
          </a:prstGeom>
        </p:spPr>
        <p:txBody>
          <a:bodyPr wrap="none" fromWordArt="1">
            <a:prstTxWarp prst="textFadeUp">
              <a:avLst>
                <a:gd name="adj" fmla="val 5028"/>
              </a:avLst>
            </a:prstTxWarp>
            <a:scene3d>
              <a:camera prst="perspectiveRelaxedModerately"/>
              <a:lightRig rig="threePt" dir="t"/>
            </a:scene3d>
            <a:sp3d extrusionH="57150">
              <a:bevelT w="38100" h="38100" prst="angle"/>
            </a:sp3d>
          </a:bodyPr>
          <a:lstStyle/>
          <a:p>
            <a:pPr algn="ctr">
              <a:defRPr/>
            </a:pPr>
            <a:r>
              <a:rPr lang="es-ES" sz="28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cs typeface="Arial" pitchFamily="34" charset="0"/>
              </a:rPr>
              <a:t> Creación  y Diseño: </a:t>
            </a:r>
            <a:endParaRPr lang="es-ES" sz="28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cs typeface="Arial" pitchFamily="34" charset="0"/>
            </a:endParaRPr>
          </a:p>
        </p:txBody>
      </p:sp>
      <p:sp>
        <p:nvSpPr>
          <p:cNvPr id="66566" name="WordArt 6"/>
          <p:cNvSpPr>
            <a:spLocks noChangeArrowheads="1" noChangeShapeType="1" noTextEdit="1"/>
          </p:cNvSpPr>
          <p:nvPr/>
        </p:nvSpPr>
        <p:spPr bwMode="auto">
          <a:xfrm>
            <a:off x="1691680" y="3865612"/>
            <a:ext cx="5760640" cy="67305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2700000">
                    <a:srgbClr val="009900"/>
                  </a:prstShdw>
                </a:effectLst>
                <a:latin typeface="High Tower Text"/>
                <a:cs typeface="Arial" pitchFamily="34" charset="0"/>
              </a:rPr>
              <a:t> </a:t>
            </a: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2700000">
                    <a:srgbClr val="009900"/>
                  </a:prstShdw>
                  <a:reflection blurRad="6350" stA="60000" endA="900" endPos="58000" dir="5400000" sy="-100000" algn="bl" rotWithShape="0"/>
                </a:effectLst>
                <a:latin typeface="High Tower Text"/>
                <a:cs typeface="Arial" pitchFamily="34" charset="0"/>
              </a:rPr>
              <a:t>V I C E N T E  G A R C Í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2700000">
                  <a:srgbClr val="009900"/>
                </a:prstShdw>
                <a:reflection blurRad="6350" stA="60000" endA="900" endPos="58000" dir="5400000" sy="-100000" algn="bl" rotWithShape="0"/>
              </a:effectLst>
              <a:latin typeface="High Tower Text"/>
              <a:cs typeface="Arial" pitchFamily="34" charset="0"/>
            </a:endParaRPr>
          </a:p>
        </p:txBody>
      </p:sp>
      <p:sp>
        <p:nvSpPr>
          <p:cNvPr id="66568" name="WordArt 8"/>
          <p:cNvSpPr>
            <a:spLocks noChangeArrowheads="1" noChangeShapeType="1" noTextEdit="1"/>
          </p:cNvSpPr>
          <p:nvPr/>
        </p:nvSpPr>
        <p:spPr bwMode="auto">
          <a:xfrm>
            <a:off x="2627313" y="4802188"/>
            <a:ext cx="3960812" cy="51117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cs typeface="Arial" pitchFamily="34" charset="0"/>
              </a:rPr>
              <a:t> </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cs typeface="Arial" pitchFamily="34" charset="0"/>
              </a:rPr>
              <a:t>Automático</a:t>
            </a: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cs typeface="Arial" pitchFamily="34" charset="0"/>
              </a:rPr>
              <a:t> </a:t>
            </a:r>
          </a:p>
        </p:txBody>
      </p:sp>
    </p:spTree>
  </p:cSld>
  <p:clrMapOvr>
    <a:masterClrMapping/>
  </p:clrMapOvr>
  <mc:AlternateContent xmlns:mc="http://schemas.openxmlformats.org/markup-compatibility/2006" xmlns:p14="http://schemas.microsoft.com/office/powerpoint/2010/main">
    <mc:Choice Requires="p14">
      <p:transition spd="slow" p14:dur="225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66563"/>
                                        </p:tgtEl>
                                        <p:attrNameLst>
                                          <p:attrName>style.visibility</p:attrName>
                                        </p:attrNameLst>
                                      </p:cBhvr>
                                      <p:to>
                                        <p:strVal val="visible"/>
                                      </p:to>
                                    </p:set>
                                    <p:anim calcmode="lin" valueType="num">
                                      <p:cBhvr>
                                        <p:cTn id="7" dur="2000" fill="hold"/>
                                        <p:tgtEl>
                                          <p:spTgt spid="66563"/>
                                        </p:tgtEl>
                                        <p:attrNameLst>
                                          <p:attrName>ppt_w</p:attrName>
                                        </p:attrNameLst>
                                      </p:cBhvr>
                                      <p:tavLst>
                                        <p:tav tm="0">
                                          <p:val>
                                            <p:strVal val="4*#ppt_w"/>
                                          </p:val>
                                        </p:tav>
                                        <p:tav tm="100000">
                                          <p:val>
                                            <p:strVal val="#ppt_w"/>
                                          </p:val>
                                        </p:tav>
                                      </p:tavLst>
                                    </p:anim>
                                    <p:anim calcmode="lin" valueType="num">
                                      <p:cBhvr>
                                        <p:cTn id="8" dur="2000" fill="hold"/>
                                        <p:tgtEl>
                                          <p:spTgt spid="66563"/>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66564"/>
                                        </p:tgtEl>
                                        <p:attrNameLst>
                                          <p:attrName>style.visibility</p:attrName>
                                        </p:attrNameLst>
                                      </p:cBhvr>
                                      <p:to>
                                        <p:strVal val="visible"/>
                                      </p:to>
                                    </p:set>
                                    <p:anim calcmode="lin" valueType="num">
                                      <p:cBhvr>
                                        <p:cTn id="12" dur="2000" fill="hold"/>
                                        <p:tgtEl>
                                          <p:spTgt spid="66564"/>
                                        </p:tgtEl>
                                        <p:attrNameLst>
                                          <p:attrName>ppt_w</p:attrName>
                                        </p:attrNameLst>
                                      </p:cBhvr>
                                      <p:tavLst>
                                        <p:tav tm="0">
                                          <p:val>
                                            <p:strVal val="#ppt_w*0.70"/>
                                          </p:val>
                                        </p:tav>
                                        <p:tav tm="100000">
                                          <p:val>
                                            <p:strVal val="#ppt_w"/>
                                          </p:val>
                                        </p:tav>
                                      </p:tavLst>
                                    </p:anim>
                                    <p:anim calcmode="lin" valueType="num">
                                      <p:cBhvr>
                                        <p:cTn id="13" dur="2000" fill="hold"/>
                                        <p:tgtEl>
                                          <p:spTgt spid="66564"/>
                                        </p:tgtEl>
                                        <p:attrNameLst>
                                          <p:attrName>ppt_h</p:attrName>
                                        </p:attrNameLst>
                                      </p:cBhvr>
                                      <p:tavLst>
                                        <p:tav tm="0">
                                          <p:val>
                                            <p:strVal val="#ppt_h"/>
                                          </p:val>
                                        </p:tav>
                                        <p:tav tm="100000">
                                          <p:val>
                                            <p:strVal val="#ppt_h"/>
                                          </p:val>
                                        </p:tav>
                                      </p:tavLst>
                                    </p:anim>
                                    <p:animEffect transition="in" filter="fade">
                                      <p:cBhvr>
                                        <p:cTn id="14" dur="2000"/>
                                        <p:tgtEl>
                                          <p:spTgt spid="66564"/>
                                        </p:tgtEl>
                                      </p:cBhvr>
                                    </p:animEffect>
                                  </p:childTnLst>
                                </p:cTn>
                              </p:par>
                            </p:childTnLst>
                          </p:cTn>
                        </p:par>
                        <p:par>
                          <p:cTn id="15" fill="hold" nodeType="afterGroup">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66565"/>
                                        </p:tgtEl>
                                        <p:attrNameLst>
                                          <p:attrName>style.visibility</p:attrName>
                                        </p:attrNameLst>
                                      </p:cBhvr>
                                      <p:to>
                                        <p:strVal val="visible"/>
                                      </p:to>
                                    </p:set>
                                    <p:animEffect transition="in" filter="fade">
                                      <p:cBhvr>
                                        <p:cTn id="18" dur="2000"/>
                                        <p:tgtEl>
                                          <p:spTgt spid="66565"/>
                                        </p:tgtEl>
                                      </p:cBhvr>
                                    </p:animEffect>
                                    <p:anim calcmode="lin" valueType="num">
                                      <p:cBhvr>
                                        <p:cTn id="19" dur="2000" fill="hold"/>
                                        <p:tgtEl>
                                          <p:spTgt spid="66565"/>
                                        </p:tgtEl>
                                        <p:attrNameLst>
                                          <p:attrName>ppt_x</p:attrName>
                                        </p:attrNameLst>
                                      </p:cBhvr>
                                      <p:tavLst>
                                        <p:tav tm="0">
                                          <p:val>
                                            <p:strVal val="#ppt_x"/>
                                          </p:val>
                                        </p:tav>
                                        <p:tav tm="100000">
                                          <p:val>
                                            <p:strVal val="#ppt_x"/>
                                          </p:val>
                                        </p:tav>
                                      </p:tavLst>
                                    </p:anim>
                                    <p:anim calcmode="lin" valueType="num">
                                      <p:cBhvr>
                                        <p:cTn id="20" dur="2000" fill="hold"/>
                                        <p:tgtEl>
                                          <p:spTgt spid="66565"/>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66566"/>
                                        </p:tgtEl>
                                        <p:attrNameLst>
                                          <p:attrName>style.visibility</p:attrName>
                                        </p:attrNameLst>
                                      </p:cBhvr>
                                      <p:to>
                                        <p:strVal val="visible"/>
                                      </p:to>
                                    </p:set>
                                    <p:anim from="(-#ppt_w/2)" to="(#ppt_x)" calcmode="lin" valueType="num">
                                      <p:cBhvr>
                                        <p:cTn id="24" dur="1200" fill="hold">
                                          <p:stCondLst>
                                            <p:cond delay="0"/>
                                          </p:stCondLst>
                                        </p:cTn>
                                        <p:tgtEl>
                                          <p:spTgt spid="66566"/>
                                        </p:tgtEl>
                                        <p:attrNameLst>
                                          <p:attrName>ppt_x</p:attrName>
                                        </p:attrNameLst>
                                      </p:cBhvr>
                                    </p:anim>
                                    <p:anim from="0" to="-1.0" calcmode="lin" valueType="num">
                                      <p:cBhvr>
                                        <p:cTn id="25" dur="400" decel="50000" autoRev="1" fill="hold">
                                          <p:stCondLst>
                                            <p:cond delay="1200"/>
                                          </p:stCondLst>
                                        </p:cTn>
                                        <p:tgtEl>
                                          <p:spTgt spid="66566"/>
                                        </p:tgtEl>
                                        <p:attrNameLst>
                                          <p:attrName>xshear</p:attrName>
                                        </p:attrNameLst>
                                      </p:cBhvr>
                                    </p:anim>
                                    <p:animScale>
                                      <p:cBhvr>
                                        <p:cTn id="26" dur="400" decel="100000" autoRev="1" fill="hold">
                                          <p:stCondLst>
                                            <p:cond delay="1200"/>
                                          </p:stCondLst>
                                        </p:cTn>
                                        <p:tgtEl>
                                          <p:spTgt spid="66566"/>
                                        </p:tgtEl>
                                      </p:cBhvr>
                                      <p:from x="100000" y="100000"/>
                                      <p:to x="80000" y="100000"/>
                                    </p:animScale>
                                    <p:anim by="(#ppt_h/3+#ppt_w*0.1)" calcmode="lin" valueType="num">
                                      <p:cBhvr additive="sum">
                                        <p:cTn id="27" dur="400" decel="100000" autoRev="1" fill="hold">
                                          <p:stCondLst>
                                            <p:cond delay="1200"/>
                                          </p:stCondLst>
                                        </p:cTn>
                                        <p:tgtEl>
                                          <p:spTgt spid="66566"/>
                                        </p:tgtEl>
                                        <p:attrNameLst>
                                          <p:attrName>ppt_x</p:attrName>
                                        </p:attrNameLst>
                                      </p:cBhvr>
                                    </p:anim>
                                  </p:childTnLst>
                                </p:cTn>
                              </p:par>
                            </p:childTnLst>
                          </p:cTn>
                        </p:par>
                        <p:par>
                          <p:cTn id="28" fill="hold" nodeType="afterGroup">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66568"/>
                                        </p:tgtEl>
                                        <p:attrNameLst>
                                          <p:attrName>style.visibility</p:attrName>
                                        </p:attrNameLst>
                                      </p:cBhvr>
                                      <p:to>
                                        <p:strVal val="visible"/>
                                      </p:to>
                                    </p:set>
                                    <p:anim calcmode="lin" valueType="num">
                                      <p:cBhvr>
                                        <p:cTn id="31" dur="1000" fill="hold"/>
                                        <p:tgtEl>
                                          <p:spTgt spid="66568"/>
                                        </p:tgtEl>
                                        <p:attrNameLst>
                                          <p:attrName>ppt_w</p:attrName>
                                        </p:attrNameLst>
                                      </p:cBhvr>
                                      <p:tavLst>
                                        <p:tav tm="0">
                                          <p:val>
                                            <p:fltVal val="0"/>
                                          </p:val>
                                        </p:tav>
                                        <p:tav tm="100000">
                                          <p:val>
                                            <p:strVal val="#ppt_w"/>
                                          </p:val>
                                        </p:tav>
                                      </p:tavLst>
                                    </p:anim>
                                    <p:anim calcmode="lin" valueType="num">
                                      <p:cBhvr>
                                        <p:cTn id="32" dur="1000" fill="hold"/>
                                        <p:tgtEl>
                                          <p:spTgt spid="6656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323850" y="1128713"/>
            <a:ext cx="8569325" cy="1200150"/>
          </a:xfrm>
          <a:prstGeom prst="rect">
            <a:avLst/>
          </a:prstGeom>
          <a:noFill/>
        </p:spPr>
        <p:txBody>
          <a:bodyPr>
            <a:spAutoFit/>
          </a:bodyPr>
          <a:lstStyle/>
          <a:p>
            <a:pPr>
              <a:defRPr/>
            </a:pPr>
            <a:r>
              <a:rPr lang="es-ES" i="1" dirty="0">
                <a:solidFill>
                  <a:schemeClr val="accent4">
                    <a:lumMod val="60000"/>
                    <a:lumOff val="40000"/>
                  </a:schemeClr>
                </a:solidFill>
                <a:effectLst>
                  <a:glow rad="101600">
                    <a:srgbClr val="7030A0">
                      <a:alpha val="60000"/>
                    </a:srgbClr>
                  </a:glow>
                  <a:outerShdw blurRad="38100" dist="38100" dir="2700000" algn="tl">
                    <a:srgbClr val="000000">
                      <a:alpha val="43137"/>
                    </a:srgbClr>
                  </a:outerShdw>
                </a:effectLst>
                <a:latin typeface="Lucida Bright" pitchFamily="18" charset="0"/>
                <a:cs typeface="Arial" pitchFamily="34" charset="0"/>
              </a:rPr>
              <a:t>La rosa del azafrán es una planta bulbosa que pertenece a la familia de las iridáceas, su flor es de color lila y morado, mientras que su estigma es de color rojo anaranjado y está dividido en las conocidas hebras de azafrán que siempre son tres por cada flor. </a:t>
            </a:r>
          </a:p>
        </p:txBody>
      </p:sp>
      <p:sp>
        <p:nvSpPr>
          <p:cNvPr id="3" name="2 CuadroTexto"/>
          <p:cNvSpPr txBox="1"/>
          <p:nvPr/>
        </p:nvSpPr>
        <p:spPr>
          <a:xfrm>
            <a:off x="323850" y="2570163"/>
            <a:ext cx="8351838" cy="1200150"/>
          </a:xfrm>
          <a:prstGeom prst="rect">
            <a:avLst/>
          </a:prstGeom>
          <a:noFill/>
        </p:spPr>
        <p:txBody>
          <a:bodyPr>
            <a:spAutoFit/>
          </a:bodyPr>
          <a:lstStyle/>
          <a:p>
            <a:pPr>
              <a:defRPr/>
            </a:pPr>
            <a:r>
              <a:rPr lang="es-ES" i="1" dirty="0">
                <a:solidFill>
                  <a:schemeClr val="accent4">
                    <a:lumMod val="60000"/>
                    <a:lumOff val="40000"/>
                  </a:schemeClr>
                </a:solidFill>
                <a:effectLst>
                  <a:glow rad="63500">
                    <a:srgbClr val="7030A0">
                      <a:alpha val="40000"/>
                    </a:srgbClr>
                  </a:glow>
                  <a:outerShdw blurRad="38100" dist="38100" dir="2700000" algn="tl">
                    <a:srgbClr val="000000">
                      <a:alpha val="43137"/>
                    </a:srgbClr>
                  </a:outerShdw>
                </a:effectLst>
                <a:latin typeface="Lucida Bright" pitchFamily="18" charset="0"/>
                <a:cs typeface="Arial" pitchFamily="34" charset="0"/>
              </a:rPr>
              <a:t>El azafrán se utiliza como condimento de la comida, como colorante alimentario, como tinte para una gran variedad de objetos, en pintura se emplea disuelto en agua para obtener su color amarillo anaranjado, y en medicina se utiliza como estimulante y regulador de la menstruación. </a:t>
            </a:r>
          </a:p>
        </p:txBody>
      </p:sp>
      <p:sp>
        <p:nvSpPr>
          <p:cNvPr id="4" name="3 CuadroTexto"/>
          <p:cNvSpPr txBox="1"/>
          <p:nvPr/>
        </p:nvSpPr>
        <p:spPr>
          <a:xfrm>
            <a:off x="323850" y="4152900"/>
            <a:ext cx="8496300" cy="1231900"/>
          </a:xfrm>
          <a:prstGeom prst="rect">
            <a:avLst/>
          </a:prstGeom>
          <a:noFill/>
        </p:spPr>
        <p:txBody>
          <a:bodyPr>
            <a:spAutoFit/>
          </a:bodyPr>
          <a:lstStyle/>
          <a:p>
            <a:pPr>
              <a:defRPr/>
            </a:pPr>
            <a:r>
              <a:rPr lang="es-ES" sz="2000" i="1" dirty="0">
                <a:solidFill>
                  <a:schemeClr val="accent4">
                    <a:lumMod val="60000"/>
                    <a:lumOff val="40000"/>
                  </a:schemeClr>
                </a:solidFill>
                <a:effectLst>
                  <a:glow rad="101600">
                    <a:srgbClr val="7030A0">
                      <a:alpha val="60000"/>
                    </a:srgbClr>
                  </a:glow>
                  <a:outerShdw blurRad="38100" dist="38100" dir="2700000" algn="tl">
                    <a:srgbClr val="000000">
                      <a:alpha val="43137"/>
                    </a:srgbClr>
                  </a:outerShdw>
                </a:effectLst>
                <a:latin typeface="Lucida Bright" pitchFamily="18" charset="0"/>
                <a:cs typeface="Arial" pitchFamily="34" charset="0"/>
              </a:rPr>
              <a:t>La rosa del azafrán, </a:t>
            </a:r>
            <a:r>
              <a:rPr lang="es-ES" i="1" dirty="0">
                <a:solidFill>
                  <a:schemeClr val="accent4">
                    <a:lumMod val="60000"/>
                    <a:lumOff val="40000"/>
                  </a:schemeClr>
                </a:solidFill>
                <a:effectLst>
                  <a:glow rad="101600">
                    <a:srgbClr val="7030A0">
                      <a:alpha val="60000"/>
                    </a:srgbClr>
                  </a:glow>
                  <a:outerShdw blurRad="38100" dist="38100" dir="2700000" algn="tl">
                    <a:srgbClr val="000000">
                      <a:alpha val="43137"/>
                    </a:srgbClr>
                  </a:outerShdw>
                </a:effectLst>
                <a:latin typeface="Lucida Bright" pitchFamily="18" charset="0"/>
                <a:cs typeface="Arial" pitchFamily="34" charset="0"/>
              </a:rPr>
              <a:t>se cultiva a finales de primavera y se recolecta </a:t>
            </a:r>
          </a:p>
          <a:p>
            <a:pPr>
              <a:defRPr/>
            </a:pPr>
            <a:r>
              <a:rPr lang="es-ES" i="1" dirty="0">
                <a:solidFill>
                  <a:schemeClr val="accent4">
                    <a:lumMod val="60000"/>
                    <a:lumOff val="40000"/>
                  </a:schemeClr>
                </a:solidFill>
                <a:effectLst>
                  <a:glow rad="101600">
                    <a:srgbClr val="7030A0">
                      <a:alpha val="60000"/>
                    </a:srgbClr>
                  </a:glow>
                  <a:outerShdw blurRad="38100" dist="38100" dir="2700000" algn="tl">
                    <a:srgbClr val="000000">
                      <a:alpha val="43137"/>
                    </a:srgbClr>
                  </a:outerShdw>
                </a:effectLst>
                <a:latin typeface="Lucida Bright" pitchFamily="18" charset="0"/>
                <a:cs typeface="Arial" pitchFamily="34" charset="0"/>
              </a:rPr>
              <a:t>entre octubre y noviembre, es decir, es una planta que soporta </a:t>
            </a:r>
          </a:p>
          <a:p>
            <a:pPr>
              <a:defRPr/>
            </a:pPr>
            <a:r>
              <a:rPr lang="es-ES" i="1" dirty="0">
                <a:solidFill>
                  <a:schemeClr val="accent4">
                    <a:lumMod val="60000"/>
                    <a:lumOff val="40000"/>
                  </a:schemeClr>
                </a:solidFill>
                <a:effectLst>
                  <a:glow rad="101600">
                    <a:srgbClr val="7030A0">
                      <a:alpha val="60000"/>
                    </a:srgbClr>
                  </a:glow>
                  <a:outerShdw blurRad="38100" dist="38100" dir="2700000" algn="tl">
                    <a:srgbClr val="000000">
                      <a:alpha val="43137"/>
                    </a:srgbClr>
                  </a:outerShdw>
                </a:effectLst>
                <a:latin typeface="Lucida Bright" pitchFamily="18" charset="0"/>
                <a:cs typeface="Arial" pitchFamily="34" charset="0"/>
              </a:rPr>
              <a:t>temperaturas extremas desde los 40ºC que se alcanzan </a:t>
            </a:r>
            <a:r>
              <a:rPr lang="es-ES" i="1" dirty="0" smtClean="0">
                <a:solidFill>
                  <a:schemeClr val="accent4">
                    <a:lumMod val="60000"/>
                    <a:lumOff val="40000"/>
                  </a:schemeClr>
                </a:solidFill>
                <a:effectLst>
                  <a:glow rad="101600">
                    <a:srgbClr val="7030A0">
                      <a:alpha val="60000"/>
                    </a:srgbClr>
                  </a:glow>
                  <a:outerShdw blurRad="38100" dist="38100" dir="2700000" algn="tl">
                    <a:srgbClr val="000000">
                      <a:alpha val="43137"/>
                    </a:srgbClr>
                  </a:outerShdw>
                </a:effectLst>
                <a:latin typeface="Lucida Bright" pitchFamily="18" charset="0"/>
                <a:cs typeface="Arial" pitchFamily="34" charset="0"/>
              </a:rPr>
              <a:t>en </a:t>
            </a:r>
            <a:r>
              <a:rPr lang="es-ES" i="1" dirty="0">
                <a:solidFill>
                  <a:schemeClr val="accent4">
                    <a:lumMod val="60000"/>
                    <a:lumOff val="40000"/>
                  </a:schemeClr>
                </a:solidFill>
                <a:effectLst>
                  <a:glow rad="101600">
                    <a:srgbClr val="7030A0">
                      <a:alpha val="60000"/>
                    </a:srgbClr>
                  </a:glow>
                  <a:outerShdw blurRad="38100" dist="38100" dir="2700000" algn="tl">
                    <a:srgbClr val="000000">
                      <a:alpha val="43137"/>
                    </a:srgbClr>
                  </a:outerShdw>
                </a:effectLst>
                <a:latin typeface="Lucida Bright" pitchFamily="18" charset="0"/>
                <a:cs typeface="Arial" pitchFamily="34" charset="0"/>
              </a:rPr>
              <a:t>verano a los </a:t>
            </a:r>
            <a:r>
              <a:rPr lang="es-ES" i="1" dirty="0" smtClean="0">
                <a:solidFill>
                  <a:schemeClr val="accent4">
                    <a:lumMod val="60000"/>
                    <a:lumOff val="40000"/>
                  </a:schemeClr>
                </a:solidFill>
                <a:effectLst>
                  <a:glow rad="101600">
                    <a:srgbClr val="7030A0">
                      <a:alpha val="60000"/>
                    </a:srgbClr>
                  </a:glow>
                  <a:outerShdw blurRad="38100" dist="38100" dir="2700000" algn="tl">
                    <a:srgbClr val="000000">
                      <a:alpha val="43137"/>
                    </a:srgbClr>
                  </a:outerShdw>
                </a:effectLst>
                <a:latin typeface="Lucida Bright" pitchFamily="18" charset="0"/>
                <a:cs typeface="Arial" pitchFamily="34" charset="0"/>
              </a:rPr>
              <a:t>   15 ºC </a:t>
            </a:r>
            <a:r>
              <a:rPr lang="es-ES" i="1" dirty="0">
                <a:solidFill>
                  <a:schemeClr val="accent4">
                    <a:lumMod val="60000"/>
                    <a:lumOff val="40000"/>
                  </a:schemeClr>
                </a:solidFill>
                <a:effectLst>
                  <a:glow rad="101600">
                    <a:srgbClr val="7030A0">
                      <a:alpha val="60000"/>
                    </a:srgbClr>
                  </a:glow>
                  <a:outerShdw blurRad="38100" dist="38100" dir="2700000" algn="tl">
                    <a:srgbClr val="000000">
                      <a:alpha val="43137"/>
                    </a:srgbClr>
                  </a:outerShdw>
                </a:effectLst>
                <a:latin typeface="Lucida Bright" pitchFamily="18" charset="0"/>
                <a:cs typeface="Arial" pitchFamily="34" charset="0"/>
              </a:rPr>
              <a:t>del invierno.</a:t>
            </a:r>
          </a:p>
        </p:txBody>
      </p:sp>
      <p:sp>
        <p:nvSpPr>
          <p:cNvPr id="5" name="4 Rectángulo"/>
          <p:cNvSpPr/>
          <p:nvPr/>
        </p:nvSpPr>
        <p:spPr>
          <a:xfrm>
            <a:off x="1187624" y="193204"/>
            <a:ext cx="6840759" cy="792087"/>
          </a:xfrm>
          <a:prstGeom prst="rect">
            <a:avLst/>
          </a:prstGeom>
          <a:noFill/>
        </p:spPr>
        <p:txBody>
          <a:bodyPr wrap="none">
            <a:prstTxWarp prst="textChevron">
              <a:avLst/>
            </a:prstTxWarp>
            <a:spAutoFit/>
            <a:scene3d>
              <a:camera prst="perspectiveRelaxedModerately"/>
              <a:lightRig rig="glow" dir="t">
                <a:rot lat="0" lon="0" rev="3600000"/>
              </a:lightRig>
            </a:scene3d>
            <a:sp3d extrusionH="57150" prstMaterial="softEdge">
              <a:bevelT w="29210" h="16510" prst="angle"/>
              <a:contourClr>
                <a:schemeClr val="accent4">
                  <a:alpha val="95000"/>
                </a:schemeClr>
              </a:contourClr>
            </a:sp3d>
          </a:bodyPr>
          <a:lstStyle/>
          <a:p>
            <a:pPr algn="ctr">
              <a:defRPr/>
            </a:pPr>
            <a:r>
              <a:rPr lang="es-ES" sz="4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glow rad="63500">
                    <a:schemeClr val="accent1">
                      <a:satMod val="175000"/>
                      <a:alpha val="40000"/>
                    </a:schemeClr>
                  </a:glow>
                  <a:outerShdw blurRad="88000" dist="50800" dir="5040000" algn="tl">
                    <a:schemeClr val="accent4">
                      <a:tint val="80000"/>
                      <a:satMod val="250000"/>
                      <a:alpha val="45000"/>
                    </a:schemeClr>
                  </a:outerShdw>
                </a:effectLst>
                <a:latin typeface="Arial" pitchFamily="34" charset="0"/>
                <a:cs typeface="Arial" pitchFamily="34" charset="0"/>
              </a:rPr>
              <a:t> </a:t>
            </a:r>
            <a:r>
              <a:rPr lang="es-ES" sz="44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glow rad="63500">
                    <a:schemeClr val="accent4">
                      <a:satMod val="175000"/>
                      <a:alpha val="40000"/>
                    </a:schemeClr>
                  </a:glow>
                  <a:outerShdw blurRad="88000" dist="50800" dir="5040000" algn="tl">
                    <a:schemeClr val="accent4">
                      <a:tint val="80000"/>
                      <a:satMod val="250000"/>
                      <a:alpha val="45000"/>
                    </a:schemeClr>
                  </a:outerShdw>
                  <a:reflection blurRad="6350" stA="60000" endA="900" endPos="58000" dir="5400000" sy="-100000" algn="bl" rotWithShape="0"/>
                </a:effectLst>
                <a:latin typeface="Arial" pitchFamily="34" charset="0"/>
                <a:cs typeface="Arial" pitchFamily="34" charset="0"/>
              </a:rPr>
              <a:t>Rosa </a:t>
            </a:r>
            <a:r>
              <a:rPr lang="es-ES" sz="44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glow rad="63500">
                    <a:schemeClr val="accent4">
                      <a:satMod val="175000"/>
                      <a:alpha val="40000"/>
                    </a:schemeClr>
                  </a:glow>
                  <a:outerShdw blurRad="88000" dist="50800" dir="5040000" algn="tl">
                    <a:schemeClr val="accent4">
                      <a:tint val="80000"/>
                      <a:satMod val="250000"/>
                      <a:alpha val="45000"/>
                    </a:schemeClr>
                  </a:outerShdw>
                  <a:reflection blurRad="6350" stA="60000" endA="900" endPos="58000" dir="5400000" sy="-100000" algn="bl" rotWithShape="0"/>
                </a:effectLst>
                <a:latin typeface="Arial" pitchFamily="34" charset="0"/>
                <a:cs typeface="Arial" pitchFamily="34" charset="0"/>
              </a:rPr>
              <a:t>del Azafrán </a:t>
            </a:r>
          </a:p>
        </p:txBody>
      </p:sp>
    </p:spTree>
  </p:cSld>
  <p:clrMapOvr>
    <a:masterClrMapping/>
  </p:clrMapOvr>
  <mc:AlternateContent xmlns:mc="http://schemas.openxmlformats.org/markup-compatibility/2006" xmlns:p14="http://schemas.microsoft.com/office/powerpoint/2010/main">
    <mc:Choice Requires="p14">
      <p:transition spd="slow" p14:dur="3000" advTm="73000">
        <p14:vortex dir="r"/>
      </p:transition>
    </mc:Choice>
    <mc:Fallback xmlns="">
      <p:transition spd="slow" advTm="7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1"/>
                                          </p:val>
                                        </p:tav>
                                        <p:tav tm="100000">
                                          <p:val>
                                            <p:strVal val="#ppt_x"/>
                                          </p:val>
                                        </p:tav>
                                      </p:tavLst>
                                    </p:anim>
                                    <p:anim calcmode="lin" valueType="num">
                                      <p:cBhvr>
                                        <p:cTn id="15" dur="1000" fill="hold"/>
                                        <p:tgtEl>
                                          <p:spTgt spid="2"/>
                                        </p:tgtEl>
                                        <p:attrNameLst>
                                          <p:attrName>ppt_y</p:attrName>
                                        </p:attrNameLst>
                                      </p:cBhvr>
                                      <p:tavLst>
                                        <p:tav tm="0">
                                          <p:val>
                                            <p:strVal val="#ppt_y"/>
                                          </p:val>
                                        </p:tav>
                                        <p:tav tm="100000">
                                          <p:val>
                                            <p:strVal val="#ppt_y"/>
                                          </p:val>
                                        </p:tav>
                                      </p:tavLst>
                                    </p:anim>
                                  </p:childTnLst>
                                </p:cTn>
                              </p:par>
                            </p:childTnLst>
                          </p:cTn>
                        </p:par>
                        <p:par>
                          <p:cTn id="16" fill="hold" nodeType="afterGroup">
                            <p:stCondLst>
                              <p:cond delay="246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1"/>
                                          </p:val>
                                        </p:tav>
                                        <p:tav tm="100000">
                                          <p:val>
                                            <p:strVal val="#ppt_x"/>
                                          </p:val>
                                        </p:tav>
                                      </p:tavLst>
                                    </p:anim>
                                    <p:anim calcmode="lin" valueType="num">
                                      <p:cBhvr>
                                        <p:cTn id="21" dur="1000" fill="hold"/>
                                        <p:tgtEl>
                                          <p:spTgt spid="3"/>
                                        </p:tgtEl>
                                        <p:attrNameLst>
                                          <p:attrName>ppt_y</p:attrName>
                                        </p:attrNameLst>
                                      </p:cBhvr>
                                      <p:tavLst>
                                        <p:tav tm="0">
                                          <p:val>
                                            <p:strVal val="#ppt_y"/>
                                          </p:val>
                                        </p:tav>
                                        <p:tav tm="100000">
                                          <p:val>
                                            <p:strVal val="#ppt_y"/>
                                          </p:val>
                                        </p:tav>
                                      </p:tavLst>
                                    </p:anim>
                                  </p:childTnLst>
                                </p:cTn>
                              </p:par>
                            </p:childTnLst>
                          </p:cTn>
                        </p:par>
                        <p:par>
                          <p:cTn id="22" fill="hold" nodeType="afterGroup">
                            <p:stCondLst>
                              <p:cond delay="49600"/>
                            </p:stCondLst>
                            <p:childTnLst>
                              <p:par>
                                <p:cTn id="23" presetID="40" presetClass="entr" presetSubtype="0" fill="hold" grpId="0" nodeType="afterEffect">
                                  <p:stCondLst>
                                    <p:cond delay="50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Arco de bloque"/>
          <p:cNvSpPr/>
          <p:nvPr/>
        </p:nvSpPr>
        <p:spPr>
          <a:xfrm>
            <a:off x="0" y="1657350"/>
            <a:ext cx="9144000" cy="8016875"/>
          </a:xfrm>
          <a:prstGeom prst="blockArc">
            <a:avLst>
              <a:gd name="adj1" fmla="val 10825099"/>
              <a:gd name="adj2" fmla="val 21537218"/>
              <a:gd name="adj3" fmla="val 5854"/>
            </a:avLst>
          </a:prstGeom>
          <a:solidFill>
            <a:schemeClr val="accent4">
              <a:lumMod val="75000"/>
              <a:alpha val="69804"/>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chemeClr val="tx1"/>
              </a:solidFill>
            </a:endParaRPr>
          </a:p>
        </p:txBody>
      </p:sp>
      <p:sp>
        <p:nvSpPr>
          <p:cNvPr id="6" name="5 Arco de bloque"/>
          <p:cNvSpPr/>
          <p:nvPr/>
        </p:nvSpPr>
        <p:spPr>
          <a:xfrm flipV="1">
            <a:off x="0" y="7798631"/>
            <a:ext cx="9144000" cy="1309716"/>
          </a:xfrm>
          <a:prstGeom prst="blockArc">
            <a:avLst>
              <a:gd name="adj1" fmla="val 10758252"/>
              <a:gd name="adj2" fmla="val 21537218"/>
              <a:gd name="adj3" fmla="val 5854"/>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chemeClr val="tx1"/>
              </a:solidFill>
              <a:cs typeface="Arial" charset="0"/>
            </a:endParaRPr>
          </a:p>
        </p:txBody>
      </p:sp>
      <p:sp>
        <p:nvSpPr>
          <p:cNvPr id="7" name="6 Arco de bloque"/>
          <p:cNvSpPr/>
          <p:nvPr/>
        </p:nvSpPr>
        <p:spPr>
          <a:xfrm>
            <a:off x="152400" y="803275"/>
            <a:ext cx="8991600" cy="9823450"/>
          </a:xfrm>
          <a:prstGeom prst="blockArc">
            <a:avLst>
              <a:gd name="adj1" fmla="val 10845395"/>
              <a:gd name="adj2" fmla="val 21537218"/>
              <a:gd name="adj3" fmla="val 5854"/>
            </a:avLst>
          </a:prstGeom>
          <a:solidFill>
            <a:schemeClr val="accent4">
              <a:lumMod val="60000"/>
              <a:lumOff val="40000"/>
              <a:alpha val="69804"/>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chemeClr val="tx1"/>
              </a:solidFill>
            </a:endParaRPr>
          </a:p>
        </p:txBody>
      </p:sp>
      <p:sp>
        <p:nvSpPr>
          <p:cNvPr id="8" name="7 Arco de bloque"/>
          <p:cNvSpPr/>
          <p:nvPr/>
        </p:nvSpPr>
        <p:spPr>
          <a:xfrm>
            <a:off x="0" y="0"/>
            <a:ext cx="9144000" cy="11520488"/>
          </a:xfrm>
          <a:prstGeom prst="blockArc">
            <a:avLst>
              <a:gd name="adj1" fmla="val 10911158"/>
              <a:gd name="adj2" fmla="val 21537218"/>
              <a:gd name="adj3" fmla="val 5854"/>
            </a:avLst>
          </a:prstGeom>
          <a:solidFill>
            <a:schemeClr val="accent2">
              <a:lumMod val="60000"/>
              <a:lumOff val="40000"/>
              <a:alpha val="69804"/>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chemeClr val="tx1"/>
              </a:solidFill>
            </a:endParaRPr>
          </a:p>
        </p:txBody>
      </p:sp>
      <p:sp>
        <p:nvSpPr>
          <p:cNvPr id="9" name="8 CuadroTexto"/>
          <p:cNvSpPr txBox="1"/>
          <p:nvPr/>
        </p:nvSpPr>
        <p:spPr>
          <a:xfrm>
            <a:off x="900113" y="4514850"/>
            <a:ext cx="7704137" cy="92333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rosa del azafrán es una planta herbácea perenne de hojas lineales que parecen nacer del bulbo con una forma casi cilíndrica, y que se refuerzan con un nervio de color claro que se encuentra en la zona exterior.</a:t>
            </a:r>
          </a:p>
        </p:txBody>
      </p:sp>
    </p:spTree>
  </p:cSld>
  <p:clrMapOvr>
    <a:masterClrMapping/>
  </p:clrMapOvr>
  <mc:AlternateContent xmlns:mc="http://schemas.openxmlformats.org/markup-compatibility/2006" xmlns:p14="http://schemas.microsoft.com/office/powerpoint/2010/main">
    <mc:Choice Requires="p14">
      <p:transition spd="slow" p14:dur="3000" advTm="25000">
        <p14:vortex dir="d"/>
        <p:sndAc>
          <p:stSnd loop="1">
            <p:snd r:embed="rId2" name="Variadas.wav"/>
          </p:stSnd>
        </p:sndAc>
      </p:transition>
    </mc:Choice>
    <mc:Fallback xmlns="">
      <p:transition spd="slow" advTm="25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childTnLst>
                                    <p:animEffect transition="out" filter="barn(out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3000"/>
                                        <p:tgtEl>
                                          <p:spTgt spid="8"/>
                                        </p:tgtEl>
                                      </p:cBhvr>
                                    </p:animEffect>
                                    <p:set>
                                      <p:cBhvr>
                                        <p:cTn id="13" dur="1" fill="hold">
                                          <p:stCondLst>
                                            <p:cond delay="2999"/>
                                          </p:stCondLst>
                                        </p:cTn>
                                        <p:tgtEl>
                                          <p:spTgt spid="8"/>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2/3*#ppt_w"/>
                                          </p:val>
                                        </p:tav>
                                        <p:tav tm="100000">
                                          <p:val>
                                            <p:strVal val="#ppt_w"/>
                                          </p:val>
                                        </p:tav>
                                      </p:tavLst>
                                    </p:anim>
                                    <p:anim calcmode="lin" valueType="num">
                                      <p:cBhvr>
                                        <p:cTn id="17" dur="3000" fill="hold"/>
                                        <p:tgtEl>
                                          <p:spTgt spid="4"/>
                                        </p:tgtEl>
                                        <p:attrNameLst>
                                          <p:attrName>ppt_h</p:attrName>
                                        </p:attrNameLst>
                                      </p:cBhvr>
                                      <p:tavLst>
                                        <p:tav tm="0">
                                          <p:val>
                                            <p:strVal val="2/3*#ppt_h"/>
                                          </p:val>
                                        </p:tav>
                                        <p:tav tm="100000">
                                          <p:val>
                                            <p:strVal val="#ppt_h"/>
                                          </p:val>
                                        </p:tav>
                                      </p:tavLst>
                                    </p:anim>
                                  </p:childTnLst>
                                </p:cTn>
                              </p:par>
                              <p:par>
                                <p:cTn id="18" presetID="16" presetClass="entr" presetSubtype="37"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Vertical)">
                                      <p:cBhvr>
                                        <p:cTn id="20" dur="3000"/>
                                        <p:tgtEl>
                                          <p:spTgt spid="4"/>
                                        </p:tgtEl>
                                      </p:cBhvr>
                                    </p:animEffect>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_1163.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9" name="28 Marco"/>
          <p:cNvSpPr/>
          <p:nvPr/>
        </p:nvSpPr>
        <p:spPr>
          <a:xfrm>
            <a:off x="4787900" y="2917825"/>
            <a:ext cx="2232025" cy="1619250"/>
          </a:xfrm>
          <a:prstGeom prst="frame">
            <a:avLst>
              <a:gd name="adj1" fmla="val 17073"/>
            </a:avLst>
          </a:prstGeom>
          <a:noFill/>
          <a:ln w="57150">
            <a:solidFill>
              <a:schemeClr val="bg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Marco"/>
          <p:cNvSpPr/>
          <p:nvPr/>
        </p:nvSpPr>
        <p:spPr>
          <a:xfrm>
            <a:off x="5651500" y="3576638"/>
            <a:ext cx="2232025" cy="1619250"/>
          </a:xfrm>
          <a:prstGeom prst="frame">
            <a:avLst>
              <a:gd name="adj1" fmla="val 17073"/>
            </a:avLst>
          </a:prstGeom>
          <a:noFill/>
          <a:ln w="57150">
            <a:solidFill>
              <a:schemeClr val="bg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Marco"/>
          <p:cNvSpPr/>
          <p:nvPr/>
        </p:nvSpPr>
        <p:spPr>
          <a:xfrm>
            <a:off x="4787900" y="1176338"/>
            <a:ext cx="2232025" cy="1619250"/>
          </a:xfrm>
          <a:prstGeom prst="frame">
            <a:avLst>
              <a:gd name="adj1" fmla="val 17073"/>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Marco"/>
          <p:cNvSpPr/>
          <p:nvPr/>
        </p:nvSpPr>
        <p:spPr>
          <a:xfrm>
            <a:off x="5651500" y="517525"/>
            <a:ext cx="2232025" cy="1619250"/>
          </a:xfrm>
          <a:prstGeom prst="frame">
            <a:avLst>
              <a:gd name="adj1" fmla="val 17073"/>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Marco"/>
          <p:cNvSpPr/>
          <p:nvPr/>
        </p:nvSpPr>
        <p:spPr>
          <a:xfrm>
            <a:off x="2411413" y="1176338"/>
            <a:ext cx="2232025" cy="1619250"/>
          </a:xfrm>
          <a:prstGeom prst="frame">
            <a:avLst>
              <a:gd name="adj1" fmla="val 17073"/>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8" name="27 Marco"/>
          <p:cNvSpPr/>
          <p:nvPr/>
        </p:nvSpPr>
        <p:spPr>
          <a:xfrm>
            <a:off x="2411413" y="2917825"/>
            <a:ext cx="2232025" cy="1619250"/>
          </a:xfrm>
          <a:prstGeom prst="frame">
            <a:avLst>
              <a:gd name="adj1" fmla="val 17073"/>
            </a:avLst>
          </a:prstGeom>
          <a:noFill/>
          <a:ln w="57150">
            <a:solidFill>
              <a:schemeClr val="bg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Marco"/>
          <p:cNvSpPr/>
          <p:nvPr/>
        </p:nvSpPr>
        <p:spPr>
          <a:xfrm>
            <a:off x="1547813" y="517525"/>
            <a:ext cx="2232025" cy="1619250"/>
          </a:xfrm>
          <a:prstGeom prst="frame">
            <a:avLst>
              <a:gd name="adj1" fmla="val 17073"/>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Marco"/>
          <p:cNvSpPr/>
          <p:nvPr/>
        </p:nvSpPr>
        <p:spPr>
          <a:xfrm>
            <a:off x="1619250" y="3576638"/>
            <a:ext cx="2232025" cy="1619250"/>
          </a:xfrm>
          <a:prstGeom prst="frame">
            <a:avLst>
              <a:gd name="adj1" fmla="val 17073"/>
            </a:avLst>
          </a:prstGeom>
          <a:noFill/>
          <a:ln w="57150">
            <a:solidFill>
              <a:schemeClr val="bg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uadroTexto"/>
          <p:cNvSpPr txBox="1"/>
          <p:nvPr/>
        </p:nvSpPr>
        <p:spPr>
          <a:xfrm>
            <a:off x="1116013" y="4873625"/>
            <a:ext cx="6626225" cy="646113"/>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Las hojas y las flores del azafrán nacen al mismo tiempo y una vez avanzada la primavera  las hojas se secan.</a:t>
            </a:r>
          </a:p>
        </p:txBody>
      </p:sp>
    </p:spTree>
  </p:cSld>
  <p:clrMapOvr>
    <a:masterClrMapping/>
  </p:clrMapOvr>
  <mc:AlternateContent xmlns:mc="http://schemas.openxmlformats.org/markup-compatibility/2006" xmlns:p14="http://schemas.microsoft.com/office/powerpoint/2010/main">
    <mc:Choice Requires="p14">
      <p:transition spd="slow" p14:dur="3000" advTm="21000">
        <p14:vortex/>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linds(vertical)">
                                      <p:cBhvr>
                                        <p:cTn id="7" dur="3000"/>
                                        <p:tgtEl>
                                          <p:spTgt spid="26"/>
                                        </p:tgtEl>
                                      </p:cBhvr>
                                    </p:animEffect>
                                  </p:childTnLst>
                                </p:cTn>
                              </p:par>
                              <p:par>
                                <p:cTn id="8" presetID="3" presetClass="entr" presetSubtype="5"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blinds(vertical)">
                                      <p:cBhvr>
                                        <p:cTn id="10" dur="3000"/>
                                        <p:tgtEl>
                                          <p:spTgt spid="24"/>
                                        </p:tgtEl>
                                      </p:cBhvr>
                                    </p:animEffect>
                                  </p:childTnLst>
                                </p:cTn>
                              </p:par>
                              <p:par>
                                <p:cTn id="11" presetID="3" presetClass="entr" presetSubtype="5" fill="hold" nodeType="with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blinds(vertical)">
                                      <p:cBhvr>
                                        <p:cTn id="13" dur="3000"/>
                                        <p:tgtEl>
                                          <p:spTgt spid="27"/>
                                        </p:tgtEl>
                                      </p:cBhvr>
                                    </p:animEffect>
                                  </p:childTnLst>
                                </p:cTn>
                              </p:par>
                              <p:par>
                                <p:cTn id="14" presetID="3" presetClass="entr" presetSubtype="5" fill="hold" nodeType="with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blinds(vertical)">
                                      <p:cBhvr>
                                        <p:cTn id="16" dur="3000"/>
                                        <p:tgtEl>
                                          <p:spTgt spid="28"/>
                                        </p:tgtEl>
                                      </p:cBhvr>
                                    </p:animEffect>
                                  </p:childTnLst>
                                </p:cTn>
                              </p:par>
                              <p:par>
                                <p:cTn id="17" presetID="3" presetClass="entr" presetSubtype="5" fill="hold" nodeType="with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blinds(vertical)">
                                      <p:cBhvr>
                                        <p:cTn id="19" dur="3000"/>
                                        <p:tgtEl>
                                          <p:spTgt spid="25"/>
                                        </p:tgtEl>
                                      </p:cBhvr>
                                    </p:animEffect>
                                  </p:childTnLst>
                                </p:cTn>
                              </p:par>
                              <p:par>
                                <p:cTn id="20" presetID="3" presetClass="entr" presetSubtype="5" fill="hold" nodeType="with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blinds(vertical)">
                                      <p:cBhvr>
                                        <p:cTn id="22" dur="3000"/>
                                        <p:tgtEl>
                                          <p:spTgt spid="29"/>
                                        </p:tgtEl>
                                      </p:cBhvr>
                                    </p:animEffect>
                                  </p:childTnLst>
                                </p:cTn>
                              </p:par>
                              <p:par>
                                <p:cTn id="23" presetID="3" presetClass="entr" presetSubtype="5"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blinds(vertical)">
                                      <p:cBhvr>
                                        <p:cTn id="25" dur="3000"/>
                                        <p:tgtEl>
                                          <p:spTgt spid="23"/>
                                        </p:tgtEl>
                                      </p:cBhvr>
                                    </p:animEffect>
                                  </p:childTnLst>
                                </p:cTn>
                              </p:par>
                              <p:par>
                                <p:cTn id="26" presetID="3" presetClass="entr" presetSubtype="5" fill="hold" nodeType="with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blinds(vertical)">
                                      <p:cBhvr>
                                        <p:cTn id="28" dur="3000"/>
                                        <p:tgtEl>
                                          <p:spTgt spid="22"/>
                                        </p:tgtEl>
                                      </p:cBhvr>
                                    </p:animEffect>
                                  </p:childTnLst>
                                </p:cTn>
                              </p:par>
                              <p:par>
                                <p:cTn id="29" presetID="2" presetClass="entr" presetSubtype="9" fill="hold"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3000" fill="hold"/>
                                        <p:tgtEl>
                                          <p:spTgt spid="26"/>
                                        </p:tgtEl>
                                        <p:attrNameLst>
                                          <p:attrName>ppt_x</p:attrName>
                                        </p:attrNameLst>
                                      </p:cBhvr>
                                      <p:tavLst>
                                        <p:tav tm="0">
                                          <p:val>
                                            <p:strVal val="0-#ppt_w/2"/>
                                          </p:val>
                                        </p:tav>
                                        <p:tav tm="100000">
                                          <p:val>
                                            <p:strVal val="#ppt_x"/>
                                          </p:val>
                                        </p:tav>
                                      </p:tavLst>
                                    </p:anim>
                                    <p:anim calcmode="lin" valueType="num">
                                      <p:cBhvr additive="base">
                                        <p:cTn id="32" dur="3000" fill="hold"/>
                                        <p:tgtEl>
                                          <p:spTgt spid="26"/>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3000" fill="hold"/>
                                        <p:tgtEl>
                                          <p:spTgt spid="24"/>
                                        </p:tgtEl>
                                        <p:attrNameLst>
                                          <p:attrName>ppt_x</p:attrName>
                                        </p:attrNameLst>
                                      </p:cBhvr>
                                      <p:tavLst>
                                        <p:tav tm="0">
                                          <p:val>
                                            <p:strVal val="0-#ppt_w/2"/>
                                          </p:val>
                                        </p:tav>
                                        <p:tav tm="100000">
                                          <p:val>
                                            <p:strVal val="#ppt_x"/>
                                          </p:val>
                                        </p:tav>
                                      </p:tavLst>
                                    </p:anim>
                                    <p:anim calcmode="lin" valueType="num">
                                      <p:cBhvr additive="base">
                                        <p:cTn id="36" dur="3000" fill="hold"/>
                                        <p:tgtEl>
                                          <p:spTgt spid="24"/>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3000" fill="hold"/>
                                        <p:tgtEl>
                                          <p:spTgt spid="27"/>
                                        </p:tgtEl>
                                        <p:attrNameLst>
                                          <p:attrName>ppt_x</p:attrName>
                                        </p:attrNameLst>
                                      </p:cBhvr>
                                      <p:tavLst>
                                        <p:tav tm="0">
                                          <p:val>
                                            <p:strVal val="1+#ppt_w/2"/>
                                          </p:val>
                                        </p:tav>
                                        <p:tav tm="100000">
                                          <p:val>
                                            <p:strVal val="#ppt_x"/>
                                          </p:val>
                                        </p:tav>
                                      </p:tavLst>
                                    </p:anim>
                                    <p:anim calcmode="lin" valueType="num">
                                      <p:cBhvr additive="base">
                                        <p:cTn id="40" dur="3000" fill="hold"/>
                                        <p:tgtEl>
                                          <p:spTgt spid="27"/>
                                        </p:tgtEl>
                                        <p:attrNameLst>
                                          <p:attrName>ppt_y</p:attrName>
                                        </p:attrNameLst>
                                      </p:cBhvr>
                                      <p:tavLst>
                                        <p:tav tm="0">
                                          <p:val>
                                            <p:strVal val="0-#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28"/>
                                        </p:tgtEl>
                                        <p:attrNameLst>
                                          <p:attrName>style.visibility</p:attrName>
                                        </p:attrNameLst>
                                      </p:cBhvr>
                                      <p:to>
                                        <p:strVal val="visible"/>
                                      </p:to>
                                    </p:set>
                                    <p:anim calcmode="lin" valueType="num">
                                      <p:cBhvr additive="base">
                                        <p:cTn id="43" dur="3000" fill="hold"/>
                                        <p:tgtEl>
                                          <p:spTgt spid="28"/>
                                        </p:tgtEl>
                                        <p:attrNameLst>
                                          <p:attrName>ppt_x</p:attrName>
                                        </p:attrNameLst>
                                      </p:cBhvr>
                                      <p:tavLst>
                                        <p:tav tm="0">
                                          <p:val>
                                            <p:strVal val="0-#ppt_w/2"/>
                                          </p:val>
                                        </p:tav>
                                        <p:tav tm="100000">
                                          <p:val>
                                            <p:strVal val="#ppt_x"/>
                                          </p:val>
                                        </p:tav>
                                      </p:tavLst>
                                    </p:anim>
                                    <p:anim calcmode="lin" valueType="num">
                                      <p:cBhvr additive="base">
                                        <p:cTn id="44" dur="3000" fill="hold"/>
                                        <p:tgtEl>
                                          <p:spTgt spid="28"/>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additive="base">
                                        <p:cTn id="47" dur="3000" fill="hold"/>
                                        <p:tgtEl>
                                          <p:spTgt spid="25"/>
                                        </p:tgtEl>
                                        <p:attrNameLst>
                                          <p:attrName>ppt_x</p:attrName>
                                        </p:attrNameLst>
                                      </p:cBhvr>
                                      <p:tavLst>
                                        <p:tav tm="0">
                                          <p:val>
                                            <p:strVal val="0-#ppt_w/2"/>
                                          </p:val>
                                        </p:tav>
                                        <p:tav tm="100000">
                                          <p:val>
                                            <p:strVal val="#ppt_x"/>
                                          </p:val>
                                        </p:tav>
                                      </p:tavLst>
                                    </p:anim>
                                    <p:anim calcmode="lin" valueType="num">
                                      <p:cBhvr additive="base">
                                        <p:cTn id="48" dur="3000" fill="hold"/>
                                        <p:tgtEl>
                                          <p:spTgt spid="25"/>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3000" fill="hold"/>
                                        <p:tgtEl>
                                          <p:spTgt spid="22"/>
                                        </p:tgtEl>
                                        <p:attrNameLst>
                                          <p:attrName>ppt_x</p:attrName>
                                        </p:attrNameLst>
                                      </p:cBhvr>
                                      <p:tavLst>
                                        <p:tav tm="0">
                                          <p:val>
                                            <p:strVal val="1+#ppt_w/2"/>
                                          </p:val>
                                        </p:tav>
                                        <p:tav tm="100000">
                                          <p:val>
                                            <p:strVal val="#ppt_x"/>
                                          </p:val>
                                        </p:tav>
                                      </p:tavLst>
                                    </p:anim>
                                    <p:anim calcmode="lin" valueType="num">
                                      <p:cBhvr additive="base">
                                        <p:cTn id="52" dur="3000" fill="hold"/>
                                        <p:tgtEl>
                                          <p:spTgt spid="22"/>
                                        </p:tgtEl>
                                        <p:attrNameLst>
                                          <p:attrName>ppt_y</p:attrName>
                                        </p:attrNameLst>
                                      </p:cBhvr>
                                      <p:tavLst>
                                        <p:tav tm="0">
                                          <p:val>
                                            <p:strVal val="1+#ppt_h/2"/>
                                          </p:val>
                                        </p:tav>
                                        <p:tav tm="100000">
                                          <p:val>
                                            <p:strVal val="#ppt_y"/>
                                          </p:val>
                                        </p:tav>
                                      </p:tavLst>
                                    </p:anim>
                                  </p:childTnLst>
                                </p:cTn>
                              </p:par>
                              <p:par>
                                <p:cTn id="53" presetID="2" presetClass="entr" presetSubtype="6" fill="hold" nodeType="with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additive="base">
                                        <p:cTn id="55" dur="3000" fill="hold"/>
                                        <p:tgtEl>
                                          <p:spTgt spid="29"/>
                                        </p:tgtEl>
                                        <p:attrNameLst>
                                          <p:attrName>ppt_x</p:attrName>
                                        </p:attrNameLst>
                                      </p:cBhvr>
                                      <p:tavLst>
                                        <p:tav tm="0">
                                          <p:val>
                                            <p:strVal val="1+#ppt_w/2"/>
                                          </p:val>
                                        </p:tav>
                                        <p:tav tm="100000">
                                          <p:val>
                                            <p:strVal val="#ppt_x"/>
                                          </p:val>
                                        </p:tav>
                                      </p:tavLst>
                                    </p:anim>
                                    <p:anim calcmode="lin" valueType="num">
                                      <p:cBhvr additive="base">
                                        <p:cTn id="56" dur="3000" fill="hold"/>
                                        <p:tgtEl>
                                          <p:spTgt spid="29"/>
                                        </p:tgtEl>
                                        <p:attrNameLst>
                                          <p:attrName>ppt_y</p:attrName>
                                        </p:attrNameLst>
                                      </p:cBhvr>
                                      <p:tavLst>
                                        <p:tav tm="0">
                                          <p:val>
                                            <p:strVal val="1+#ppt_h/2"/>
                                          </p:val>
                                        </p:tav>
                                        <p:tav tm="100000">
                                          <p:val>
                                            <p:strVal val="#ppt_y"/>
                                          </p:val>
                                        </p:tav>
                                      </p:tavLst>
                                    </p:anim>
                                  </p:childTnLst>
                                </p:cTn>
                              </p:par>
                              <p:par>
                                <p:cTn id="57" presetID="2" presetClass="entr" presetSubtype="3" fill="hold" nodeType="withEffect">
                                  <p:stCondLst>
                                    <p:cond delay="0"/>
                                  </p:stCondLst>
                                  <p:childTnLst>
                                    <p:set>
                                      <p:cBhvr>
                                        <p:cTn id="58" dur="1" fill="hold">
                                          <p:stCondLst>
                                            <p:cond delay="0"/>
                                          </p:stCondLst>
                                        </p:cTn>
                                        <p:tgtEl>
                                          <p:spTgt spid="23"/>
                                        </p:tgtEl>
                                        <p:attrNameLst>
                                          <p:attrName>style.visibility</p:attrName>
                                        </p:attrNameLst>
                                      </p:cBhvr>
                                      <p:to>
                                        <p:strVal val="visible"/>
                                      </p:to>
                                    </p:set>
                                    <p:anim calcmode="lin" valueType="num">
                                      <p:cBhvr additive="base">
                                        <p:cTn id="59" dur="3000" fill="hold"/>
                                        <p:tgtEl>
                                          <p:spTgt spid="23"/>
                                        </p:tgtEl>
                                        <p:attrNameLst>
                                          <p:attrName>ppt_x</p:attrName>
                                        </p:attrNameLst>
                                      </p:cBhvr>
                                      <p:tavLst>
                                        <p:tav tm="0">
                                          <p:val>
                                            <p:strVal val="1+#ppt_w/2"/>
                                          </p:val>
                                        </p:tav>
                                        <p:tav tm="100000">
                                          <p:val>
                                            <p:strVal val="#ppt_x"/>
                                          </p:val>
                                        </p:tav>
                                      </p:tavLst>
                                    </p:anim>
                                    <p:anim calcmode="lin" valueType="num">
                                      <p:cBhvr additive="base">
                                        <p:cTn id="60" dur="3000" fill="hold"/>
                                        <p:tgtEl>
                                          <p:spTgt spid="23"/>
                                        </p:tgtEl>
                                        <p:attrNameLst>
                                          <p:attrName>ppt_y</p:attrName>
                                        </p:attrNameLst>
                                      </p:cBhvr>
                                      <p:tavLst>
                                        <p:tav tm="0">
                                          <p:val>
                                            <p:strVal val="0-#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p:cTn id="63" dur="3000" fill="hold"/>
                                        <p:tgtEl>
                                          <p:spTgt spid="26"/>
                                        </p:tgtEl>
                                        <p:attrNameLst>
                                          <p:attrName>ppt_w</p:attrName>
                                        </p:attrNameLst>
                                      </p:cBhvr>
                                      <p:tavLst>
                                        <p:tav tm="0" fmla="#ppt_w*sin(2.5*pi*$)">
                                          <p:val>
                                            <p:fltVal val="0"/>
                                          </p:val>
                                        </p:tav>
                                        <p:tav tm="100000">
                                          <p:val>
                                            <p:fltVal val="1"/>
                                          </p:val>
                                        </p:tav>
                                      </p:tavLst>
                                    </p:anim>
                                    <p:anim calcmode="lin" valueType="num">
                                      <p:cBhvr>
                                        <p:cTn id="64" dur="3000" fill="hold"/>
                                        <p:tgtEl>
                                          <p:spTgt spid="26"/>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p:cTn id="67" dur="3000" fill="hold"/>
                                        <p:tgtEl>
                                          <p:spTgt spid="24"/>
                                        </p:tgtEl>
                                        <p:attrNameLst>
                                          <p:attrName>ppt_w</p:attrName>
                                        </p:attrNameLst>
                                      </p:cBhvr>
                                      <p:tavLst>
                                        <p:tav tm="0" fmla="#ppt_w*sin(2.5*pi*$)">
                                          <p:val>
                                            <p:fltVal val="0"/>
                                          </p:val>
                                        </p:tav>
                                        <p:tav tm="100000">
                                          <p:val>
                                            <p:fltVal val="1"/>
                                          </p:val>
                                        </p:tav>
                                      </p:tavLst>
                                    </p:anim>
                                    <p:anim calcmode="lin" valueType="num">
                                      <p:cBhvr>
                                        <p:cTn id="68" dur="3000" fill="hold"/>
                                        <p:tgtEl>
                                          <p:spTgt spid="24"/>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28"/>
                                        </p:tgtEl>
                                        <p:attrNameLst>
                                          <p:attrName>style.visibility</p:attrName>
                                        </p:attrNameLst>
                                      </p:cBhvr>
                                      <p:to>
                                        <p:strVal val="visible"/>
                                      </p:to>
                                    </p:set>
                                    <p:anim calcmode="lin" valueType="num">
                                      <p:cBhvr>
                                        <p:cTn id="71" dur="3000" fill="hold"/>
                                        <p:tgtEl>
                                          <p:spTgt spid="28"/>
                                        </p:tgtEl>
                                        <p:attrNameLst>
                                          <p:attrName>ppt_w</p:attrName>
                                        </p:attrNameLst>
                                      </p:cBhvr>
                                      <p:tavLst>
                                        <p:tav tm="0" fmla="#ppt_w*sin(2.5*pi*$)">
                                          <p:val>
                                            <p:fltVal val="0"/>
                                          </p:val>
                                        </p:tav>
                                        <p:tav tm="100000">
                                          <p:val>
                                            <p:fltVal val="1"/>
                                          </p:val>
                                        </p:tav>
                                      </p:tavLst>
                                    </p:anim>
                                    <p:anim calcmode="lin" valueType="num">
                                      <p:cBhvr>
                                        <p:cTn id="72" dur="3000" fill="hold"/>
                                        <p:tgtEl>
                                          <p:spTgt spid="28"/>
                                        </p:tgtEl>
                                        <p:attrNameLst>
                                          <p:attrName>ppt_h</p:attrName>
                                        </p:attrNameLst>
                                      </p:cBhvr>
                                      <p:tavLst>
                                        <p:tav tm="0">
                                          <p:val>
                                            <p:strVal val="#ppt_h"/>
                                          </p:val>
                                        </p:tav>
                                        <p:tav tm="100000">
                                          <p:val>
                                            <p:strVal val="#ppt_h"/>
                                          </p:val>
                                        </p:tav>
                                      </p:tavLst>
                                    </p:anim>
                                  </p:childTnLst>
                                </p:cTn>
                              </p:par>
                              <p:par>
                                <p:cTn id="73" presetID="19" presetClass="entr" presetSubtype="10" fill="hold" nodeType="withEffect">
                                  <p:stCondLst>
                                    <p:cond delay="0"/>
                                  </p:stCondLst>
                                  <p:childTnLst>
                                    <p:set>
                                      <p:cBhvr>
                                        <p:cTn id="74" dur="1" fill="hold">
                                          <p:stCondLst>
                                            <p:cond delay="0"/>
                                          </p:stCondLst>
                                        </p:cTn>
                                        <p:tgtEl>
                                          <p:spTgt spid="25"/>
                                        </p:tgtEl>
                                        <p:attrNameLst>
                                          <p:attrName>style.visibility</p:attrName>
                                        </p:attrNameLst>
                                      </p:cBhvr>
                                      <p:to>
                                        <p:strVal val="visible"/>
                                      </p:to>
                                    </p:set>
                                    <p:anim calcmode="lin" valueType="num">
                                      <p:cBhvr>
                                        <p:cTn id="75" dur="3000" fill="hold"/>
                                        <p:tgtEl>
                                          <p:spTgt spid="25"/>
                                        </p:tgtEl>
                                        <p:attrNameLst>
                                          <p:attrName>ppt_w</p:attrName>
                                        </p:attrNameLst>
                                      </p:cBhvr>
                                      <p:tavLst>
                                        <p:tav tm="0" fmla="#ppt_w*sin(2.5*pi*$)">
                                          <p:val>
                                            <p:fltVal val="0"/>
                                          </p:val>
                                        </p:tav>
                                        <p:tav tm="100000">
                                          <p:val>
                                            <p:fltVal val="1"/>
                                          </p:val>
                                        </p:tav>
                                      </p:tavLst>
                                    </p:anim>
                                    <p:anim calcmode="lin" valueType="num">
                                      <p:cBhvr>
                                        <p:cTn id="76" dur="3000" fill="hold"/>
                                        <p:tgtEl>
                                          <p:spTgt spid="25"/>
                                        </p:tgtEl>
                                        <p:attrNameLst>
                                          <p:attrName>ppt_h</p:attrName>
                                        </p:attrNameLst>
                                      </p:cBhvr>
                                      <p:tavLst>
                                        <p:tav tm="0">
                                          <p:val>
                                            <p:strVal val="#ppt_h"/>
                                          </p:val>
                                        </p:tav>
                                        <p:tav tm="100000">
                                          <p:val>
                                            <p:strVal val="#ppt_h"/>
                                          </p:val>
                                        </p:tav>
                                      </p:tavLst>
                                    </p:anim>
                                  </p:childTnLst>
                                </p:cTn>
                              </p:par>
                              <p:par>
                                <p:cTn id="77" presetID="19" presetClass="entr" presetSubtype="10" fill="hold" nodeType="withEffect">
                                  <p:stCondLst>
                                    <p:cond delay="0"/>
                                  </p:stCondLst>
                                  <p:childTnLst>
                                    <p:set>
                                      <p:cBhvr>
                                        <p:cTn id="78" dur="1" fill="hold">
                                          <p:stCondLst>
                                            <p:cond delay="0"/>
                                          </p:stCondLst>
                                        </p:cTn>
                                        <p:tgtEl>
                                          <p:spTgt spid="22"/>
                                        </p:tgtEl>
                                        <p:attrNameLst>
                                          <p:attrName>style.visibility</p:attrName>
                                        </p:attrNameLst>
                                      </p:cBhvr>
                                      <p:to>
                                        <p:strVal val="visible"/>
                                      </p:to>
                                    </p:set>
                                    <p:anim calcmode="lin" valueType="num">
                                      <p:cBhvr>
                                        <p:cTn id="79" dur="3000" fill="hold"/>
                                        <p:tgtEl>
                                          <p:spTgt spid="22"/>
                                        </p:tgtEl>
                                        <p:attrNameLst>
                                          <p:attrName>ppt_w</p:attrName>
                                        </p:attrNameLst>
                                      </p:cBhvr>
                                      <p:tavLst>
                                        <p:tav tm="0" fmla="#ppt_w*sin(2.5*pi*$)">
                                          <p:val>
                                            <p:fltVal val="0"/>
                                          </p:val>
                                        </p:tav>
                                        <p:tav tm="100000">
                                          <p:val>
                                            <p:fltVal val="1"/>
                                          </p:val>
                                        </p:tav>
                                      </p:tavLst>
                                    </p:anim>
                                    <p:anim calcmode="lin" valueType="num">
                                      <p:cBhvr>
                                        <p:cTn id="80" dur="3000" fill="hold"/>
                                        <p:tgtEl>
                                          <p:spTgt spid="22"/>
                                        </p:tgtEl>
                                        <p:attrNameLst>
                                          <p:attrName>ppt_h</p:attrName>
                                        </p:attrNameLst>
                                      </p:cBhvr>
                                      <p:tavLst>
                                        <p:tav tm="0">
                                          <p:val>
                                            <p:strVal val="#ppt_h"/>
                                          </p:val>
                                        </p:tav>
                                        <p:tav tm="100000">
                                          <p:val>
                                            <p:strVal val="#ppt_h"/>
                                          </p:val>
                                        </p:tav>
                                      </p:tavLst>
                                    </p:anim>
                                  </p:childTnLst>
                                </p:cTn>
                              </p:par>
                              <p:par>
                                <p:cTn id="81" presetID="19" presetClass="entr" presetSubtype="10" fill="hold" nodeType="withEffect">
                                  <p:stCondLst>
                                    <p:cond delay="0"/>
                                  </p:stCondLst>
                                  <p:childTnLst>
                                    <p:set>
                                      <p:cBhvr>
                                        <p:cTn id="82" dur="1" fill="hold">
                                          <p:stCondLst>
                                            <p:cond delay="0"/>
                                          </p:stCondLst>
                                        </p:cTn>
                                        <p:tgtEl>
                                          <p:spTgt spid="27"/>
                                        </p:tgtEl>
                                        <p:attrNameLst>
                                          <p:attrName>style.visibility</p:attrName>
                                        </p:attrNameLst>
                                      </p:cBhvr>
                                      <p:to>
                                        <p:strVal val="visible"/>
                                      </p:to>
                                    </p:set>
                                    <p:anim calcmode="lin" valueType="num">
                                      <p:cBhvr>
                                        <p:cTn id="83" dur="3000" fill="hold"/>
                                        <p:tgtEl>
                                          <p:spTgt spid="27"/>
                                        </p:tgtEl>
                                        <p:attrNameLst>
                                          <p:attrName>ppt_w</p:attrName>
                                        </p:attrNameLst>
                                      </p:cBhvr>
                                      <p:tavLst>
                                        <p:tav tm="0" fmla="#ppt_w*sin(2.5*pi*$)">
                                          <p:val>
                                            <p:fltVal val="0"/>
                                          </p:val>
                                        </p:tav>
                                        <p:tav tm="100000">
                                          <p:val>
                                            <p:fltVal val="1"/>
                                          </p:val>
                                        </p:tav>
                                      </p:tavLst>
                                    </p:anim>
                                    <p:anim calcmode="lin" valueType="num">
                                      <p:cBhvr>
                                        <p:cTn id="84" dur="3000" fill="hold"/>
                                        <p:tgtEl>
                                          <p:spTgt spid="27"/>
                                        </p:tgtEl>
                                        <p:attrNameLst>
                                          <p:attrName>ppt_h</p:attrName>
                                        </p:attrNameLst>
                                      </p:cBhvr>
                                      <p:tavLst>
                                        <p:tav tm="0">
                                          <p:val>
                                            <p:strVal val="#ppt_h"/>
                                          </p:val>
                                        </p:tav>
                                        <p:tav tm="100000">
                                          <p:val>
                                            <p:strVal val="#ppt_h"/>
                                          </p:val>
                                        </p:tav>
                                      </p:tavLst>
                                    </p:anim>
                                  </p:childTnLst>
                                </p:cTn>
                              </p:par>
                              <p:par>
                                <p:cTn id="85" presetID="19" presetClass="entr" presetSubtype="10" fill="hold" nodeType="withEffect">
                                  <p:stCondLst>
                                    <p:cond delay="0"/>
                                  </p:stCondLst>
                                  <p:childTnLst>
                                    <p:set>
                                      <p:cBhvr>
                                        <p:cTn id="86" dur="1" fill="hold">
                                          <p:stCondLst>
                                            <p:cond delay="0"/>
                                          </p:stCondLst>
                                        </p:cTn>
                                        <p:tgtEl>
                                          <p:spTgt spid="29"/>
                                        </p:tgtEl>
                                        <p:attrNameLst>
                                          <p:attrName>style.visibility</p:attrName>
                                        </p:attrNameLst>
                                      </p:cBhvr>
                                      <p:to>
                                        <p:strVal val="visible"/>
                                      </p:to>
                                    </p:set>
                                    <p:anim calcmode="lin" valueType="num">
                                      <p:cBhvr>
                                        <p:cTn id="87" dur="3000" fill="hold"/>
                                        <p:tgtEl>
                                          <p:spTgt spid="29"/>
                                        </p:tgtEl>
                                        <p:attrNameLst>
                                          <p:attrName>ppt_w</p:attrName>
                                        </p:attrNameLst>
                                      </p:cBhvr>
                                      <p:tavLst>
                                        <p:tav tm="0" fmla="#ppt_w*sin(2.5*pi*$)">
                                          <p:val>
                                            <p:fltVal val="0"/>
                                          </p:val>
                                        </p:tav>
                                        <p:tav tm="100000">
                                          <p:val>
                                            <p:fltVal val="1"/>
                                          </p:val>
                                        </p:tav>
                                      </p:tavLst>
                                    </p:anim>
                                    <p:anim calcmode="lin" valueType="num">
                                      <p:cBhvr>
                                        <p:cTn id="88" dur="3000" fill="hold"/>
                                        <p:tgtEl>
                                          <p:spTgt spid="29"/>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23"/>
                                        </p:tgtEl>
                                        <p:attrNameLst>
                                          <p:attrName>style.visibility</p:attrName>
                                        </p:attrNameLst>
                                      </p:cBhvr>
                                      <p:to>
                                        <p:strVal val="visible"/>
                                      </p:to>
                                    </p:set>
                                    <p:anim calcmode="lin" valueType="num">
                                      <p:cBhvr>
                                        <p:cTn id="91" dur="3000" fill="hold"/>
                                        <p:tgtEl>
                                          <p:spTgt spid="23"/>
                                        </p:tgtEl>
                                        <p:attrNameLst>
                                          <p:attrName>ppt_w</p:attrName>
                                        </p:attrNameLst>
                                      </p:cBhvr>
                                      <p:tavLst>
                                        <p:tav tm="0" fmla="#ppt_w*sin(2.5*pi*$)">
                                          <p:val>
                                            <p:fltVal val="0"/>
                                          </p:val>
                                        </p:tav>
                                        <p:tav tm="100000">
                                          <p:val>
                                            <p:fltVal val="1"/>
                                          </p:val>
                                        </p:tav>
                                      </p:tavLst>
                                    </p:anim>
                                    <p:anim calcmode="lin" valueType="num">
                                      <p:cBhvr>
                                        <p:cTn id="92" dur="3000" fill="hold"/>
                                        <p:tgtEl>
                                          <p:spTgt spid="23"/>
                                        </p:tgtEl>
                                        <p:attrNameLst>
                                          <p:attrName>ppt_h</p:attrName>
                                        </p:attrNameLst>
                                      </p:cBhvr>
                                      <p:tavLst>
                                        <p:tav tm="0">
                                          <p:val>
                                            <p:strVal val="#ppt_h"/>
                                          </p:val>
                                        </p:tav>
                                        <p:tav tm="100000">
                                          <p:val>
                                            <p:strVal val="#ppt_h"/>
                                          </p:val>
                                        </p:tav>
                                      </p:tavLst>
                                    </p:anim>
                                  </p:childTnLst>
                                </p:cTn>
                              </p:par>
                            </p:childTnLst>
                          </p:cTn>
                        </p:par>
                        <p:par>
                          <p:cTn id="93" fill="hold" nodeType="afterGroup">
                            <p:stCondLst>
                              <p:cond delay="3000"/>
                            </p:stCondLst>
                            <p:childTnLst>
                              <p:par>
                                <p:cTn id="94" presetID="2" presetClass="exit" presetSubtype="6" fill="hold" nodeType="afterEffect">
                                  <p:stCondLst>
                                    <p:cond delay="0"/>
                                  </p:stCondLst>
                                  <p:childTnLst>
                                    <p:anim calcmode="lin" valueType="num">
                                      <p:cBhvr additive="base">
                                        <p:cTn id="95" dur="3000"/>
                                        <p:tgtEl>
                                          <p:spTgt spid="26"/>
                                        </p:tgtEl>
                                        <p:attrNameLst>
                                          <p:attrName>ppt_x</p:attrName>
                                        </p:attrNameLst>
                                      </p:cBhvr>
                                      <p:tavLst>
                                        <p:tav tm="0">
                                          <p:val>
                                            <p:strVal val="ppt_x"/>
                                          </p:val>
                                        </p:tav>
                                        <p:tav tm="100000">
                                          <p:val>
                                            <p:strVal val="1+ppt_w/2"/>
                                          </p:val>
                                        </p:tav>
                                      </p:tavLst>
                                    </p:anim>
                                    <p:anim calcmode="lin" valueType="num">
                                      <p:cBhvr additive="base">
                                        <p:cTn id="96" dur="3000"/>
                                        <p:tgtEl>
                                          <p:spTgt spid="26"/>
                                        </p:tgtEl>
                                        <p:attrNameLst>
                                          <p:attrName>ppt_y</p:attrName>
                                        </p:attrNameLst>
                                      </p:cBhvr>
                                      <p:tavLst>
                                        <p:tav tm="0">
                                          <p:val>
                                            <p:strVal val="ppt_y"/>
                                          </p:val>
                                        </p:tav>
                                        <p:tav tm="100000">
                                          <p:val>
                                            <p:strVal val="1+ppt_h/2"/>
                                          </p:val>
                                        </p:tav>
                                      </p:tavLst>
                                    </p:anim>
                                    <p:set>
                                      <p:cBhvr>
                                        <p:cTn id="97" dur="1" fill="hold">
                                          <p:stCondLst>
                                            <p:cond delay="2999"/>
                                          </p:stCondLst>
                                        </p:cTn>
                                        <p:tgtEl>
                                          <p:spTgt spid="26"/>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24"/>
                                        </p:tgtEl>
                                        <p:attrNameLst>
                                          <p:attrName>ppt_x</p:attrName>
                                        </p:attrNameLst>
                                      </p:cBhvr>
                                      <p:tavLst>
                                        <p:tav tm="0">
                                          <p:val>
                                            <p:strVal val="ppt_x"/>
                                          </p:val>
                                        </p:tav>
                                        <p:tav tm="100000">
                                          <p:val>
                                            <p:strVal val="1+ppt_w/2"/>
                                          </p:val>
                                        </p:tav>
                                      </p:tavLst>
                                    </p:anim>
                                    <p:anim calcmode="lin" valueType="num">
                                      <p:cBhvr additive="base">
                                        <p:cTn id="100" dur="3000"/>
                                        <p:tgtEl>
                                          <p:spTgt spid="24"/>
                                        </p:tgtEl>
                                        <p:attrNameLst>
                                          <p:attrName>ppt_y</p:attrName>
                                        </p:attrNameLst>
                                      </p:cBhvr>
                                      <p:tavLst>
                                        <p:tav tm="0">
                                          <p:val>
                                            <p:strVal val="ppt_y"/>
                                          </p:val>
                                        </p:tav>
                                        <p:tav tm="100000">
                                          <p:val>
                                            <p:strVal val="1+ppt_h/2"/>
                                          </p:val>
                                        </p:tav>
                                      </p:tavLst>
                                    </p:anim>
                                    <p:set>
                                      <p:cBhvr>
                                        <p:cTn id="101" dur="1" fill="hold">
                                          <p:stCondLst>
                                            <p:cond delay="2999"/>
                                          </p:stCondLst>
                                        </p:cTn>
                                        <p:tgtEl>
                                          <p:spTgt spid="24"/>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3000"/>
                                        <p:tgtEl>
                                          <p:spTgt spid="28"/>
                                        </p:tgtEl>
                                        <p:attrNameLst>
                                          <p:attrName>ppt_x</p:attrName>
                                        </p:attrNameLst>
                                      </p:cBhvr>
                                      <p:tavLst>
                                        <p:tav tm="0">
                                          <p:val>
                                            <p:strVal val="ppt_x"/>
                                          </p:val>
                                        </p:tav>
                                        <p:tav tm="100000">
                                          <p:val>
                                            <p:strVal val="1+ppt_w/2"/>
                                          </p:val>
                                        </p:tav>
                                      </p:tavLst>
                                    </p:anim>
                                    <p:anim calcmode="lin" valueType="num">
                                      <p:cBhvr additive="base">
                                        <p:cTn id="104" dur="3000"/>
                                        <p:tgtEl>
                                          <p:spTgt spid="28"/>
                                        </p:tgtEl>
                                        <p:attrNameLst>
                                          <p:attrName>ppt_y</p:attrName>
                                        </p:attrNameLst>
                                      </p:cBhvr>
                                      <p:tavLst>
                                        <p:tav tm="0">
                                          <p:val>
                                            <p:strVal val="ppt_y"/>
                                          </p:val>
                                        </p:tav>
                                        <p:tav tm="100000">
                                          <p:val>
                                            <p:strVal val="0-ppt_h/2"/>
                                          </p:val>
                                        </p:tav>
                                      </p:tavLst>
                                    </p:anim>
                                    <p:set>
                                      <p:cBhvr>
                                        <p:cTn id="105" dur="1" fill="hold">
                                          <p:stCondLst>
                                            <p:cond delay="2999"/>
                                          </p:stCondLst>
                                        </p:cTn>
                                        <p:tgtEl>
                                          <p:spTgt spid="28"/>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3000"/>
                                        <p:tgtEl>
                                          <p:spTgt spid="27"/>
                                        </p:tgtEl>
                                        <p:attrNameLst>
                                          <p:attrName>ppt_x</p:attrName>
                                        </p:attrNameLst>
                                      </p:cBhvr>
                                      <p:tavLst>
                                        <p:tav tm="0">
                                          <p:val>
                                            <p:strVal val="ppt_x"/>
                                          </p:val>
                                        </p:tav>
                                        <p:tav tm="100000">
                                          <p:val>
                                            <p:strVal val="0-ppt_w/2"/>
                                          </p:val>
                                        </p:tav>
                                      </p:tavLst>
                                    </p:anim>
                                    <p:anim calcmode="lin" valueType="num">
                                      <p:cBhvr additive="base">
                                        <p:cTn id="108" dur="3000"/>
                                        <p:tgtEl>
                                          <p:spTgt spid="27"/>
                                        </p:tgtEl>
                                        <p:attrNameLst>
                                          <p:attrName>ppt_y</p:attrName>
                                        </p:attrNameLst>
                                      </p:cBhvr>
                                      <p:tavLst>
                                        <p:tav tm="0">
                                          <p:val>
                                            <p:strVal val="ppt_y"/>
                                          </p:val>
                                        </p:tav>
                                        <p:tav tm="100000">
                                          <p:val>
                                            <p:strVal val="1+ppt_h/2"/>
                                          </p:val>
                                        </p:tav>
                                      </p:tavLst>
                                    </p:anim>
                                    <p:set>
                                      <p:cBhvr>
                                        <p:cTn id="109" dur="1" fill="hold">
                                          <p:stCondLst>
                                            <p:cond delay="2999"/>
                                          </p:stCondLst>
                                        </p:cTn>
                                        <p:tgtEl>
                                          <p:spTgt spid="27"/>
                                        </p:tgtEl>
                                        <p:attrNameLst>
                                          <p:attrName>style.visibility</p:attrName>
                                        </p:attrNameLst>
                                      </p:cBhvr>
                                      <p:to>
                                        <p:strVal val="hidden"/>
                                      </p:to>
                                    </p:set>
                                  </p:childTnLst>
                                </p:cTn>
                              </p:par>
                              <p:par>
                                <p:cTn id="110" presetID="2" presetClass="exit" presetSubtype="3" fill="hold" nodeType="withEffect">
                                  <p:stCondLst>
                                    <p:cond delay="0"/>
                                  </p:stCondLst>
                                  <p:childTnLst>
                                    <p:anim calcmode="lin" valueType="num">
                                      <p:cBhvr additive="base">
                                        <p:cTn id="111" dur="3000"/>
                                        <p:tgtEl>
                                          <p:spTgt spid="25"/>
                                        </p:tgtEl>
                                        <p:attrNameLst>
                                          <p:attrName>ppt_x</p:attrName>
                                        </p:attrNameLst>
                                      </p:cBhvr>
                                      <p:tavLst>
                                        <p:tav tm="0">
                                          <p:val>
                                            <p:strVal val="ppt_x"/>
                                          </p:val>
                                        </p:tav>
                                        <p:tav tm="100000">
                                          <p:val>
                                            <p:strVal val="1+ppt_w/2"/>
                                          </p:val>
                                        </p:tav>
                                      </p:tavLst>
                                    </p:anim>
                                    <p:anim calcmode="lin" valueType="num">
                                      <p:cBhvr additive="base">
                                        <p:cTn id="112" dur="3000"/>
                                        <p:tgtEl>
                                          <p:spTgt spid="25"/>
                                        </p:tgtEl>
                                        <p:attrNameLst>
                                          <p:attrName>ppt_y</p:attrName>
                                        </p:attrNameLst>
                                      </p:cBhvr>
                                      <p:tavLst>
                                        <p:tav tm="0">
                                          <p:val>
                                            <p:strVal val="ppt_y"/>
                                          </p:val>
                                        </p:tav>
                                        <p:tav tm="100000">
                                          <p:val>
                                            <p:strVal val="0-ppt_h/2"/>
                                          </p:val>
                                        </p:tav>
                                      </p:tavLst>
                                    </p:anim>
                                    <p:set>
                                      <p:cBhvr>
                                        <p:cTn id="113" dur="1" fill="hold">
                                          <p:stCondLst>
                                            <p:cond delay="2999"/>
                                          </p:stCondLst>
                                        </p:cTn>
                                        <p:tgtEl>
                                          <p:spTgt spid="25"/>
                                        </p:tgtEl>
                                        <p:attrNameLst>
                                          <p:attrName>style.visibility</p:attrName>
                                        </p:attrNameLst>
                                      </p:cBhvr>
                                      <p:to>
                                        <p:strVal val="hidden"/>
                                      </p:to>
                                    </p:set>
                                  </p:childTnLst>
                                </p:cTn>
                              </p:par>
                              <p:par>
                                <p:cTn id="114" presetID="2" presetClass="exit" presetSubtype="9" fill="hold" nodeType="withEffect">
                                  <p:stCondLst>
                                    <p:cond delay="0"/>
                                  </p:stCondLst>
                                  <p:childTnLst>
                                    <p:anim calcmode="lin" valueType="num">
                                      <p:cBhvr additive="base">
                                        <p:cTn id="115" dur="3000"/>
                                        <p:tgtEl>
                                          <p:spTgt spid="22"/>
                                        </p:tgtEl>
                                        <p:attrNameLst>
                                          <p:attrName>ppt_x</p:attrName>
                                        </p:attrNameLst>
                                      </p:cBhvr>
                                      <p:tavLst>
                                        <p:tav tm="0">
                                          <p:val>
                                            <p:strVal val="ppt_x"/>
                                          </p:val>
                                        </p:tav>
                                        <p:tav tm="100000">
                                          <p:val>
                                            <p:strVal val="0-ppt_w/2"/>
                                          </p:val>
                                        </p:tav>
                                      </p:tavLst>
                                    </p:anim>
                                    <p:anim calcmode="lin" valueType="num">
                                      <p:cBhvr additive="base">
                                        <p:cTn id="116" dur="3000"/>
                                        <p:tgtEl>
                                          <p:spTgt spid="22"/>
                                        </p:tgtEl>
                                        <p:attrNameLst>
                                          <p:attrName>ppt_y</p:attrName>
                                        </p:attrNameLst>
                                      </p:cBhvr>
                                      <p:tavLst>
                                        <p:tav tm="0">
                                          <p:val>
                                            <p:strVal val="ppt_y"/>
                                          </p:val>
                                        </p:tav>
                                        <p:tav tm="100000">
                                          <p:val>
                                            <p:strVal val="0-ppt_h/2"/>
                                          </p:val>
                                        </p:tav>
                                      </p:tavLst>
                                    </p:anim>
                                    <p:set>
                                      <p:cBhvr>
                                        <p:cTn id="117" dur="1" fill="hold">
                                          <p:stCondLst>
                                            <p:cond delay="2999"/>
                                          </p:stCondLst>
                                        </p:cTn>
                                        <p:tgtEl>
                                          <p:spTgt spid="22"/>
                                        </p:tgtEl>
                                        <p:attrNameLst>
                                          <p:attrName>style.visibility</p:attrName>
                                        </p:attrNameLst>
                                      </p:cBhvr>
                                      <p:to>
                                        <p:strVal val="hidden"/>
                                      </p:to>
                                    </p:set>
                                  </p:childTnLst>
                                </p:cTn>
                              </p:par>
                              <p:par>
                                <p:cTn id="118" presetID="2" presetClass="exit" presetSubtype="9" fill="hold" nodeType="withEffect">
                                  <p:stCondLst>
                                    <p:cond delay="0"/>
                                  </p:stCondLst>
                                  <p:childTnLst>
                                    <p:anim calcmode="lin" valueType="num">
                                      <p:cBhvr additive="base">
                                        <p:cTn id="119" dur="3000"/>
                                        <p:tgtEl>
                                          <p:spTgt spid="29"/>
                                        </p:tgtEl>
                                        <p:attrNameLst>
                                          <p:attrName>ppt_x</p:attrName>
                                        </p:attrNameLst>
                                      </p:cBhvr>
                                      <p:tavLst>
                                        <p:tav tm="0">
                                          <p:val>
                                            <p:strVal val="ppt_x"/>
                                          </p:val>
                                        </p:tav>
                                        <p:tav tm="100000">
                                          <p:val>
                                            <p:strVal val="0-ppt_w/2"/>
                                          </p:val>
                                        </p:tav>
                                      </p:tavLst>
                                    </p:anim>
                                    <p:anim calcmode="lin" valueType="num">
                                      <p:cBhvr additive="base">
                                        <p:cTn id="120" dur="3000"/>
                                        <p:tgtEl>
                                          <p:spTgt spid="29"/>
                                        </p:tgtEl>
                                        <p:attrNameLst>
                                          <p:attrName>ppt_y</p:attrName>
                                        </p:attrNameLst>
                                      </p:cBhvr>
                                      <p:tavLst>
                                        <p:tav tm="0">
                                          <p:val>
                                            <p:strVal val="ppt_y"/>
                                          </p:val>
                                        </p:tav>
                                        <p:tav tm="100000">
                                          <p:val>
                                            <p:strVal val="0-ppt_h/2"/>
                                          </p:val>
                                        </p:tav>
                                      </p:tavLst>
                                    </p:anim>
                                    <p:set>
                                      <p:cBhvr>
                                        <p:cTn id="121" dur="1" fill="hold">
                                          <p:stCondLst>
                                            <p:cond delay="2999"/>
                                          </p:stCondLst>
                                        </p:cTn>
                                        <p:tgtEl>
                                          <p:spTgt spid="2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23"/>
                                        </p:tgtEl>
                                        <p:attrNameLst>
                                          <p:attrName>ppt_x</p:attrName>
                                        </p:attrNameLst>
                                      </p:cBhvr>
                                      <p:tavLst>
                                        <p:tav tm="0">
                                          <p:val>
                                            <p:strVal val="ppt_x"/>
                                          </p:val>
                                        </p:tav>
                                        <p:tav tm="100000">
                                          <p:val>
                                            <p:strVal val="0-ppt_w/2"/>
                                          </p:val>
                                        </p:tav>
                                      </p:tavLst>
                                    </p:anim>
                                    <p:anim calcmode="lin" valueType="num">
                                      <p:cBhvr additive="base">
                                        <p:cTn id="124" dur="3000"/>
                                        <p:tgtEl>
                                          <p:spTgt spid="23"/>
                                        </p:tgtEl>
                                        <p:attrNameLst>
                                          <p:attrName>ppt_y</p:attrName>
                                        </p:attrNameLst>
                                      </p:cBhvr>
                                      <p:tavLst>
                                        <p:tav tm="0">
                                          <p:val>
                                            <p:strVal val="ppt_y"/>
                                          </p:val>
                                        </p:tav>
                                        <p:tav tm="100000">
                                          <p:val>
                                            <p:strVal val="1+ppt_h/2"/>
                                          </p:val>
                                        </p:tav>
                                      </p:tavLst>
                                    </p:anim>
                                    <p:set>
                                      <p:cBhvr>
                                        <p:cTn id="125" dur="1" fill="hold">
                                          <p:stCondLst>
                                            <p:cond delay="2999"/>
                                          </p:stCondLst>
                                        </p:cTn>
                                        <p:tgtEl>
                                          <p:spTgt spid="23"/>
                                        </p:tgtEl>
                                        <p:attrNameLst>
                                          <p:attrName>style.visibility</p:attrName>
                                        </p:attrNameLst>
                                      </p:cBhvr>
                                      <p:to>
                                        <p:strVal val="hidden"/>
                                      </p:to>
                                    </p:set>
                                  </p:childTnLst>
                                </p:cTn>
                              </p:par>
                              <p:par>
                                <p:cTn id="126" presetID="23" presetClass="entr" presetSubtype="272" fill="hold" nodeType="withEffect">
                                  <p:stCondLst>
                                    <p:cond delay="0"/>
                                  </p:stCondLst>
                                  <p:childTnLst>
                                    <p:set>
                                      <p:cBhvr>
                                        <p:cTn id="127" dur="1" fill="hold">
                                          <p:stCondLst>
                                            <p:cond delay="0"/>
                                          </p:stCondLst>
                                        </p:cTn>
                                        <p:tgtEl>
                                          <p:spTgt spid="4"/>
                                        </p:tgtEl>
                                        <p:attrNameLst>
                                          <p:attrName>style.visibility</p:attrName>
                                        </p:attrNameLst>
                                      </p:cBhvr>
                                      <p:to>
                                        <p:strVal val="visible"/>
                                      </p:to>
                                    </p:set>
                                    <p:anim calcmode="lin" valueType="num">
                                      <p:cBhvr>
                                        <p:cTn id="128" dur="3000" fill="hold"/>
                                        <p:tgtEl>
                                          <p:spTgt spid="4"/>
                                        </p:tgtEl>
                                        <p:attrNameLst>
                                          <p:attrName>ppt_w</p:attrName>
                                        </p:attrNameLst>
                                      </p:cBhvr>
                                      <p:tavLst>
                                        <p:tav tm="0">
                                          <p:val>
                                            <p:strVal val="2/3*#ppt_w"/>
                                          </p:val>
                                        </p:tav>
                                        <p:tav tm="100000">
                                          <p:val>
                                            <p:strVal val="#ppt_w"/>
                                          </p:val>
                                        </p:tav>
                                      </p:tavLst>
                                    </p:anim>
                                    <p:anim calcmode="lin" valueType="num">
                                      <p:cBhvr>
                                        <p:cTn id="129" dur="3000" fill="hold"/>
                                        <p:tgtEl>
                                          <p:spTgt spid="4"/>
                                        </p:tgtEl>
                                        <p:attrNameLst>
                                          <p:attrName>ppt_h</p:attrName>
                                        </p:attrNameLst>
                                      </p:cBhvr>
                                      <p:tavLst>
                                        <p:tav tm="0">
                                          <p:val>
                                            <p:strVal val="2/3*#ppt_h"/>
                                          </p:val>
                                        </p:tav>
                                        <p:tav tm="100000">
                                          <p:val>
                                            <p:strVal val="#ppt_h"/>
                                          </p:val>
                                        </p:tav>
                                      </p:tavLst>
                                    </p:anim>
                                  </p:childTnLst>
                                </p:cTn>
                              </p:par>
                              <p:par>
                                <p:cTn id="130" presetID="4" presetClass="entr" presetSubtype="32"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Effect transition="in" filter="box(out)">
                                      <p:cBhvr>
                                        <p:cTn id="132" dur="3000"/>
                                        <p:tgtEl>
                                          <p:spTgt spid="4"/>
                                        </p:tgtEl>
                                      </p:cBhvr>
                                    </p:animEffect>
                                  </p:childTnLst>
                                </p:cTn>
                              </p:par>
                            </p:childTnLst>
                          </p:cTn>
                        </p:par>
                        <p:par>
                          <p:cTn id="133" fill="hold" nodeType="afterGroup">
                            <p:stCondLst>
                              <p:cond delay="6000"/>
                            </p:stCondLst>
                            <p:childTnLst>
                              <p:par>
                                <p:cTn id="134" presetID="40" presetClass="entr" presetSubtype="0" fill="hold" grpId="0" nodeType="afterEffect">
                                  <p:stCondLst>
                                    <p:cond delay="0"/>
                                  </p:stCondLst>
                                  <p:iterate type="lt">
                                    <p:tmPct val="10000"/>
                                  </p:iterate>
                                  <p:childTnLst>
                                    <p:set>
                                      <p:cBhvr>
                                        <p:cTn id="135" dur="1" fill="hold">
                                          <p:stCondLst>
                                            <p:cond delay="0"/>
                                          </p:stCondLst>
                                        </p:cTn>
                                        <p:tgtEl>
                                          <p:spTgt spid="11"/>
                                        </p:tgtEl>
                                        <p:attrNameLst>
                                          <p:attrName>style.visibility</p:attrName>
                                        </p:attrNameLst>
                                      </p:cBhvr>
                                      <p:to>
                                        <p:strVal val="visible"/>
                                      </p:to>
                                    </p:set>
                                    <p:animEffect transition="in" filter="fade">
                                      <p:cBhvr>
                                        <p:cTn id="136" dur="1000"/>
                                        <p:tgtEl>
                                          <p:spTgt spid="11"/>
                                        </p:tgtEl>
                                      </p:cBhvr>
                                    </p:animEffect>
                                    <p:anim calcmode="lin" valueType="num">
                                      <p:cBhvr>
                                        <p:cTn id="137" dur="1000" fill="hold"/>
                                        <p:tgtEl>
                                          <p:spTgt spid="11"/>
                                        </p:tgtEl>
                                        <p:attrNameLst>
                                          <p:attrName>ppt_x</p:attrName>
                                        </p:attrNameLst>
                                      </p:cBhvr>
                                      <p:tavLst>
                                        <p:tav tm="0">
                                          <p:val>
                                            <p:strVal val="#ppt_x-.1"/>
                                          </p:val>
                                        </p:tav>
                                        <p:tav tm="100000">
                                          <p:val>
                                            <p:strVal val="#ppt_x"/>
                                          </p:val>
                                        </p:tav>
                                      </p:tavLst>
                                    </p:anim>
                                    <p:anim calcmode="lin" valueType="num">
                                      <p:cBhvr>
                                        <p:cTn id="13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www.BancodeImagenesGratuitas.com (Trenes 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www.BancodeImagenesGratuitas.com (Trenes 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83568" y="4513684"/>
            <a:ext cx="8064896" cy="923330"/>
          </a:xfrm>
          <a:prstGeom prst="rect">
            <a:avLst/>
          </a:prstGeom>
          <a:noFill/>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Las hojas nacen agrupadas en manojos entre 6 y 10 cuya anchura suele ser de 2 mm, y su altura superior a la de las flores puede alcanzar los 30 </a:t>
            </a:r>
            <a:r>
              <a:rPr lang="es-ES"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cmt</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mientras que la altura de las flores suele estar entre los 10 y los 25 </a:t>
            </a:r>
            <a:r>
              <a:rPr lang="es-ES"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cmt</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t>
            </a:r>
          </a:p>
        </p:txBody>
      </p:sp>
    </p:spTree>
  </p:cSld>
  <p:clrMapOvr>
    <a:masterClrMapping/>
  </p:clrMapOvr>
  <mc:AlternateContent xmlns:mc="http://schemas.openxmlformats.org/markup-compatibility/2006" xmlns:p14="http://schemas.microsoft.com/office/powerpoint/2010/main">
    <mc:Choice Requires="p14">
      <p:transition spd="slow" p14:dur="3000" advTm="26000">
        <p14:vortex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2/3*#ppt_w"/>
                                          </p:val>
                                        </p:tav>
                                        <p:tav tm="100000">
                                          <p:val>
                                            <p:strVal val="#ppt_w"/>
                                          </p:val>
                                        </p:tav>
                                      </p:tavLst>
                                    </p:anim>
                                    <p:anim calcmode="lin" valueType="num">
                                      <p:cBhvr>
                                        <p:cTn id="8" dur="3000" fill="hold"/>
                                        <p:tgtEl>
                                          <p:spTgt spid="6"/>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3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3000"/>
                                        <p:tgtEl>
                                          <p:spTgt spid="5"/>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1"/>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6131743"/>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24" y="6072171"/>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1" y="357171"/>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1143040" y="4941109"/>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5" name="14 Imagen" descr="4473703925_1736c1933a_b.jpg"/>
          <p:cNvPicPr>
            <a:picLocks noChangeAspect="1"/>
          </p:cNvPicPr>
          <p:nvPr/>
        </p:nvPicPr>
        <p:blipFill>
          <a:blip r:embed="rId3" cstate="print"/>
          <a:srcRect/>
          <a:stretch>
            <a:fillRect/>
          </a:stretch>
        </p:blipFill>
        <p:spPr bwMode="auto">
          <a:xfrm>
            <a:off x="1849438" y="0"/>
            <a:ext cx="544512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6" name="15 Triángulo rectángulo"/>
          <p:cNvSpPr/>
          <p:nvPr/>
        </p:nvSpPr>
        <p:spPr>
          <a:xfrm>
            <a:off x="1835150" y="0"/>
            <a:ext cx="5473700" cy="5715000"/>
          </a:xfrm>
          <a:prstGeom prst="rtTriangle">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Triángulo rectángulo"/>
          <p:cNvSpPr/>
          <p:nvPr/>
        </p:nvSpPr>
        <p:spPr>
          <a:xfrm flipH="1" flipV="1">
            <a:off x="1835150" y="0"/>
            <a:ext cx="5473700" cy="5715000"/>
          </a:xfrm>
          <a:prstGeom prst="rtTriangle">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7308850" y="0"/>
            <a:ext cx="935038" cy="5715000"/>
          </a:xfrm>
          <a:prstGeom prst="rect">
            <a:avLst/>
          </a:prstGeom>
          <a:gradFill flip="none" rotWithShape="1">
            <a:gsLst>
              <a:gs pos="0">
                <a:schemeClr val="tx1">
                  <a:lumMod val="65000"/>
                  <a:shade val="30000"/>
                  <a:satMod val="115000"/>
                </a:schemeClr>
              </a:gs>
              <a:gs pos="50000">
                <a:schemeClr val="tx1">
                  <a:lumMod val="65000"/>
                  <a:shade val="67500"/>
                  <a:satMod val="115000"/>
                </a:schemeClr>
              </a:gs>
              <a:gs pos="100000">
                <a:schemeClr val="tx1">
                  <a:lumMod val="6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8243888" y="0"/>
            <a:ext cx="900112" cy="5715000"/>
          </a:xfrm>
          <a:prstGeom prst="rect">
            <a:avLst/>
          </a:prstGeom>
          <a:gradFill flip="none" rotWithShape="1">
            <a:gsLst>
              <a:gs pos="0">
                <a:schemeClr val="tx1">
                  <a:lumMod val="65000"/>
                  <a:shade val="30000"/>
                  <a:satMod val="115000"/>
                </a:schemeClr>
              </a:gs>
              <a:gs pos="50000">
                <a:schemeClr val="tx1">
                  <a:lumMod val="65000"/>
                  <a:shade val="67500"/>
                  <a:satMod val="115000"/>
                </a:schemeClr>
              </a:gs>
              <a:gs pos="100000">
                <a:schemeClr val="tx1">
                  <a:lumMod val="6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a:off x="900113" y="0"/>
            <a:ext cx="935037" cy="5715000"/>
          </a:xfrm>
          <a:prstGeom prst="rect">
            <a:avLst/>
          </a:prstGeom>
          <a:gradFill flip="none" rotWithShape="1">
            <a:gsLst>
              <a:gs pos="0">
                <a:schemeClr val="tx1">
                  <a:lumMod val="65000"/>
                  <a:shade val="30000"/>
                  <a:satMod val="115000"/>
                </a:schemeClr>
              </a:gs>
              <a:gs pos="50000">
                <a:schemeClr val="tx1">
                  <a:lumMod val="65000"/>
                  <a:shade val="67500"/>
                  <a:satMod val="115000"/>
                </a:schemeClr>
              </a:gs>
              <a:gs pos="100000">
                <a:schemeClr val="tx1">
                  <a:lumMod val="6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0" y="0"/>
            <a:ext cx="900113" cy="5715000"/>
          </a:xfrm>
          <a:prstGeom prst="rect">
            <a:avLst/>
          </a:prstGeom>
          <a:gradFill flip="none" rotWithShape="1">
            <a:gsLst>
              <a:gs pos="0">
                <a:schemeClr val="tx1">
                  <a:lumMod val="65000"/>
                  <a:shade val="30000"/>
                  <a:satMod val="115000"/>
                </a:schemeClr>
              </a:gs>
              <a:gs pos="50000">
                <a:schemeClr val="tx1">
                  <a:lumMod val="65000"/>
                  <a:shade val="67500"/>
                  <a:satMod val="115000"/>
                </a:schemeClr>
              </a:gs>
              <a:gs pos="100000">
                <a:schemeClr val="tx1">
                  <a:lumMod val="6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CuadroTexto"/>
          <p:cNvSpPr txBox="1"/>
          <p:nvPr/>
        </p:nvSpPr>
        <p:spPr>
          <a:xfrm>
            <a:off x="1763713" y="4791075"/>
            <a:ext cx="5761037"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Los estigmas destacan en el interior de la flor con su color amarillo rojizo unidos al estilo en número de tres y con una largura de entre 3 y 4 </a:t>
            </a:r>
            <a:r>
              <a:rPr lang="es-ES"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cmt</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t>
            </a:r>
          </a:p>
        </p:txBody>
      </p:sp>
    </p:spTree>
  </p:cSld>
  <p:clrMapOvr>
    <a:masterClrMapping/>
  </p:clrMapOvr>
  <mc:AlternateContent xmlns:mc="http://schemas.openxmlformats.org/markup-compatibility/2006" xmlns:p14="http://schemas.microsoft.com/office/powerpoint/2010/main">
    <mc:Choice Requires="p14">
      <p:transition spd="slow" p14:dur="30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1"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3000" fill="hold"/>
                                        <p:tgtEl>
                                          <p:spTgt spid="19"/>
                                        </p:tgtEl>
                                        <p:attrNameLst>
                                          <p:attrName>ppt_x</p:attrName>
                                        </p:attrNameLst>
                                      </p:cBhvr>
                                      <p:tavLst>
                                        <p:tav tm="0">
                                          <p:val>
                                            <p:strVal val="#ppt_x"/>
                                          </p:val>
                                        </p:tav>
                                        <p:tav tm="100000">
                                          <p:val>
                                            <p:strVal val="#ppt_x"/>
                                          </p:val>
                                        </p:tav>
                                      </p:tavLst>
                                    </p:anim>
                                    <p:anim calcmode="lin" valueType="num">
                                      <p:cBhvr additive="base">
                                        <p:cTn id="8" dur="3000" fill="hold"/>
                                        <p:tgtEl>
                                          <p:spTgt spid="19"/>
                                        </p:tgtEl>
                                        <p:attrNameLst>
                                          <p:attrName>ppt_y</p:attrName>
                                        </p:attrNameLst>
                                      </p:cBhvr>
                                      <p:tavLst>
                                        <p:tav tm="0">
                                          <p:val>
                                            <p:strVal val="0-#ppt_h/2"/>
                                          </p:val>
                                        </p:tav>
                                        <p:tav tm="100000">
                                          <p:val>
                                            <p:strVal val="#ppt_y"/>
                                          </p:val>
                                        </p:tav>
                                      </p:tavLst>
                                    </p:anim>
                                  </p:childTnLst>
                                </p:cTn>
                              </p:par>
                              <p:par>
                                <p:cTn id="9" presetID="7" presetClass="entr" presetSubtype="4"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3000" fill="hold"/>
                                        <p:tgtEl>
                                          <p:spTgt spid="20"/>
                                        </p:tgtEl>
                                        <p:attrNameLst>
                                          <p:attrName>ppt_x</p:attrName>
                                        </p:attrNameLst>
                                      </p:cBhvr>
                                      <p:tavLst>
                                        <p:tav tm="0">
                                          <p:val>
                                            <p:strVal val="#ppt_x"/>
                                          </p:val>
                                        </p:tav>
                                        <p:tav tm="100000">
                                          <p:val>
                                            <p:strVal val="#ppt_x"/>
                                          </p:val>
                                        </p:tav>
                                      </p:tavLst>
                                    </p:anim>
                                    <p:anim calcmode="lin" valueType="num">
                                      <p:cBhvr additive="base">
                                        <p:cTn id="12" dur="3000" fill="hold"/>
                                        <p:tgtEl>
                                          <p:spTgt spid="20"/>
                                        </p:tgtEl>
                                        <p:attrNameLst>
                                          <p:attrName>ppt_y</p:attrName>
                                        </p:attrNameLst>
                                      </p:cBhvr>
                                      <p:tavLst>
                                        <p:tav tm="0">
                                          <p:val>
                                            <p:strVal val="1+#ppt_h/2"/>
                                          </p:val>
                                        </p:tav>
                                        <p:tav tm="100000">
                                          <p:val>
                                            <p:strVal val="#ppt_y"/>
                                          </p:val>
                                        </p:tav>
                                      </p:tavLst>
                                    </p:anim>
                                  </p:childTnLst>
                                </p:cTn>
                              </p:par>
                              <p:par>
                                <p:cTn id="13" presetID="8" presetClass="exit" presetSubtype="32" fill="hold" nodeType="withEffect">
                                  <p:stCondLst>
                                    <p:cond delay="0"/>
                                  </p:stCondLst>
                                  <p:childTnLst>
                                    <p:animEffect transition="out" filter="diamond(out)">
                                      <p:cBhvr>
                                        <p:cTn id="14" dur="3000"/>
                                        <p:tgtEl>
                                          <p:spTgt spid="16"/>
                                        </p:tgtEl>
                                      </p:cBhvr>
                                    </p:animEffect>
                                    <p:set>
                                      <p:cBhvr>
                                        <p:cTn id="15" dur="1" fill="hold">
                                          <p:stCondLst>
                                            <p:cond delay="2999"/>
                                          </p:stCondLst>
                                        </p:cTn>
                                        <p:tgtEl>
                                          <p:spTgt spid="16"/>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3000"/>
                                        <p:tgtEl>
                                          <p:spTgt spid="18"/>
                                        </p:tgtEl>
                                      </p:cBhvr>
                                    </p:animEffect>
                                    <p:set>
                                      <p:cBhvr>
                                        <p:cTn id="18" dur="1" fill="hold">
                                          <p:stCondLst>
                                            <p:cond delay="2999"/>
                                          </p:stCondLst>
                                        </p:cTn>
                                        <p:tgtEl>
                                          <p:spTgt spid="18"/>
                                        </p:tgtEl>
                                        <p:attrNameLst>
                                          <p:attrName>style.visibility</p:attrName>
                                        </p:attrNameLst>
                                      </p:cBhvr>
                                      <p:to>
                                        <p:strVal val="hidden"/>
                                      </p:to>
                                    </p:set>
                                  </p:childTnLst>
                                </p:cTn>
                              </p:par>
                              <p:par>
                                <p:cTn id="19" presetID="16" presetClass="entr" presetSubtype="21"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barn(inVertical)">
                                      <p:cBhvr>
                                        <p:cTn id="21" dur="3000"/>
                                        <p:tgtEl>
                                          <p:spTgt spid="15"/>
                                        </p:tgtEl>
                                      </p:cBhvr>
                                    </p:animEffect>
                                  </p:childTnLst>
                                </p:cTn>
                              </p:par>
                              <p:par>
                                <p:cTn id="22" presetID="2" presetClass="entr" presetSubtype="4"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3000" fill="hold"/>
                                        <p:tgtEl>
                                          <p:spTgt spid="15"/>
                                        </p:tgtEl>
                                        <p:attrNameLst>
                                          <p:attrName>ppt_x</p:attrName>
                                        </p:attrNameLst>
                                      </p:cBhvr>
                                      <p:tavLst>
                                        <p:tav tm="0">
                                          <p:val>
                                            <p:strVal val="#ppt_x"/>
                                          </p:val>
                                        </p:tav>
                                        <p:tav tm="100000">
                                          <p:val>
                                            <p:strVal val="#ppt_x"/>
                                          </p:val>
                                        </p:tav>
                                      </p:tavLst>
                                    </p:anim>
                                    <p:anim calcmode="lin" valueType="num">
                                      <p:cBhvr additive="base">
                                        <p:cTn id="25" dur="3000" fill="hold"/>
                                        <p:tgtEl>
                                          <p:spTgt spid="15"/>
                                        </p:tgtEl>
                                        <p:attrNameLst>
                                          <p:attrName>ppt_y</p:attrName>
                                        </p:attrNameLst>
                                      </p:cBhvr>
                                      <p:tavLst>
                                        <p:tav tm="0">
                                          <p:val>
                                            <p:strVal val="1+#ppt_h/2"/>
                                          </p:val>
                                        </p:tav>
                                        <p:tav tm="100000">
                                          <p:val>
                                            <p:strVal val="#ppt_y"/>
                                          </p:val>
                                        </p:tav>
                                      </p:tavLst>
                                    </p:anim>
                                  </p:childTnLst>
                                </p:cTn>
                              </p:par>
                              <p:par>
                                <p:cTn id="26" presetID="7" presetClass="entr" presetSubtype="1" fill="hold" grpId="0" nodeType="with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additive="base">
                                        <p:cTn id="28" dur="3000" fill="hold"/>
                                        <p:tgtEl>
                                          <p:spTgt spid="21"/>
                                        </p:tgtEl>
                                        <p:attrNameLst>
                                          <p:attrName>ppt_x</p:attrName>
                                        </p:attrNameLst>
                                      </p:cBhvr>
                                      <p:tavLst>
                                        <p:tav tm="0">
                                          <p:val>
                                            <p:strVal val="#ppt_x"/>
                                          </p:val>
                                        </p:tav>
                                        <p:tav tm="100000">
                                          <p:val>
                                            <p:strVal val="#ppt_x"/>
                                          </p:val>
                                        </p:tav>
                                      </p:tavLst>
                                    </p:anim>
                                    <p:anim calcmode="lin" valueType="num">
                                      <p:cBhvr additive="base">
                                        <p:cTn id="29" dur="3000" fill="hold"/>
                                        <p:tgtEl>
                                          <p:spTgt spid="21"/>
                                        </p:tgtEl>
                                        <p:attrNameLst>
                                          <p:attrName>ppt_y</p:attrName>
                                        </p:attrNameLst>
                                      </p:cBhvr>
                                      <p:tavLst>
                                        <p:tav tm="0">
                                          <p:val>
                                            <p:strVal val="0-#ppt_h/2"/>
                                          </p:val>
                                        </p:tav>
                                        <p:tav tm="100000">
                                          <p:val>
                                            <p:strVal val="#ppt_y"/>
                                          </p:val>
                                        </p:tav>
                                      </p:tavLst>
                                    </p:anim>
                                  </p:childTnLst>
                                </p:cTn>
                              </p:par>
                              <p:par>
                                <p:cTn id="30" presetID="7" presetClass="entr" presetSubtype="4"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additive="base">
                                        <p:cTn id="32" dur="3000" fill="hold"/>
                                        <p:tgtEl>
                                          <p:spTgt spid="22"/>
                                        </p:tgtEl>
                                        <p:attrNameLst>
                                          <p:attrName>ppt_x</p:attrName>
                                        </p:attrNameLst>
                                      </p:cBhvr>
                                      <p:tavLst>
                                        <p:tav tm="0">
                                          <p:val>
                                            <p:strVal val="#ppt_x"/>
                                          </p:val>
                                        </p:tav>
                                        <p:tav tm="100000">
                                          <p:val>
                                            <p:strVal val="#ppt_x"/>
                                          </p:val>
                                        </p:tav>
                                      </p:tavLst>
                                    </p:anim>
                                    <p:anim calcmode="lin" valueType="num">
                                      <p:cBhvr additive="base">
                                        <p:cTn id="33" dur="3000" fill="hold"/>
                                        <p:tgtEl>
                                          <p:spTgt spid="22"/>
                                        </p:tgtEl>
                                        <p:attrNameLst>
                                          <p:attrName>ppt_y</p:attrName>
                                        </p:attrNameLst>
                                      </p:cBhvr>
                                      <p:tavLst>
                                        <p:tav tm="0">
                                          <p:val>
                                            <p:strVal val="1+#ppt_h/2"/>
                                          </p:val>
                                        </p:tav>
                                        <p:tav tm="100000">
                                          <p:val>
                                            <p:strVal val="#ppt_y"/>
                                          </p:val>
                                        </p:tav>
                                      </p:tavLst>
                                    </p:anim>
                                  </p:childTnLst>
                                </p:cTn>
                              </p:par>
                            </p:childTnLst>
                          </p:cTn>
                        </p:par>
                        <p:par>
                          <p:cTn id="34" fill="hold" nodeType="afterGroup">
                            <p:stCondLst>
                              <p:cond delay="3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17"/>
                                        </p:tgtEl>
                                        <p:attrNameLst>
                                          <p:attrName>style.visibility</p:attrName>
                                        </p:attrNameLst>
                                      </p:cBhvr>
                                      <p:to>
                                        <p:strVal val="visible"/>
                                      </p:to>
                                    </p:set>
                                    <p:animEffect transition="in" filter="fade">
                                      <p:cBhvr>
                                        <p:cTn id="37" dur="1000"/>
                                        <p:tgtEl>
                                          <p:spTgt spid="17"/>
                                        </p:tgtEl>
                                      </p:cBhvr>
                                    </p:animEffect>
                                    <p:anim calcmode="lin" valueType="num">
                                      <p:cBhvr>
                                        <p:cTn id="38" dur="1000" fill="hold"/>
                                        <p:tgtEl>
                                          <p:spTgt spid="17"/>
                                        </p:tgtEl>
                                        <p:attrNameLst>
                                          <p:attrName>ppt_x</p:attrName>
                                        </p:attrNameLst>
                                      </p:cBhvr>
                                      <p:tavLst>
                                        <p:tav tm="0">
                                          <p:val>
                                            <p:strVal val="#ppt_x-.1"/>
                                          </p:val>
                                        </p:tav>
                                        <p:tav tm="100000">
                                          <p:val>
                                            <p:strVal val="#ppt_x"/>
                                          </p:val>
                                        </p:tav>
                                      </p:tavLst>
                                    </p:anim>
                                    <p:anim calcmode="lin" valueType="num">
                                      <p:cBhvr>
                                        <p:cTn id="39"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1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arco"/>
          <p:cNvSpPr/>
          <p:nvPr/>
        </p:nvSpPr>
        <p:spPr>
          <a:xfrm>
            <a:off x="1071563" y="596900"/>
            <a:ext cx="6929437" cy="4583113"/>
          </a:xfrm>
          <a:prstGeom prst="frame">
            <a:avLst>
              <a:gd name="adj1" fmla="val 5734"/>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571625" y="1011238"/>
            <a:ext cx="5929313" cy="3751262"/>
          </a:xfrm>
          <a:prstGeom prst="frame">
            <a:avLst>
              <a:gd name="adj1" fmla="val 7235"/>
            </a:avLst>
          </a:prstGeom>
          <a:solidFill>
            <a:schemeClr val="tx1">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2071688" y="1428750"/>
            <a:ext cx="4857750" cy="2857500"/>
          </a:xfrm>
          <a:prstGeom prst="frame">
            <a:avLst>
              <a:gd name="adj1" fmla="val 8346"/>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2571750" y="1844675"/>
            <a:ext cx="3857625" cy="2025650"/>
          </a:xfrm>
          <a:prstGeom prst="frame">
            <a:avLst>
              <a:gd name="adj1" fmla="val 12513"/>
            </a:avLst>
          </a:prstGeom>
          <a:solidFill>
            <a:schemeClr val="tx1">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3000375" y="2201863"/>
            <a:ext cx="2928938" cy="1311275"/>
          </a:xfrm>
          <a:prstGeom prst="frame">
            <a:avLst>
              <a:gd name="adj1" fmla="val 19786"/>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fontAlgn="auto">
              <a:spcBef>
                <a:spcPts val="0"/>
              </a:spcBef>
              <a:spcAft>
                <a:spcPts val="0"/>
              </a:spcAft>
              <a:defRPr/>
            </a:pPr>
            <a:endParaRPr lang="es-ES">
              <a:solidFill>
                <a:schemeClr val="tx1"/>
              </a:solidFill>
            </a:endParaRPr>
          </a:p>
        </p:txBody>
      </p:sp>
      <p:sp>
        <p:nvSpPr>
          <p:cNvPr id="10" name="9 CuadroTexto"/>
          <p:cNvSpPr txBox="1"/>
          <p:nvPr/>
        </p:nvSpPr>
        <p:spPr>
          <a:xfrm>
            <a:off x="971550" y="4791075"/>
            <a:ext cx="7777163"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Los estigmas son muy finos en su base y van aumentando su grosor a medida que se acercan al extremo, hasta terminar en una pequeña trompa los cuales deben secarse para poder ser utilizados.</a:t>
            </a:r>
          </a:p>
        </p:txBody>
      </p:sp>
    </p:spTree>
  </p:cSld>
  <p:clrMapOvr>
    <a:masterClrMapping/>
  </p:clrMapOvr>
  <mc:AlternateContent xmlns:mc="http://schemas.openxmlformats.org/markup-compatibility/2006" xmlns:p14="http://schemas.microsoft.com/office/powerpoint/2010/main">
    <mc:Choice Requires="p14">
      <p:transition spd="slow" p14:dur="3000" advTm="27000">
        <p14:vortex dir="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5"/>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500" fill="hold"/>
                                        <p:tgtEl>
                                          <p:spTgt spid="6"/>
                                        </p:tgtEl>
                                        <p:attrNameLst>
                                          <p:attrName>ppt_w</p:attrName>
                                        </p:attrNameLst>
                                      </p:cBhvr>
                                      <p:tavLst>
                                        <p:tav tm="0">
                                          <p:val>
                                            <p:fltVal val="0"/>
                                          </p:val>
                                        </p:tav>
                                        <p:tav tm="100000">
                                          <p:val>
                                            <p:strVal val="#ppt_w"/>
                                          </p:val>
                                        </p:tav>
                                      </p:tavLst>
                                    </p:anim>
                                    <p:anim calcmode="lin" valueType="num">
                                      <p:cBhvr>
                                        <p:cTn id="14" dur="1500" fill="hold"/>
                                        <p:tgtEl>
                                          <p:spTgt spid="6"/>
                                        </p:tgtEl>
                                        <p:attrNameLst>
                                          <p:attrName>ppt_h</p:attrName>
                                        </p:attrNameLst>
                                      </p:cBhvr>
                                      <p:tavLst>
                                        <p:tav tm="0">
                                          <p:val>
                                            <p:fltVal val="0"/>
                                          </p:val>
                                        </p:tav>
                                        <p:tav tm="100000">
                                          <p:val>
                                            <p:strVal val="#ppt_h"/>
                                          </p:val>
                                        </p:tav>
                                      </p:tavLst>
                                    </p:anim>
                                    <p:anim calcmode="lin" valueType="num">
                                      <p:cBhvr>
                                        <p:cTn id="15" dur="1500" fill="hold"/>
                                        <p:tgtEl>
                                          <p:spTgt spid="6"/>
                                        </p:tgtEl>
                                        <p:attrNameLst>
                                          <p:attrName>ppt_x</p:attrName>
                                        </p:attrNameLst>
                                      </p:cBhvr>
                                      <p:tavLst>
                                        <p:tav tm="0" fmla="#ppt_x+(cos(-2*pi*(1-$))*-#ppt_x-sin(-2*pi*(1-$))*(1-#ppt_y))*(1-$)">
                                          <p:val>
                                            <p:fltVal val="0"/>
                                          </p:val>
                                        </p:tav>
                                        <p:tav tm="100000">
                                          <p:val>
                                            <p:fltVal val="1"/>
                                          </p:val>
                                        </p:tav>
                                      </p:tavLst>
                                    </p:anim>
                                    <p:anim calcmode="lin" valueType="num">
                                      <p:cBhvr>
                                        <p:cTn id="16" dur="1500" fill="hold"/>
                                        <p:tgtEl>
                                          <p:spTgt spid="6"/>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2000" fill="hold"/>
                                        <p:tgtEl>
                                          <p:spTgt spid="7"/>
                                        </p:tgtEl>
                                        <p:attrNameLst>
                                          <p:attrName>ppt_w</p:attrName>
                                        </p:attrNameLst>
                                      </p:cBhvr>
                                      <p:tavLst>
                                        <p:tav tm="0">
                                          <p:val>
                                            <p:fltVal val="0"/>
                                          </p:val>
                                        </p:tav>
                                        <p:tav tm="100000">
                                          <p:val>
                                            <p:strVal val="#ppt_w"/>
                                          </p:val>
                                        </p:tav>
                                      </p:tavLst>
                                    </p:anim>
                                    <p:anim calcmode="lin" valueType="num">
                                      <p:cBhvr>
                                        <p:cTn id="20" dur="2000" fill="hold"/>
                                        <p:tgtEl>
                                          <p:spTgt spid="7"/>
                                        </p:tgtEl>
                                        <p:attrNameLst>
                                          <p:attrName>ppt_h</p:attrName>
                                        </p:attrNameLst>
                                      </p:cBhvr>
                                      <p:tavLst>
                                        <p:tav tm="0">
                                          <p:val>
                                            <p:fltVal val="0"/>
                                          </p:val>
                                        </p:tav>
                                        <p:tav tm="100000">
                                          <p:val>
                                            <p:strVal val="#ppt_h"/>
                                          </p:val>
                                        </p:tav>
                                      </p:tavLst>
                                    </p:anim>
                                    <p:anim calcmode="lin" valueType="num">
                                      <p:cBhvr>
                                        <p:cTn id="21"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7"/>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2500" fill="hold"/>
                                        <p:tgtEl>
                                          <p:spTgt spid="8"/>
                                        </p:tgtEl>
                                        <p:attrNameLst>
                                          <p:attrName>ppt_w</p:attrName>
                                        </p:attrNameLst>
                                      </p:cBhvr>
                                      <p:tavLst>
                                        <p:tav tm="0">
                                          <p:val>
                                            <p:fltVal val="0"/>
                                          </p:val>
                                        </p:tav>
                                        <p:tav tm="100000">
                                          <p:val>
                                            <p:strVal val="#ppt_w"/>
                                          </p:val>
                                        </p:tav>
                                      </p:tavLst>
                                    </p:anim>
                                    <p:anim calcmode="lin" valueType="num">
                                      <p:cBhvr>
                                        <p:cTn id="26" dur="2500" fill="hold"/>
                                        <p:tgtEl>
                                          <p:spTgt spid="8"/>
                                        </p:tgtEl>
                                        <p:attrNameLst>
                                          <p:attrName>ppt_h</p:attrName>
                                        </p:attrNameLst>
                                      </p:cBhvr>
                                      <p:tavLst>
                                        <p:tav tm="0">
                                          <p:val>
                                            <p:fltVal val="0"/>
                                          </p:val>
                                        </p:tav>
                                        <p:tav tm="100000">
                                          <p:val>
                                            <p:strVal val="#ppt_h"/>
                                          </p:val>
                                        </p:tav>
                                      </p:tavLst>
                                    </p:anim>
                                    <p:anim calcmode="lin" valueType="num">
                                      <p:cBhvr>
                                        <p:cTn id="27" dur="2500" fill="hold"/>
                                        <p:tgtEl>
                                          <p:spTgt spid="8"/>
                                        </p:tgtEl>
                                        <p:attrNameLst>
                                          <p:attrName>ppt_x</p:attrName>
                                        </p:attrNameLst>
                                      </p:cBhvr>
                                      <p:tavLst>
                                        <p:tav tm="0" fmla="#ppt_x+(cos(-2*pi*(1-$))*-#ppt_x-sin(-2*pi*(1-$))*(1-#ppt_y))*(1-$)">
                                          <p:val>
                                            <p:fltVal val="0"/>
                                          </p:val>
                                        </p:tav>
                                        <p:tav tm="100000">
                                          <p:val>
                                            <p:fltVal val="1"/>
                                          </p:val>
                                        </p:tav>
                                      </p:tavLst>
                                    </p:anim>
                                    <p:anim calcmode="lin" valueType="num">
                                      <p:cBhvr>
                                        <p:cTn id="28" dur="2500" fill="hold"/>
                                        <p:tgtEl>
                                          <p:spTgt spid="8"/>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3000" fill="hold"/>
                                        <p:tgtEl>
                                          <p:spTgt spid="9"/>
                                        </p:tgtEl>
                                        <p:attrNameLst>
                                          <p:attrName>ppt_w</p:attrName>
                                        </p:attrNameLst>
                                      </p:cBhvr>
                                      <p:tavLst>
                                        <p:tav tm="0">
                                          <p:val>
                                            <p:fltVal val="0"/>
                                          </p:val>
                                        </p:tav>
                                        <p:tav tm="100000">
                                          <p:val>
                                            <p:strVal val="#ppt_w"/>
                                          </p:val>
                                        </p:tav>
                                      </p:tavLst>
                                    </p:anim>
                                    <p:anim calcmode="lin" valueType="num">
                                      <p:cBhvr>
                                        <p:cTn id="32" dur="3000" fill="hold"/>
                                        <p:tgtEl>
                                          <p:spTgt spid="9"/>
                                        </p:tgtEl>
                                        <p:attrNameLst>
                                          <p:attrName>ppt_h</p:attrName>
                                        </p:attrNameLst>
                                      </p:cBhvr>
                                      <p:tavLst>
                                        <p:tav tm="0">
                                          <p:val>
                                            <p:fltVal val="0"/>
                                          </p:val>
                                        </p:tav>
                                        <p:tav tm="100000">
                                          <p:val>
                                            <p:strVal val="#ppt_h"/>
                                          </p:val>
                                        </p:tav>
                                      </p:tavLst>
                                    </p:anim>
                                    <p:anim calcmode="lin" valueType="num">
                                      <p:cBhvr>
                                        <p:cTn id="33"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4" dur="30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35" fill="hold" nodeType="afterGroup">
                            <p:stCondLst>
                              <p:cond delay="3000"/>
                            </p:stCondLst>
                            <p:childTnLst>
                              <p:par>
                                <p:cTn id="36" presetID="15" presetClass="exit" presetSubtype="0" fill="hold" nodeType="afterEffect">
                                  <p:stCondLst>
                                    <p:cond delay="0"/>
                                  </p:stCondLst>
                                  <p:childTnLst>
                                    <p:anim calcmode="lin" valueType="num">
                                      <p:cBhvr>
                                        <p:cTn id="37" dur="3000"/>
                                        <p:tgtEl>
                                          <p:spTgt spid="5"/>
                                        </p:tgtEl>
                                        <p:attrNameLst>
                                          <p:attrName>ppt_w</p:attrName>
                                        </p:attrNameLst>
                                      </p:cBhvr>
                                      <p:tavLst>
                                        <p:tav tm="0">
                                          <p:val>
                                            <p:strVal val="ppt_w"/>
                                          </p:val>
                                        </p:tav>
                                        <p:tav tm="100000">
                                          <p:val>
                                            <p:fltVal val="0"/>
                                          </p:val>
                                        </p:tav>
                                      </p:tavLst>
                                    </p:anim>
                                    <p:anim calcmode="lin" valueType="num">
                                      <p:cBhvr>
                                        <p:cTn id="38" dur="3000"/>
                                        <p:tgtEl>
                                          <p:spTgt spid="5"/>
                                        </p:tgtEl>
                                        <p:attrNameLst>
                                          <p:attrName>ppt_h</p:attrName>
                                        </p:attrNameLst>
                                      </p:cBhvr>
                                      <p:tavLst>
                                        <p:tav tm="0">
                                          <p:val>
                                            <p:strVal val="ppt_h"/>
                                          </p:val>
                                        </p:tav>
                                        <p:tav tm="100000">
                                          <p:val>
                                            <p:fltVal val="0"/>
                                          </p:val>
                                        </p:tav>
                                      </p:tavLst>
                                    </p:anim>
                                    <p:anim calcmode="lin" valueType="num">
                                      <p:cBhvr>
                                        <p:cTn id="39" dur="3000"/>
                                        <p:tgtEl>
                                          <p:spTgt spid="5"/>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40" dur="3000"/>
                                        <p:tgtEl>
                                          <p:spTgt spid="5"/>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41" dur="1" fill="hold">
                                          <p:stCondLst>
                                            <p:cond delay="2999"/>
                                          </p:stCondLst>
                                        </p:cTn>
                                        <p:tgtEl>
                                          <p:spTgt spid="5"/>
                                        </p:tgtEl>
                                        <p:attrNameLst>
                                          <p:attrName>style.visibility</p:attrName>
                                        </p:attrNameLst>
                                      </p:cBhvr>
                                      <p:to>
                                        <p:strVal val="hidden"/>
                                      </p:to>
                                    </p:set>
                                  </p:childTnLst>
                                </p:cTn>
                              </p:par>
                              <p:par>
                                <p:cTn id="42" presetID="15" presetClass="exit" presetSubtype="0" fill="hold" nodeType="withEffect">
                                  <p:stCondLst>
                                    <p:cond delay="0"/>
                                  </p:stCondLst>
                                  <p:childTnLst>
                                    <p:anim calcmode="lin" valueType="num">
                                      <p:cBhvr>
                                        <p:cTn id="43" dur="2500"/>
                                        <p:tgtEl>
                                          <p:spTgt spid="6"/>
                                        </p:tgtEl>
                                        <p:attrNameLst>
                                          <p:attrName>ppt_w</p:attrName>
                                        </p:attrNameLst>
                                      </p:cBhvr>
                                      <p:tavLst>
                                        <p:tav tm="0">
                                          <p:val>
                                            <p:strVal val="ppt_w"/>
                                          </p:val>
                                        </p:tav>
                                        <p:tav tm="100000">
                                          <p:val>
                                            <p:fltVal val="0"/>
                                          </p:val>
                                        </p:tav>
                                      </p:tavLst>
                                    </p:anim>
                                    <p:anim calcmode="lin" valueType="num">
                                      <p:cBhvr>
                                        <p:cTn id="44" dur="2500"/>
                                        <p:tgtEl>
                                          <p:spTgt spid="6"/>
                                        </p:tgtEl>
                                        <p:attrNameLst>
                                          <p:attrName>ppt_h</p:attrName>
                                        </p:attrNameLst>
                                      </p:cBhvr>
                                      <p:tavLst>
                                        <p:tav tm="0">
                                          <p:val>
                                            <p:strVal val="ppt_h"/>
                                          </p:val>
                                        </p:tav>
                                        <p:tav tm="100000">
                                          <p:val>
                                            <p:fltVal val="0"/>
                                          </p:val>
                                        </p:tav>
                                      </p:tavLst>
                                    </p:anim>
                                    <p:anim calcmode="lin" valueType="num">
                                      <p:cBhvr>
                                        <p:cTn id="45" dur="25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46" dur="25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47" dur="1" fill="hold">
                                          <p:stCondLst>
                                            <p:cond delay="2499"/>
                                          </p:stCondLst>
                                        </p:cTn>
                                        <p:tgtEl>
                                          <p:spTgt spid="6"/>
                                        </p:tgtEl>
                                        <p:attrNameLst>
                                          <p:attrName>style.visibility</p:attrName>
                                        </p:attrNameLst>
                                      </p:cBhvr>
                                      <p:to>
                                        <p:strVal val="hidden"/>
                                      </p:to>
                                    </p:set>
                                  </p:childTnLst>
                                </p:cTn>
                              </p:par>
                              <p:par>
                                <p:cTn id="48" presetID="15" presetClass="exit" presetSubtype="0" fill="hold" nodeType="withEffect">
                                  <p:stCondLst>
                                    <p:cond delay="0"/>
                                  </p:stCondLst>
                                  <p:childTnLst>
                                    <p:anim calcmode="lin" valueType="num">
                                      <p:cBhvr>
                                        <p:cTn id="49" dur="2000"/>
                                        <p:tgtEl>
                                          <p:spTgt spid="7"/>
                                        </p:tgtEl>
                                        <p:attrNameLst>
                                          <p:attrName>ppt_w</p:attrName>
                                        </p:attrNameLst>
                                      </p:cBhvr>
                                      <p:tavLst>
                                        <p:tav tm="0">
                                          <p:val>
                                            <p:strVal val="ppt_w"/>
                                          </p:val>
                                        </p:tav>
                                        <p:tav tm="100000">
                                          <p:val>
                                            <p:fltVal val="0"/>
                                          </p:val>
                                        </p:tav>
                                      </p:tavLst>
                                    </p:anim>
                                    <p:anim calcmode="lin" valueType="num">
                                      <p:cBhvr>
                                        <p:cTn id="50" dur="2000"/>
                                        <p:tgtEl>
                                          <p:spTgt spid="7"/>
                                        </p:tgtEl>
                                        <p:attrNameLst>
                                          <p:attrName>ppt_h</p:attrName>
                                        </p:attrNameLst>
                                      </p:cBhvr>
                                      <p:tavLst>
                                        <p:tav tm="0">
                                          <p:val>
                                            <p:strVal val="ppt_h"/>
                                          </p:val>
                                        </p:tav>
                                        <p:tav tm="100000">
                                          <p:val>
                                            <p:fltVal val="0"/>
                                          </p:val>
                                        </p:tav>
                                      </p:tavLst>
                                    </p:anim>
                                    <p:anim calcmode="lin" valueType="num">
                                      <p:cBhvr>
                                        <p:cTn id="51" dur="2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52" dur="2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3" dur="1" fill="hold">
                                          <p:stCondLst>
                                            <p:cond delay="1999"/>
                                          </p:stCondLst>
                                        </p:cTn>
                                        <p:tgtEl>
                                          <p:spTgt spid="7"/>
                                        </p:tgtEl>
                                        <p:attrNameLst>
                                          <p:attrName>style.visibility</p:attrName>
                                        </p:attrNameLst>
                                      </p:cBhvr>
                                      <p:to>
                                        <p:strVal val="hidden"/>
                                      </p:to>
                                    </p:set>
                                  </p:childTnLst>
                                </p:cTn>
                              </p:par>
                              <p:par>
                                <p:cTn id="54" presetID="15" presetClass="exit" presetSubtype="0" fill="hold" nodeType="withEffect">
                                  <p:stCondLst>
                                    <p:cond delay="0"/>
                                  </p:stCondLst>
                                  <p:childTnLst>
                                    <p:anim calcmode="lin" valueType="num">
                                      <p:cBhvr>
                                        <p:cTn id="55" dur="1500"/>
                                        <p:tgtEl>
                                          <p:spTgt spid="8"/>
                                        </p:tgtEl>
                                        <p:attrNameLst>
                                          <p:attrName>ppt_w</p:attrName>
                                        </p:attrNameLst>
                                      </p:cBhvr>
                                      <p:tavLst>
                                        <p:tav tm="0">
                                          <p:val>
                                            <p:strVal val="ppt_w"/>
                                          </p:val>
                                        </p:tav>
                                        <p:tav tm="100000">
                                          <p:val>
                                            <p:fltVal val="0"/>
                                          </p:val>
                                        </p:tav>
                                      </p:tavLst>
                                    </p:anim>
                                    <p:anim calcmode="lin" valueType="num">
                                      <p:cBhvr>
                                        <p:cTn id="56" dur="1500"/>
                                        <p:tgtEl>
                                          <p:spTgt spid="8"/>
                                        </p:tgtEl>
                                        <p:attrNameLst>
                                          <p:attrName>ppt_h</p:attrName>
                                        </p:attrNameLst>
                                      </p:cBhvr>
                                      <p:tavLst>
                                        <p:tav tm="0">
                                          <p:val>
                                            <p:strVal val="ppt_h"/>
                                          </p:val>
                                        </p:tav>
                                        <p:tav tm="100000">
                                          <p:val>
                                            <p:fltVal val="0"/>
                                          </p:val>
                                        </p:tav>
                                      </p:tavLst>
                                    </p:anim>
                                    <p:anim calcmode="lin" valueType="num">
                                      <p:cBhvr>
                                        <p:cTn id="57" dur="15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58" dur="15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9" dur="1" fill="hold">
                                          <p:stCondLst>
                                            <p:cond delay="1499"/>
                                          </p:stCondLst>
                                        </p:cTn>
                                        <p:tgtEl>
                                          <p:spTgt spid="8"/>
                                        </p:tgtEl>
                                        <p:attrNameLst>
                                          <p:attrName>style.visibility</p:attrName>
                                        </p:attrNameLst>
                                      </p:cBhvr>
                                      <p:to>
                                        <p:strVal val="hidden"/>
                                      </p:to>
                                    </p:set>
                                  </p:childTnLst>
                                </p:cTn>
                              </p:par>
                              <p:par>
                                <p:cTn id="60" presetID="15" presetClass="exit" presetSubtype="0" fill="hold" nodeType="withEffect">
                                  <p:stCondLst>
                                    <p:cond delay="0"/>
                                  </p:stCondLst>
                                  <p:childTnLst>
                                    <p:anim calcmode="lin" valueType="num">
                                      <p:cBhvr>
                                        <p:cTn id="61" dur="1000"/>
                                        <p:tgtEl>
                                          <p:spTgt spid="9"/>
                                        </p:tgtEl>
                                        <p:attrNameLst>
                                          <p:attrName>ppt_w</p:attrName>
                                        </p:attrNameLst>
                                      </p:cBhvr>
                                      <p:tavLst>
                                        <p:tav tm="0">
                                          <p:val>
                                            <p:strVal val="ppt_w"/>
                                          </p:val>
                                        </p:tav>
                                        <p:tav tm="100000">
                                          <p:val>
                                            <p:fltVal val="0"/>
                                          </p:val>
                                        </p:tav>
                                      </p:tavLst>
                                    </p:anim>
                                    <p:anim calcmode="lin" valueType="num">
                                      <p:cBhvr>
                                        <p:cTn id="62" dur="1000"/>
                                        <p:tgtEl>
                                          <p:spTgt spid="9"/>
                                        </p:tgtEl>
                                        <p:attrNameLst>
                                          <p:attrName>ppt_h</p:attrName>
                                        </p:attrNameLst>
                                      </p:cBhvr>
                                      <p:tavLst>
                                        <p:tav tm="0">
                                          <p:val>
                                            <p:strVal val="ppt_h"/>
                                          </p:val>
                                        </p:tav>
                                        <p:tav tm="100000">
                                          <p:val>
                                            <p:fltVal val="0"/>
                                          </p:val>
                                        </p:tav>
                                      </p:tavLst>
                                    </p:anim>
                                    <p:anim calcmode="lin" valueType="num">
                                      <p:cBhvr>
                                        <p:cTn id="63" dur="1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4" dur="1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5" dur="1" fill="hold">
                                          <p:stCondLst>
                                            <p:cond delay="999"/>
                                          </p:stCondLst>
                                        </p:cTn>
                                        <p:tgtEl>
                                          <p:spTgt spid="9"/>
                                        </p:tgtEl>
                                        <p:attrNameLst>
                                          <p:attrName>style.visibility</p:attrName>
                                        </p:attrNameLst>
                                      </p:cBhvr>
                                      <p:to>
                                        <p:strVal val="hidden"/>
                                      </p:to>
                                    </p:set>
                                  </p:childTnLst>
                                </p:cTn>
                              </p:par>
                              <p:par>
                                <p:cTn id="66" presetID="15" presetClass="entr" presetSubtype="0"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 calcmode="lin" valueType="num">
                                      <p:cBhvr>
                                        <p:cTn id="68" dur="3000" fill="hold"/>
                                        <p:tgtEl>
                                          <p:spTgt spid="4"/>
                                        </p:tgtEl>
                                        <p:attrNameLst>
                                          <p:attrName>ppt_w</p:attrName>
                                        </p:attrNameLst>
                                      </p:cBhvr>
                                      <p:tavLst>
                                        <p:tav tm="0">
                                          <p:val>
                                            <p:fltVal val="0"/>
                                          </p:val>
                                        </p:tav>
                                        <p:tav tm="100000">
                                          <p:val>
                                            <p:strVal val="#ppt_w"/>
                                          </p:val>
                                        </p:tav>
                                      </p:tavLst>
                                    </p:anim>
                                    <p:anim calcmode="lin" valueType="num">
                                      <p:cBhvr>
                                        <p:cTn id="69" dur="3000" fill="hold"/>
                                        <p:tgtEl>
                                          <p:spTgt spid="4"/>
                                        </p:tgtEl>
                                        <p:attrNameLst>
                                          <p:attrName>ppt_h</p:attrName>
                                        </p:attrNameLst>
                                      </p:cBhvr>
                                      <p:tavLst>
                                        <p:tav tm="0">
                                          <p:val>
                                            <p:fltVal val="0"/>
                                          </p:val>
                                        </p:tav>
                                        <p:tav tm="100000">
                                          <p:val>
                                            <p:strVal val="#ppt_h"/>
                                          </p:val>
                                        </p:tav>
                                      </p:tavLst>
                                    </p:anim>
                                    <p:anim calcmode="lin" valueType="num">
                                      <p:cBhvr>
                                        <p:cTn id="70" dur="3000" fill="hold"/>
                                        <p:tgtEl>
                                          <p:spTgt spid="4"/>
                                        </p:tgtEl>
                                        <p:attrNameLst>
                                          <p:attrName>ppt_x</p:attrName>
                                        </p:attrNameLst>
                                      </p:cBhvr>
                                      <p:tavLst>
                                        <p:tav tm="0" fmla="#ppt_x+(cos(-2*pi*(1-$))*-#ppt_x-sin(-2*pi*(1-$))*(1-#ppt_y))*(1-$)">
                                          <p:val>
                                            <p:fltVal val="0"/>
                                          </p:val>
                                        </p:tav>
                                        <p:tav tm="100000">
                                          <p:val>
                                            <p:fltVal val="1"/>
                                          </p:val>
                                        </p:tav>
                                      </p:tavLst>
                                    </p:anim>
                                    <p:anim calcmode="lin" valueType="num">
                                      <p:cBhvr>
                                        <p:cTn id="71" dur="3000" fill="hold"/>
                                        <p:tgtEl>
                                          <p:spTgt spid="4"/>
                                        </p:tgtEl>
                                        <p:attrNameLst>
                                          <p:attrName>ppt_y</p:attrName>
                                        </p:attrNameLst>
                                      </p:cBhvr>
                                      <p:tavLst>
                                        <p:tav tm="0" fmla="#ppt_y+(sin(-2*pi*(1-$))*-#ppt_x+cos(-2*pi*(1-$))*(1-#ppt_y))*(1-$)">
                                          <p:val>
                                            <p:fltVal val="0"/>
                                          </p:val>
                                        </p:tav>
                                        <p:tav tm="100000">
                                          <p:val>
                                            <p:fltVal val="1"/>
                                          </p:val>
                                        </p:tav>
                                      </p:tavLst>
                                    </p:anim>
                                  </p:childTnLst>
                                </p:cTn>
                              </p:par>
                              <p:par>
                                <p:cTn id="72" presetID="13" presetClass="entr" presetSubtype="16"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plus(in)">
                                      <p:cBhvr>
                                        <p:cTn id="74" dur="3000"/>
                                        <p:tgtEl>
                                          <p:spTgt spid="4"/>
                                        </p:tgtEl>
                                      </p:cBhvr>
                                    </p:animEffect>
                                  </p:childTnLst>
                                </p:cTn>
                              </p:par>
                            </p:childTnLst>
                          </p:cTn>
                        </p:par>
                        <p:par>
                          <p:cTn id="75" fill="hold" nodeType="afterGroup">
                            <p:stCondLst>
                              <p:cond delay="6000"/>
                            </p:stCondLst>
                            <p:childTnLst>
                              <p:par>
                                <p:cTn id="76" presetID="40" presetClass="entr" presetSubtype="0" fill="hold" grpId="0" nodeType="afterEffect">
                                  <p:stCondLst>
                                    <p:cond delay="0"/>
                                  </p:stCondLst>
                                  <p:iterate type="lt">
                                    <p:tmPct val="10000"/>
                                  </p:iterate>
                                  <p:childTnLst>
                                    <p:set>
                                      <p:cBhvr>
                                        <p:cTn id="77" dur="1" fill="hold">
                                          <p:stCondLst>
                                            <p:cond delay="0"/>
                                          </p:stCondLst>
                                        </p:cTn>
                                        <p:tgtEl>
                                          <p:spTgt spid="10"/>
                                        </p:tgtEl>
                                        <p:attrNameLst>
                                          <p:attrName>style.visibility</p:attrName>
                                        </p:attrNameLst>
                                      </p:cBhvr>
                                      <p:to>
                                        <p:strVal val="visible"/>
                                      </p:to>
                                    </p:set>
                                    <p:animEffect transition="in" filter="fade">
                                      <p:cBhvr>
                                        <p:cTn id="78" dur="1000"/>
                                        <p:tgtEl>
                                          <p:spTgt spid="10"/>
                                        </p:tgtEl>
                                      </p:cBhvr>
                                    </p:animEffect>
                                    <p:anim calcmode="lin" valueType="num">
                                      <p:cBhvr>
                                        <p:cTn id="79" dur="1000" fill="hold"/>
                                        <p:tgtEl>
                                          <p:spTgt spid="10"/>
                                        </p:tgtEl>
                                        <p:attrNameLst>
                                          <p:attrName>ppt_x</p:attrName>
                                        </p:attrNameLst>
                                      </p:cBhvr>
                                      <p:tavLst>
                                        <p:tav tm="0">
                                          <p:val>
                                            <p:strVal val="#ppt_x-.1"/>
                                          </p:val>
                                        </p:tav>
                                        <p:tav tm="100000">
                                          <p:val>
                                            <p:strVal val="#ppt_x"/>
                                          </p:val>
                                        </p:tav>
                                      </p:tavLst>
                                    </p:anim>
                                    <p:anim calcmode="lin" valueType="num">
                                      <p:cBhvr>
                                        <p:cTn id="80"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2974975"/>
            <a:ext cx="571500" cy="1193800"/>
          </a:xfrm>
          <a:prstGeom prst="rect">
            <a:avLst/>
          </a:prstGeom>
          <a:solidFill>
            <a:schemeClr val="accent6">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571500" y="2974975"/>
            <a:ext cx="571500" cy="1193800"/>
          </a:xfrm>
          <a:prstGeom prst="rect">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1143000" y="2974975"/>
            <a:ext cx="571500" cy="1193800"/>
          </a:xfrm>
          <a:prstGeom prst="rect">
            <a:avLst/>
          </a:prstGeom>
          <a:solidFill>
            <a:schemeClr val="accent6">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1714500" y="2974975"/>
            <a:ext cx="571500" cy="1193800"/>
          </a:xfrm>
          <a:prstGeom prst="rect">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2286000" y="2974975"/>
            <a:ext cx="571500" cy="1193800"/>
          </a:xfrm>
          <a:prstGeom prst="rect">
            <a:avLst/>
          </a:prstGeom>
          <a:solidFill>
            <a:schemeClr val="accent6">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2857500" y="2974975"/>
            <a:ext cx="571500" cy="1193800"/>
          </a:xfrm>
          <a:prstGeom prst="rect">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3429000" y="2974975"/>
            <a:ext cx="571500" cy="1193800"/>
          </a:xfrm>
          <a:prstGeom prst="rect">
            <a:avLst/>
          </a:prstGeom>
          <a:solidFill>
            <a:schemeClr val="accent6">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4000500" y="2974975"/>
            <a:ext cx="571500" cy="1193800"/>
          </a:xfrm>
          <a:prstGeom prst="rect">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4572000" y="2974975"/>
            <a:ext cx="571500" cy="1193800"/>
          </a:xfrm>
          <a:prstGeom prst="rect">
            <a:avLst/>
          </a:prstGeom>
          <a:solidFill>
            <a:schemeClr val="accent6">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5143500" y="2974975"/>
            <a:ext cx="571500" cy="1193800"/>
          </a:xfrm>
          <a:prstGeom prst="rect">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5715000" y="2974975"/>
            <a:ext cx="571500" cy="1193800"/>
          </a:xfrm>
          <a:prstGeom prst="rect">
            <a:avLst/>
          </a:prstGeom>
          <a:solidFill>
            <a:schemeClr val="accent6">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6286500" y="2974975"/>
            <a:ext cx="571500" cy="1193800"/>
          </a:xfrm>
          <a:prstGeom prst="rect">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6858000" y="2974975"/>
            <a:ext cx="571500" cy="1193800"/>
          </a:xfrm>
          <a:prstGeom prst="rect">
            <a:avLst/>
          </a:prstGeom>
          <a:solidFill>
            <a:schemeClr val="accent6">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7429500" y="2974975"/>
            <a:ext cx="571500" cy="1193800"/>
          </a:xfrm>
          <a:prstGeom prst="rect">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8001000" y="2974975"/>
            <a:ext cx="571500" cy="1193800"/>
          </a:xfrm>
          <a:prstGeom prst="rect">
            <a:avLst/>
          </a:prstGeom>
          <a:solidFill>
            <a:schemeClr val="accent6">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8572500" y="2974975"/>
            <a:ext cx="571500" cy="1193800"/>
          </a:xfrm>
          <a:prstGeom prst="rect">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9" name="38 Rectángulo"/>
          <p:cNvSpPr/>
          <p:nvPr/>
        </p:nvSpPr>
        <p:spPr>
          <a:xfrm rot="10800000" flipH="1">
            <a:off x="0" y="1787525"/>
            <a:ext cx="571500" cy="1190625"/>
          </a:xfrm>
          <a:prstGeom prst="rect">
            <a:avLst/>
          </a:prstGeom>
          <a:solidFill>
            <a:schemeClr val="accent6">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0" name="39 Rectángulo"/>
          <p:cNvSpPr/>
          <p:nvPr/>
        </p:nvSpPr>
        <p:spPr>
          <a:xfrm rot="10800000" flipH="1">
            <a:off x="571500" y="1787525"/>
            <a:ext cx="571500" cy="1190625"/>
          </a:xfrm>
          <a:prstGeom prst="rect">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3" name="42 Rectángulo"/>
          <p:cNvSpPr/>
          <p:nvPr/>
        </p:nvSpPr>
        <p:spPr>
          <a:xfrm rot="10800000" flipH="1">
            <a:off x="1143000" y="1787525"/>
            <a:ext cx="571500" cy="1190625"/>
          </a:xfrm>
          <a:prstGeom prst="rect">
            <a:avLst/>
          </a:prstGeom>
          <a:solidFill>
            <a:schemeClr val="accent6">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4" name="43 Rectángulo"/>
          <p:cNvSpPr/>
          <p:nvPr/>
        </p:nvSpPr>
        <p:spPr>
          <a:xfrm rot="10800000" flipH="1">
            <a:off x="1714500" y="1787525"/>
            <a:ext cx="571500" cy="1190625"/>
          </a:xfrm>
          <a:prstGeom prst="rect">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5" name="44 Rectángulo"/>
          <p:cNvSpPr/>
          <p:nvPr/>
        </p:nvSpPr>
        <p:spPr>
          <a:xfrm rot="10800000" flipH="1">
            <a:off x="2286000" y="1787525"/>
            <a:ext cx="571500" cy="1190625"/>
          </a:xfrm>
          <a:prstGeom prst="rect">
            <a:avLst/>
          </a:prstGeom>
          <a:solidFill>
            <a:schemeClr val="accent6">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6" name="45 Rectángulo"/>
          <p:cNvSpPr/>
          <p:nvPr/>
        </p:nvSpPr>
        <p:spPr>
          <a:xfrm rot="10800000" flipH="1">
            <a:off x="2857500" y="1787525"/>
            <a:ext cx="571500" cy="1190625"/>
          </a:xfrm>
          <a:prstGeom prst="rect">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7" name="46 Rectángulo"/>
          <p:cNvSpPr/>
          <p:nvPr/>
        </p:nvSpPr>
        <p:spPr>
          <a:xfrm rot="10800000" flipH="1">
            <a:off x="3429000" y="1787525"/>
            <a:ext cx="571500" cy="1190625"/>
          </a:xfrm>
          <a:prstGeom prst="rect">
            <a:avLst/>
          </a:prstGeom>
          <a:solidFill>
            <a:schemeClr val="accent6">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8" name="47 Rectángulo"/>
          <p:cNvSpPr/>
          <p:nvPr/>
        </p:nvSpPr>
        <p:spPr>
          <a:xfrm rot="10800000" flipH="1">
            <a:off x="4000500" y="1787525"/>
            <a:ext cx="571500" cy="1190625"/>
          </a:xfrm>
          <a:prstGeom prst="rect">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9" name="48 Rectángulo"/>
          <p:cNvSpPr/>
          <p:nvPr/>
        </p:nvSpPr>
        <p:spPr>
          <a:xfrm rot="10800000" flipH="1">
            <a:off x="4572000" y="1787525"/>
            <a:ext cx="571500" cy="1190625"/>
          </a:xfrm>
          <a:prstGeom prst="rect">
            <a:avLst/>
          </a:prstGeom>
          <a:solidFill>
            <a:schemeClr val="accent6">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0" name="49 Rectángulo"/>
          <p:cNvSpPr/>
          <p:nvPr/>
        </p:nvSpPr>
        <p:spPr>
          <a:xfrm rot="10800000" flipH="1">
            <a:off x="5143500" y="1787525"/>
            <a:ext cx="571500" cy="1190625"/>
          </a:xfrm>
          <a:prstGeom prst="rect">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1" name="50 Rectángulo"/>
          <p:cNvSpPr/>
          <p:nvPr/>
        </p:nvSpPr>
        <p:spPr>
          <a:xfrm rot="10800000" flipH="1">
            <a:off x="5715000" y="1787525"/>
            <a:ext cx="571500" cy="1190625"/>
          </a:xfrm>
          <a:prstGeom prst="rect">
            <a:avLst/>
          </a:prstGeom>
          <a:solidFill>
            <a:schemeClr val="accent6">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2" name="51 Rectángulo"/>
          <p:cNvSpPr/>
          <p:nvPr/>
        </p:nvSpPr>
        <p:spPr>
          <a:xfrm rot="10800000" flipH="1">
            <a:off x="6286500" y="1787525"/>
            <a:ext cx="571500" cy="1190625"/>
          </a:xfrm>
          <a:prstGeom prst="rect">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3" name="52 Rectángulo"/>
          <p:cNvSpPr/>
          <p:nvPr/>
        </p:nvSpPr>
        <p:spPr>
          <a:xfrm rot="10800000" flipH="1">
            <a:off x="6858000" y="1787525"/>
            <a:ext cx="571500" cy="1190625"/>
          </a:xfrm>
          <a:prstGeom prst="rect">
            <a:avLst/>
          </a:prstGeom>
          <a:solidFill>
            <a:schemeClr val="accent6">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4" name="53 Rectángulo"/>
          <p:cNvSpPr/>
          <p:nvPr/>
        </p:nvSpPr>
        <p:spPr>
          <a:xfrm rot="10800000" flipH="1">
            <a:off x="7429500" y="1787525"/>
            <a:ext cx="571500" cy="1190625"/>
          </a:xfrm>
          <a:prstGeom prst="rect">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5" name="54 Rectángulo"/>
          <p:cNvSpPr/>
          <p:nvPr/>
        </p:nvSpPr>
        <p:spPr>
          <a:xfrm rot="10800000" flipH="1">
            <a:off x="8001000" y="1787525"/>
            <a:ext cx="571500" cy="1190625"/>
          </a:xfrm>
          <a:prstGeom prst="rect">
            <a:avLst/>
          </a:prstGeom>
          <a:solidFill>
            <a:schemeClr val="accent6">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6" name="55 Rectángulo"/>
          <p:cNvSpPr/>
          <p:nvPr/>
        </p:nvSpPr>
        <p:spPr>
          <a:xfrm rot="10800000" flipH="1">
            <a:off x="8572500" y="1787525"/>
            <a:ext cx="571500" cy="1190625"/>
          </a:xfrm>
          <a:prstGeom prst="rect">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5" name="34 CuadroTexto"/>
          <p:cNvSpPr txBox="1"/>
          <p:nvPr/>
        </p:nvSpPr>
        <p:spPr>
          <a:xfrm>
            <a:off x="1692275" y="5089525"/>
            <a:ext cx="5526128" cy="400110"/>
          </a:xfrm>
          <a:prstGeom prst="rect">
            <a:avLst/>
          </a:prstGeom>
          <a:noFill/>
        </p:spPr>
        <p:txBody>
          <a:bodyPr wrap="none">
            <a:spAutoFit/>
          </a:bodyPr>
          <a:lstStyle/>
          <a:p>
            <a:pPr>
              <a:defRPr/>
            </a:pPr>
            <a:r>
              <a:rPr lang="es-ES" sz="2000"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Bulbo o cebolla del azafrán, lista para sembrar.</a:t>
            </a:r>
          </a:p>
        </p:txBody>
      </p:sp>
    </p:spTree>
  </p:cSld>
  <p:clrMapOvr>
    <a:masterClrMapping/>
  </p:clrMapOvr>
  <mc:AlternateContent xmlns:mc="http://schemas.openxmlformats.org/markup-compatibility/2006" xmlns:p14="http://schemas.microsoft.com/office/powerpoint/2010/main">
    <mc:Choice Requires="p14">
      <p:transition spd="slow" p14:dur="3000" advTm="15000">
        <p14:vortex dir="r"/>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3000" fill="hold"/>
                                        <p:tgtEl>
                                          <p:spTgt spid="39"/>
                                        </p:tgtEl>
                                        <p:attrNameLst>
                                          <p:attrName>ppt_x</p:attrName>
                                        </p:attrNameLst>
                                      </p:cBhvr>
                                      <p:tavLst>
                                        <p:tav tm="0">
                                          <p:val>
                                            <p:strVal val="0-#ppt_w/2"/>
                                          </p:val>
                                        </p:tav>
                                        <p:tav tm="100000">
                                          <p:val>
                                            <p:strVal val="#ppt_x"/>
                                          </p:val>
                                        </p:tav>
                                      </p:tavLst>
                                    </p:anim>
                                    <p:anim calcmode="lin" valueType="num">
                                      <p:cBhvr additive="base">
                                        <p:cTn id="8" dur="3000" fill="hold"/>
                                        <p:tgtEl>
                                          <p:spTgt spid="39"/>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3000" fill="hold"/>
                                        <p:tgtEl>
                                          <p:spTgt spid="40"/>
                                        </p:tgtEl>
                                        <p:attrNameLst>
                                          <p:attrName>ppt_x</p:attrName>
                                        </p:attrNameLst>
                                      </p:cBhvr>
                                      <p:tavLst>
                                        <p:tav tm="0">
                                          <p:val>
                                            <p:strVal val="0-#ppt_w/2"/>
                                          </p:val>
                                        </p:tav>
                                        <p:tav tm="100000">
                                          <p:val>
                                            <p:strVal val="#ppt_x"/>
                                          </p:val>
                                        </p:tav>
                                      </p:tavLst>
                                    </p:anim>
                                    <p:anim calcmode="lin" valueType="num">
                                      <p:cBhvr additive="base">
                                        <p:cTn id="12" dur="3000" fill="hold"/>
                                        <p:tgtEl>
                                          <p:spTgt spid="40"/>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43"/>
                                        </p:tgtEl>
                                        <p:attrNameLst>
                                          <p:attrName>style.visibility</p:attrName>
                                        </p:attrNameLst>
                                      </p:cBhvr>
                                      <p:to>
                                        <p:strVal val="visible"/>
                                      </p:to>
                                    </p:set>
                                    <p:anim calcmode="lin" valueType="num">
                                      <p:cBhvr additive="base">
                                        <p:cTn id="15" dur="3000" fill="hold"/>
                                        <p:tgtEl>
                                          <p:spTgt spid="43"/>
                                        </p:tgtEl>
                                        <p:attrNameLst>
                                          <p:attrName>ppt_x</p:attrName>
                                        </p:attrNameLst>
                                      </p:cBhvr>
                                      <p:tavLst>
                                        <p:tav tm="0">
                                          <p:val>
                                            <p:strVal val="0-#ppt_w/2"/>
                                          </p:val>
                                        </p:tav>
                                        <p:tav tm="100000">
                                          <p:val>
                                            <p:strVal val="#ppt_x"/>
                                          </p:val>
                                        </p:tav>
                                      </p:tavLst>
                                    </p:anim>
                                    <p:anim calcmode="lin" valueType="num">
                                      <p:cBhvr additive="base">
                                        <p:cTn id="16" dur="3000" fill="hold"/>
                                        <p:tgtEl>
                                          <p:spTgt spid="43"/>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44"/>
                                        </p:tgtEl>
                                        <p:attrNameLst>
                                          <p:attrName>style.visibility</p:attrName>
                                        </p:attrNameLst>
                                      </p:cBhvr>
                                      <p:to>
                                        <p:strVal val="visible"/>
                                      </p:to>
                                    </p:set>
                                    <p:anim calcmode="lin" valueType="num">
                                      <p:cBhvr additive="base">
                                        <p:cTn id="19" dur="3000" fill="hold"/>
                                        <p:tgtEl>
                                          <p:spTgt spid="44"/>
                                        </p:tgtEl>
                                        <p:attrNameLst>
                                          <p:attrName>ppt_x</p:attrName>
                                        </p:attrNameLst>
                                      </p:cBhvr>
                                      <p:tavLst>
                                        <p:tav tm="0">
                                          <p:val>
                                            <p:strVal val="0-#ppt_w/2"/>
                                          </p:val>
                                        </p:tav>
                                        <p:tav tm="100000">
                                          <p:val>
                                            <p:strVal val="#ppt_x"/>
                                          </p:val>
                                        </p:tav>
                                      </p:tavLst>
                                    </p:anim>
                                    <p:anim calcmode="lin" valueType="num">
                                      <p:cBhvr additive="base">
                                        <p:cTn id="20" dur="3000" fill="hold"/>
                                        <p:tgtEl>
                                          <p:spTgt spid="44"/>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45"/>
                                        </p:tgtEl>
                                        <p:attrNameLst>
                                          <p:attrName>style.visibility</p:attrName>
                                        </p:attrNameLst>
                                      </p:cBhvr>
                                      <p:to>
                                        <p:strVal val="visible"/>
                                      </p:to>
                                    </p:set>
                                    <p:anim calcmode="lin" valueType="num">
                                      <p:cBhvr additive="base">
                                        <p:cTn id="23" dur="3000" fill="hold"/>
                                        <p:tgtEl>
                                          <p:spTgt spid="45"/>
                                        </p:tgtEl>
                                        <p:attrNameLst>
                                          <p:attrName>ppt_x</p:attrName>
                                        </p:attrNameLst>
                                      </p:cBhvr>
                                      <p:tavLst>
                                        <p:tav tm="0">
                                          <p:val>
                                            <p:strVal val="0-#ppt_w/2"/>
                                          </p:val>
                                        </p:tav>
                                        <p:tav tm="100000">
                                          <p:val>
                                            <p:strVal val="#ppt_x"/>
                                          </p:val>
                                        </p:tav>
                                      </p:tavLst>
                                    </p:anim>
                                    <p:anim calcmode="lin" valueType="num">
                                      <p:cBhvr additive="base">
                                        <p:cTn id="24" dur="3000" fill="hold"/>
                                        <p:tgtEl>
                                          <p:spTgt spid="45"/>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46"/>
                                        </p:tgtEl>
                                        <p:attrNameLst>
                                          <p:attrName>style.visibility</p:attrName>
                                        </p:attrNameLst>
                                      </p:cBhvr>
                                      <p:to>
                                        <p:strVal val="visible"/>
                                      </p:to>
                                    </p:set>
                                    <p:anim calcmode="lin" valueType="num">
                                      <p:cBhvr additive="base">
                                        <p:cTn id="27" dur="3000" fill="hold"/>
                                        <p:tgtEl>
                                          <p:spTgt spid="46"/>
                                        </p:tgtEl>
                                        <p:attrNameLst>
                                          <p:attrName>ppt_x</p:attrName>
                                        </p:attrNameLst>
                                      </p:cBhvr>
                                      <p:tavLst>
                                        <p:tav tm="0">
                                          <p:val>
                                            <p:strVal val="0-#ppt_w/2"/>
                                          </p:val>
                                        </p:tav>
                                        <p:tav tm="100000">
                                          <p:val>
                                            <p:strVal val="#ppt_x"/>
                                          </p:val>
                                        </p:tav>
                                      </p:tavLst>
                                    </p:anim>
                                    <p:anim calcmode="lin" valueType="num">
                                      <p:cBhvr additive="base">
                                        <p:cTn id="28" dur="3000" fill="hold"/>
                                        <p:tgtEl>
                                          <p:spTgt spid="46"/>
                                        </p:tgtEl>
                                        <p:attrNameLst>
                                          <p:attrName>ppt_y</p:attrName>
                                        </p:attrNameLst>
                                      </p:cBhvr>
                                      <p:tavLst>
                                        <p:tav tm="0">
                                          <p:val>
                                            <p:strVal val="0-#ppt_h/2"/>
                                          </p:val>
                                        </p:tav>
                                        <p:tav tm="100000">
                                          <p:val>
                                            <p:strVal val="#ppt_y"/>
                                          </p:val>
                                        </p:tav>
                                      </p:tavLst>
                                    </p:anim>
                                  </p:childTnLst>
                                </p:cTn>
                              </p:par>
                              <p:par>
                                <p:cTn id="29" presetID="2" presetClass="entr" presetSubtype="9" fill="hold" nodeType="withEffect">
                                  <p:stCondLst>
                                    <p:cond delay="0"/>
                                  </p:stCondLst>
                                  <p:childTnLst>
                                    <p:set>
                                      <p:cBhvr>
                                        <p:cTn id="30" dur="1" fill="hold">
                                          <p:stCondLst>
                                            <p:cond delay="0"/>
                                          </p:stCondLst>
                                        </p:cTn>
                                        <p:tgtEl>
                                          <p:spTgt spid="47"/>
                                        </p:tgtEl>
                                        <p:attrNameLst>
                                          <p:attrName>style.visibility</p:attrName>
                                        </p:attrNameLst>
                                      </p:cBhvr>
                                      <p:to>
                                        <p:strVal val="visible"/>
                                      </p:to>
                                    </p:set>
                                    <p:anim calcmode="lin" valueType="num">
                                      <p:cBhvr additive="base">
                                        <p:cTn id="31" dur="3000" fill="hold"/>
                                        <p:tgtEl>
                                          <p:spTgt spid="47"/>
                                        </p:tgtEl>
                                        <p:attrNameLst>
                                          <p:attrName>ppt_x</p:attrName>
                                        </p:attrNameLst>
                                      </p:cBhvr>
                                      <p:tavLst>
                                        <p:tav tm="0">
                                          <p:val>
                                            <p:strVal val="0-#ppt_w/2"/>
                                          </p:val>
                                        </p:tav>
                                        <p:tav tm="100000">
                                          <p:val>
                                            <p:strVal val="#ppt_x"/>
                                          </p:val>
                                        </p:tav>
                                      </p:tavLst>
                                    </p:anim>
                                    <p:anim calcmode="lin" valueType="num">
                                      <p:cBhvr additive="base">
                                        <p:cTn id="32" dur="3000" fill="hold"/>
                                        <p:tgtEl>
                                          <p:spTgt spid="47"/>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48"/>
                                        </p:tgtEl>
                                        <p:attrNameLst>
                                          <p:attrName>style.visibility</p:attrName>
                                        </p:attrNameLst>
                                      </p:cBhvr>
                                      <p:to>
                                        <p:strVal val="visible"/>
                                      </p:to>
                                    </p:set>
                                    <p:anim calcmode="lin" valueType="num">
                                      <p:cBhvr additive="base">
                                        <p:cTn id="35" dur="3000" fill="hold"/>
                                        <p:tgtEl>
                                          <p:spTgt spid="48"/>
                                        </p:tgtEl>
                                        <p:attrNameLst>
                                          <p:attrName>ppt_x</p:attrName>
                                        </p:attrNameLst>
                                      </p:cBhvr>
                                      <p:tavLst>
                                        <p:tav tm="0">
                                          <p:val>
                                            <p:strVal val="0-#ppt_w/2"/>
                                          </p:val>
                                        </p:tav>
                                        <p:tav tm="100000">
                                          <p:val>
                                            <p:strVal val="#ppt_x"/>
                                          </p:val>
                                        </p:tav>
                                      </p:tavLst>
                                    </p:anim>
                                    <p:anim calcmode="lin" valueType="num">
                                      <p:cBhvr additive="base">
                                        <p:cTn id="36" dur="3000" fill="hold"/>
                                        <p:tgtEl>
                                          <p:spTgt spid="48"/>
                                        </p:tgtEl>
                                        <p:attrNameLst>
                                          <p:attrName>ppt_y</p:attrName>
                                        </p:attrNameLst>
                                      </p:cBhvr>
                                      <p:tavLst>
                                        <p:tav tm="0">
                                          <p:val>
                                            <p:strVal val="0-#ppt_h/2"/>
                                          </p:val>
                                        </p:tav>
                                        <p:tav tm="100000">
                                          <p:val>
                                            <p:strVal val="#ppt_y"/>
                                          </p:val>
                                        </p:tav>
                                      </p:tavLst>
                                    </p:anim>
                                  </p:childTnLst>
                                </p:cTn>
                              </p:par>
                              <p:par>
                                <p:cTn id="37" presetID="2" presetClass="entr" presetSubtype="9" fill="hold" nodeType="withEffect">
                                  <p:stCondLst>
                                    <p:cond delay="0"/>
                                  </p:stCondLst>
                                  <p:childTnLst>
                                    <p:set>
                                      <p:cBhvr>
                                        <p:cTn id="38" dur="1" fill="hold">
                                          <p:stCondLst>
                                            <p:cond delay="0"/>
                                          </p:stCondLst>
                                        </p:cTn>
                                        <p:tgtEl>
                                          <p:spTgt spid="49"/>
                                        </p:tgtEl>
                                        <p:attrNameLst>
                                          <p:attrName>style.visibility</p:attrName>
                                        </p:attrNameLst>
                                      </p:cBhvr>
                                      <p:to>
                                        <p:strVal val="visible"/>
                                      </p:to>
                                    </p:set>
                                    <p:anim calcmode="lin" valueType="num">
                                      <p:cBhvr additive="base">
                                        <p:cTn id="39" dur="3000" fill="hold"/>
                                        <p:tgtEl>
                                          <p:spTgt spid="49"/>
                                        </p:tgtEl>
                                        <p:attrNameLst>
                                          <p:attrName>ppt_x</p:attrName>
                                        </p:attrNameLst>
                                      </p:cBhvr>
                                      <p:tavLst>
                                        <p:tav tm="0">
                                          <p:val>
                                            <p:strVal val="0-#ppt_w/2"/>
                                          </p:val>
                                        </p:tav>
                                        <p:tav tm="100000">
                                          <p:val>
                                            <p:strVal val="#ppt_x"/>
                                          </p:val>
                                        </p:tav>
                                      </p:tavLst>
                                    </p:anim>
                                    <p:anim calcmode="lin" valueType="num">
                                      <p:cBhvr additive="base">
                                        <p:cTn id="40" dur="3000" fill="hold"/>
                                        <p:tgtEl>
                                          <p:spTgt spid="49"/>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50"/>
                                        </p:tgtEl>
                                        <p:attrNameLst>
                                          <p:attrName>style.visibility</p:attrName>
                                        </p:attrNameLst>
                                      </p:cBhvr>
                                      <p:to>
                                        <p:strVal val="visible"/>
                                      </p:to>
                                    </p:set>
                                    <p:anim calcmode="lin" valueType="num">
                                      <p:cBhvr additive="base">
                                        <p:cTn id="43" dur="3000" fill="hold"/>
                                        <p:tgtEl>
                                          <p:spTgt spid="50"/>
                                        </p:tgtEl>
                                        <p:attrNameLst>
                                          <p:attrName>ppt_x</p:attrName>
                                        </p:attrNameLst>
                                      </p:cBhvr>
                                      <p:tavLst>
                                        <p:tav tm="0">
                                          <p:val>
                                            <p:strVal val="0-#ppt_w/2"/>
                                          </p:val>
                                        </p:tav>
                                        <p:tav tm="100000">
                                          <p:val>
                                            <p:strVal val="#ppt_x"/>
                                          </p:val>
                                        </p:tav>
                                      </p:tavLst>
                                    </p:anim>
                                    <p:anim calcmode="lin" valueType="num">
                                      <p:cBhvr additive="base">
                                        <p:cTn id="44" dur="3000" fill="hold"/>
                                        <p:tgtEl>
                                          <p:spTgt spid="50"/>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51"/>
                                        </p:tgtEl>
                                        <p:attrNameLst>
                                          <p:attrName>style.visibility</p:attrName>
                                        </p:attrNameLst>
                                      </p:cBhvr>
                                      <p:to>
                                        <p:strVal val="visible"/>
                                      </p:to>
                                    </p:set>
                                    <p:anim calcmode="lin" valueType="num">
                                      <p:cBhvr additive="base">
                                        <p:cTn id="47" dur="3000" fill="hold"/>
                                        <p:tgtEl>
                                          <p:spTgt spid="51"/>
                                        </p:tgtEl>
                                        <p:attrNameLst>
                                          <p:attrName>ppt_x</p:attrName>
                                        </p:attrNameLst>
                                      </p:cBhvr>
                                      <p:tavLst>
                                        <p:tav tm="0">
                                          <p:val>
                                            <p:strVal val="0-#ppt_w/2"/>
                                          </p:val>
                                        </p:tav>
                                        <p:tav tm="100000">
                                          <p:val>
                                            <p:strVal val="#ppt_x"/>
                                          </p:val>
                                        </p:tav>
                                      </p:tavLst>
                                    </p:anim>
                                    <p:anim calcmode="lin" valueType="num">
                                      <p:cBhvr additive="base">
                                        <p:cTn id="48" dur="3000" fill="hold"/>
                                        <p:tgtEl>
                                          <p:spTgt spid="51"/>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52"/>
                                        </p:tgtEl>
                                        <p:attrNameLst>
                                          <p:attrName>style.visibility</p:attrName>
                                        </p:attrNameLst>
                                      </p:cBhvr>
                                      <p:to>
                                        <p:strVal val="visible"/>
                                      </p:to>
                                    </p:set>
                                    <p:anim calcmode="lin" valueType="num">
                                      <p:cBhvr additive="base">
                                        <p:cTn id="51" dur="3000" fill="hold"/>
                                        <p:tgtEl>
                                          <p:spTgt spid="52"/>
                                        </p:tgtEl>
                                        <p:attrNameLst>
                                          <p:attrName>ppt_x</p:attrName>
                                        </p:attrNameLst>
                                      </p:cBhvr>
                                      <p:tavLst>
                                        <p:tav tm="0">
                                          <p:val>
                                            <p:strVal val="0-#ppt_w/2"/>
                                          </p:val>
                                        </p:tav>
                                        <p:tav tm="100000">
                                          <p:val>
                                            <p:strVal val="#ppt_x"/>
                                          </p:val>
                                        </p:tav>
                                      </p:tavLst>
                                    </p:anim>
                                    <p:anim calcmode="lin" valueType="num">
                                      <p:cBhvr additive="base">
                                        <p:cTn id="52" dur="3000" fill="hold"/>
                                        <p:tgtEl>
                                          <p:spTgt spid="52"/>
                                        </p:tgtEl>
                                        <p:attrNameLst>
                                          <p:attrName>ppt_y</p:attrName>
                                        </p:attrNameLst>
                                      </p:cBhvr>
                                      <p:tavLst>
                                        <p:tav tm="0">
                                          <p:val>
                                            <p:strVal val="0-#ppt_h/2"/>
                                          </p:val>
                                        </p:tav>
                                        <p:tav tm="100000">
                                          <p:val>
                                            <p:strVal val="#ppt_y"/>
                                          </p:val>
                                        </p:tav>
                                      </p:tavLst>
                                    </p:anim>
                                  </p:childTnLst>
                                </p:cTn>
                              </p:par>
                              <p:par>
                                <p:cTn id="53" presetID="2" presetClass="entr" presetSubtype="9" fill="hold" nodeType="withEffect">
                                  <p:stCondLst>
                                    <p:cond delay="0"/>
                                  </p:stCondLst>
                                  <p:childTnLst>
                                    <p:set>
                                      <p:cBhvr>
                                        <p:cTn id="54" dur="1" fill="hold">
                                          <p:stCondLst>
                                            <p:cond delay="0"/>
                                          </p:stCondLst>
                                        </p:cTn>
                                        <p:tgtEl>
                                          <p:spTgt spid="53"/>
                                        </p:tgtEl>
                                        <p:attrNameLst>
                                          <p:attrName>style.visibility</p:attrName>
                                        </p:attrNameLst>
                                      </p:cBhvr>
                                      <p:to>
                                        <p:strVal val="visible"/>
                                      </p:to>
                                    </p:set>
                                    <p:anim calcmode="lin" valueType="num">
                                      <p:cBhvr additive="base">
                                        <p:cTn id="55" dur="3000" fill="hold"/>
                                        <p:tgtEl>
                                          <p:spTgt spid="53"/>
                                        </p:tgtEl>
                                        <p:attrNameLst>
                                          <p:attrName>ppt_x</p:attrName>
                                        </p:attrNameLst>
                                      </p:cBhvr>
                                      <p:tavLst>
                                        <p:tav tm="0">
                                          <p:val>
                                            <p:strVal val="0-#ppt_w/2"/>
                                          </p:val>
                                        </p:tav>
                                        <p:tav tm="100000">
                                          <p:val>
                                            <p:strVal val="#ppt_x"/>
                                          </p:val>
                                        </p:tav>
                                      </p:tavLst>
                                    </p:anim>
                                    <p:anim calcmode="lin" valueType="num">
                                      <p:cBhvr additive="base">
                                        <p:cTn id="56" dur="3000" fill="hold"/>
                                        <p:tgtEl>
                                          <p:spTgt spid="53"/>
                                        </p:tgtEl>
                                        <p:attrNameLst>
                                          <p:attrName>ppt_y</p:attrName>
                                        </p:attrNameLst>
                                      </p:cBhvr>
                                      <p:tavLst>
                                        <p:tav tm="0">
                                          <p:val>
                                            <p:strVal val="0-#ppt_h/2"/>
                                          </p:val>
                                        </p:tav>
                                        <p:tav tm="100000">
                                          <p:val>
                                            <p:strVal val="#ppt_y"/>
                                          </p:val>
                                        </p:tav>
                                      </p:tavLst>
                                    </p:anim>
                                  </p:childTnLst>
                                </p:cTn>
                              </p:par>
                              <p:par>
                                <p:cTn id="57" presetID="2" presetClass="entr" presetSubtype="9" fill="hold" nodeType="withEffect">
                                  <p:stCondLst>
                                    <p:cond delay="0"/>
                                  </p:stCondLst>
                                  <p:childTnLst>
                                    <p:set>
                                      <p:cBhvr>
                                        <p:cTn id="58" dur="1" fill="hold">
                                          <p:stCondLst>
                                            <p:cond delay="0"/>
                                          </p:stCondLst>
                                        </p:cTn>
                                        <p:tgtEl>
                                          <p:spTgt spid="54"/>
                                        </p:tgtEl>
                                        <p:attrNameLst>
                                          <p:attrName>style.visibility</p:attrName>
                                        </p:attrNameLst>
                                      </p:cBhvr>
                                      <p:to>
                                        <p:strVal val="visible"/>
                                      </p:to>
                                    </p:set>
                                    <p:anim calcmode="lin" valueType="num">
                                      <p:cBhvr additive="base">
                                        <p:cTn id="59" dur="3000" fill="hold"/>
                                        <p:tgtEl>
                                          <p:spTgt spid="54"/>
                                        </p:tgtEl>
                                        <p:attrNameLst>
                                          <p:attrName>ppt_x</p:attrName>
                                        </p:attrNameLst>
                                      </p:cBhvr>
                                      <p:tavLst>
                                        <p:tav tm="0">
                                          <p:val>
                                            <p:strVal val="0-#ppt_w/2"/>
                                          </p:val>
                                        </p:tav>
                                        <p:tav tm="100000">
                                          <p:val>
                                            <p:strVal val="#ppt_x"/>
                                          </p:val>
                                        </p:tav>
                                      </p:tavLst>
                                    </p:anim>
                                    <p:anim calcmode="lin" valueType="num">
                                      <p:cBhvr additive="base">
                                        <p:cTn id="60" dur="3000" fill="hold"/>
                                        <p:tgtEl>
                                          <p:spTgt spid="54"/>
                                        </p:tgtEl>
                                        <p:attrNameLst>
                                          <p:attrName>ppt_y</p:attrName>
                                        </p:attrNameLst>
                                      </p:cBhvr>
                                      <p:tavLst>
                                        <p:tav tm="0">
                                          <p:val>
                                            <p:strVal val="0-#ppt_h/2"/>
                                          </p:val>
                                        </p:tav>
                                        <p:tav tm="100000">
                                          <p:val>
                                            <p:strVal val="#ppt_y"/>
                                          </p:val>
                                        </p:tav>
                                      </p:tavLst>
                                    </p:anim>
                                  </p:childTnLst>
                                </p:cTn>
                              </p:par>
                              <p:par>
                                <p:cTn id="61" presetID="2" presetClass="entr" presetSubtype="9" fill="hold" nodeType="withEffect">
                                  <p:stCondLst>
                                    <p:cond delay="0"/>
                                  </p:stCondLst>
                                  <p:childTnLst>
                                    <p:set>
                                      <p:cBhvr>
                                        <p:cTn id="62" dur="1" fill="hold">
                                          <p:stCondLst>
                                            <p:cond delay="0"/>
                                          </p:stCondLst>
                                        </p:cTn>
                                        <p:tgtEl>
                                          <p:spTgt spid="55"/>
                                        </p:tgtEl>
                                        <p:attrNameLst>
                                          <p:attrName>style.visibility</p:attrName>
                                        </p:attrNameLst>
                                      </p:cBhvr>
                                      <p:to>
                                        <p:strVal val="visible"/>
                                      </p:to>
                                    </p:set>
                                    <p:anim calcmode="lin" valueType="num">
                                      <p:cBhvr additive="base">
                                        <p:cTn id="63" dur="3000" fill="hold"/>
                                        <p:tgtEl>
                                          <p:spTgt spid="55"/>
                                        </p:tgtEl>
                                        <p:attrNameLst>
                                          <p:attrName>ppt_x</p:attrName>
                                        </p:attrNameLst>
                                      </p:cBhvr>
                                      <p:tavLst>
                                        <p:tav tm="0">
                                          <p:val>
                                            <p:strVal val="0-#ppt_w/2"/>
                                          </p:val>
                                        </p:tav>
                                        <p:tav tm="100000">
                                          <p:val>
                                            <p:strVal val="#ppt_x"/>
                                          </p:val>
                                        </p:tav>
                                      </p:tavLst>
                                    </p:anim>
                                    <p:anim calcmode="lin" valueType="num">
                                      <p:cBhvr additive="base">
                                        <p:cTn id="64" dur="3000" fill="hold"/>
                                        <p:tgtEl>
                                          <p:spTgt spid="55"/>
                                        </p:tgtEl>
                                        <p:attrNameLst>
                                          <p:attrName>ppt_y</p:attrName>
                                        </p:attrNameLst>
                                      </p:cBhvr>
                                      <p:tavLst>
                                        <p:tav tm="0">
                                          <p:val>
                                            <p:strVal val="0-#ppt_h/2"/>
                                          </p:val>
                                        </p:tav>
                                        <p:tav tm="100000">
                                          <p:val>
                                            <p:strVal val="#ppt_y"/>
                                          </p:val>
                                        </p:tav>
                                      </p:tavLst>
                                    </p:anim>
                                  </p:childTnLst>
                                </p:cTn>
                              </p:par>
                              <p:par>
                                <p:cTn id="65" presetID="2" presetClass="entr" presetSubtype="9" fill="hold" nodeType="withEffect">
                                  <p:stCondLst>
                                    <p:cond delay="0"/>
                                  </p:stCondLst>
                                  <p:childTnLst>
                                    <p:set>
                                      <p:cBhvr>
                                        <p:cTn id="66" dur="1" fill="hold">
                                          <p:stCondLst>
                                            <p:cond delay="0"/>
                                          </p:stCondLst>
                                        </p:cTn>
                                        <p:tgtEl>
                                          <p:spTgt spid="56"/>
                                        </p:tgtEl>
                                        <p:attrNameLst>
                                          <p:attrName>style.visibility</p:attrName>
                                        </p:attrNameLst>
                                      </p:cBhvr>
                                      <p:to>
                                        <p:strVal val="visible"/>
                                      </p:to>
                                    </p:set>
                                    <p:anim calcmode="lin" valueType="num">
                                      <p:cBhvr additive="base">
                                        <p:cTn id="67" dur="3000" fill="hold"/>
                                        <p:tgtEl>
                                          <p:spTgt spid="56"/>
                                        </p:tgtEl>
                                        <p:attrNameLst>
                                          <p:attrName>ppt_x</p:attrName>
                                        </p:attrNameLst>
                                      </p:cBhvr>
                                      <p:tavLst>
                                        <p:tav tm="0">
                                          <p:val>
                                            <p:strVal val="0-#ppt_w/2"/>
                                          </p:val>
                                        </p:tav>
                                        <p:tav tm="100000">
                                          <p:val>
                                            <p:strVal val="#ppt_x"/>
                                          </p:val>
                                        </p:tav>
                                      </p:tavLst>
                                    </p:anim>
                                    <p:anim calcmode="lin" valueType="num">
                                      <p:cBhvr additive="base">
                                        <p:cTn id="68" dur="3000" fill="hold"/>
                                        <p:tgtEl>
                                          <p:spTgt spid="56"/>
                                        </p:tgtEl>
                                        <p:attrNameLst>
                                          <p:attrName>ppt_y</p:attrName>
                                        </p:attrNameLst>
                                      </p:cBhvr>
                                      <p:tavLst>
                                        <p:tav tm="0">
                                          <p:val>
                                            <p:strVal val="0-#ppt_h/2"/>
                                          </p:val>
                                        </p:tav>
                                        <p:tav tm="100000">
                                          <p:val>
                                            <p:strVal val="#ppt_y"/>
                                          </p:val>
                                        </p:tav>
                                      </p:tavLst>
                                    </p:anim>
                                  </p:childTnLst>
                                </p:cTn>
                              </p:par>
                              <p:par>
                                <p:cTn id="69" presetID="2" presetClass="entr" presetSubtype="12" fill="hold" nodeType="withEffect">
                                  <p:stCondLst>
                                    <p:cond delay="0"/>
                                  </p:stCondLst>
                                  <p:childTnLst>
                                    <p:set>
                                      <p:cBhvr>
                                        <p:cTn id="70" dur="1" fill="hold">
                                          <p:stCondLst>
                                            <p:cond delay="0"/>
                                          </p:stCondLst>
                                        </p:cTn>
                                        <p:tgtEl>
                                          <p:spTgt spid="5"/>
                                        </p:tgtEl>
                                        <p:attrNameLst>
                                          <p:attrName>style.visibility</p:attrName>
                                        </p:attrNameLst>
                                      </p:cBhvr>
                                      <p:to>
                                        <p:strVal val="visible"/>
                                      </p:to>
                                    </p:set>
                                    <p:anim calcmode="lin" valueType="num">
                                      <p:cBhvr additive="base">
                                        <p:cTn id="71" dur="3000" fill="hold"/>
                                        <p:tgtEl>
                                          <p:spTgt spid="5"/>
                                        </p:tgtEl>
                                        <p:attrNameLst>
                                          <p:attrName>ppt_x</p:attrName>
                                        </p:attrNameLst>
                                      </p:cBhvr>
                                      <p:tavLst>
                                        <p:tav tm="0">
                                          <p:val>
                                            <p:strVal val="0-#ppt_w/2"/>
                                          </p:val>
                                        </p:tav>
                                        <p:tav tm="100000">
                                          <p:val>
                                            <p:strVal val="#ppt_x"/>
                                          </p:val>
                                        </p:tav>
                                      </p:tavLst>
                                    </p:anim>
                                    <p:anim calcmode="lin" valueType="num">
                                      <p:cBhvr additive="base">
                                        <p:cTn id="72" dur="3000" fill="hold"/>
                                        <p:tgtEl>
                                          <p:spTgt spid="5"/>
                                        </p:tgtEl>
                                        <p:attrNameLst>
                                          <p:attrName>ppt_y</p:attrName>
                                        </p:attrNameLst>
                                      </p:cBhvr>
                                      <p:tavLst>
                                        <p:tav tm="0">
                                          <p:val>
                                            <p:strVal val="1+#ppt_h/2"/>
                                          </p:val>
                                        </p:tav>
                                        <p:tav tm="100000">
                                          <p:val>
                                            <p:strVal val="#ppt_y"/>
                                          </p:val>
                                        </p:tav>
                                      </p:tavLst>
                                    </p:anim>
                                  </p:childTnLst>
                                </p:cTn>
                              </p:par>
                              <p:par>
                                <p:cTn id="73" presetID="2" presetClass="entr" presetSubtype="12" fill="hold" nodeType="withEffect">
                                  <p:stCondLst>
                                    <p:cond delay="0"/>
                                  </p:stCondLst>
                                  <p:childTnLst>
                                    <p:set>
                                      <p:cBhvr>
                                        <p:cTn id="74" dur="1" fill="hold">
                                          <p:stCondLst>
                                            <p:cond delay="0"/>
                                          </p:stCondLst>
                                        </p:cTn>
                                        <p:tgtEl>
                                          <p:spTgt spid="6"/>
                                        </p:tgtEl>
                                        <p:attrNameLst>
                                          <p:attrName>style.visibility</p:attrName>
                                        </p:attrNameLst>
                                      </p:cBhvr>
                                      <p:to>
                                        <p:strVal val="visible"/>
                                      </p:to>
                                    </p:set>
                                    <p:anim calcmode="lin" valueType="num">
                                      <p:cBhvr additive="base">
                                        <p:cTn id="75" dur="3000" fill="hold"/>
                                        <p:tgtEl>
                                          <p:spTgt spid="6"/>
                                        </p:tgtEl>
                                        <p:attrNameLst>
                                          <p:attrName>ppt_x</p:attrName>
                                        </p:attrNameLst>
                                      </p:cBhvr>
                                      <p:tavLst>
                                        <p:tav tm="0">
                                          <p:val>
                                            <p:strVal val="0-#ppt_w/2"/>
                                          </p:val>
                                        </p:tav>
                                        <p:tav tm="100000">
                                          <p:val>
                                            <p:strVal val="#ppt_x"/>
                                          </p:val>
                                        </p:tav>
                                      </p:tavLst>
                                    </p:anim>
                                    <p:anim calcmode="lin" valueType="num">
                                      <p:cBhvr additive="base">
                                        <p:cTn id="76" dur="3000" fill="hold"/>
                                        <p:tgtEl>
                                          <p:spTgt spid="6"/>
                                        </p:tgtEl>
                                        <p:attrNameLst>
                                          <p:attrName>ppt_y</p:attrName>
                                        </p:attrNameLst>
                                      </p:cBhvr>
                                      <p:tavLst>
                                        <p:tav tm="0">
                                          <p:val>
                                            <p:strVal val="1+#ppt_h/2"/>
                                          </p:val>
                                        </p:tav>
                                        <p:tav tm="100000">
                                          <p:val>
                                            <p:strVal val="#ppt_y"/>
                                          </p:val>
                                        </p:tav>
                                      </p:tavLst>
                                    </p:anim>
                                  </p:childTnLst>
                                </p:cTn>
                              </p:par>
                              <p:par>
                                <p:cTn id="77" presetID="2" presetClass="entr" presetSubtype="12" fill="hold" nodeType="withEffect">
                                  <p:stCondLst>
                                    <p:cond delay="0"/>
                                  </p:stCondLst>
                                  <p:childTnLst>
                                    <p:set>
                                      <p:cBhvr>
                                        <p:cTn id="78" dur="1" fill="hold">
                                          <p:stCondLst>
                                            <p:cond delay="0"/>
                                          </p:stCondLst>
                                        </p:cTn>
                                        <p:tgtEl>
                                          <p:spTgt spid="7"/>
                                        </p:tgtEl>
                                        <p:attrNameLst>
                                          <p:attrName>style.visibility</p:attrName>
                                        </p:attrNameLst>
                                      </p:cBhvr>
                                      <p:to>
                                        <p:strVal val="visible"/>
                                      </p:to>
                                    </p:set>
                                    <p:anim calcmode="lin" valueType="num">
                                      <p:cBhvr additive="base">
                                        <p:cTn id="79" dur="3000" fill="hold"/>
                                        <p:tgtEl>
                                          <p:spTgt spid="7"/>
                                        </p:tgtEl>
                                        <p:attrNameLst>
                                          <p:attrName>ppt_x</p:attrName>
                                        </p:attrNameLst>
                                      </p:cBhvr>
                                      <p:tavLst>
                                        <p:tav tm="0">
                                          <p:val>
                                            <p:strVal val="0-#ppt_w/2"/>
                                          </p:val>
                                        </p:tav>
                                        <p:tav tm="100000">
                                          <p:val>
                                            <p:strVal val="#ppt_x"/>
                                          </p:val>
                                        </p:tav>
                                      </p:tavLst>
                                    </p:anim>
                                    <p:anim calcmode="lin" valueType="num">
                                      <p:cBhvr additive="base">
                                        <p:cTn id="80" dur="3000" fill="hold"/>
                                        <p:tgtEl>
                                          <p:spTgt spid="7"/>
                                        </p:tgtEl>
                                        <p:attrNameLst>
                                          <p:attrName>ppt_y</p:attrName>
                                        </p:attrNameLst>
                                      </p:cBhvr>
                                      <p:tavLst>
                                        <p:tav tm="0">
                                          <p:val>
                                            <p:strVal val="1+#ppt_h/2"/>
                                          </p:val>
                                        </p:tav>
                                        <p:tav tm="100000">
                                          <p:val>
                                            <p:strVal val="#ppt_y"/>
                                          </p:val>
                                        </p:tav>
                                      </p:tavLst>
                                    </p:anim>
                                  </p:childTnLst>
                                </p:cTn>
                              </p:par>
                              <p:par>
                                <p:cTn id="81" presetID="2" presetClass="entr" presetSubtype="12" fill="hold" nodeType="withEffect">
                                  <p:stCondLst>
                                    <p:cond delay="0"/>
                                  </p:stCondLst>
                                  <p:childTnLst>
                                    <p:set>
                                      <p:cBhvr>
                                        <p:cTn id="82" dur="1" fill="hold">
                                          <p:stCondLst>
                                            <p:cond delay="0"/>
                                          </p:stCondLst>
                                        </p:cTn>
                                        <p:tgtEl>
                                          <p:spTgt spid="8"/>
                                        </p:tgtEl>
                                        <p:attrNameLst>
                                          <p:attrName>style.visibility</p:attrName>
                                        </p:attrNameLst>
                                      </p:cBhvr>
                                      <p:to>
                                        <p:strVal val="visible"/>
                                      </p:to>
                                    </p:set>
                                    <p:anim calcmode="lin" valueType="num">
                                      <p:cBhvr additive="base">
                                        <p:cTn id="83" dur="3000" fill="hold"/>
                                        <p:tgtEl>
                                          <p:spTgt spid="8"/>
                                        </p:tgtEl>
                                        <p:attrNameLst>
                                          <p:attrName>ppt_x</p:attrName>
                                        </p:attrNameLst>
                                      </p:cBhvr>
                                      <p:tavLst>
                                        <p:tav tm="0">
                                          <p:val>
                                            <p:strVal val="0-#ppt_w/2"/>
                                          </p:val>
                                        </p:tav>
                                        <p:tav tm="100000">
                                          <p:val>
                                            <p:strVal val="#ppt_x"/>
                                          </p:val>
                                        </p:tav>
                                      </p:tavLst>
                                    </p:anim>
                                    <p:anim calcmode="lin" valueType="num">
                                      <p:cBhvr additive="base">
                                        <p:cTn id="84" dur="3000" fill="hold"/>
                                        <p:tgtEl>
                                          <p:spTgt spid="8"/>
                                        </p:tgtEl>
                                        <p:attrNameLst>
                                          <p:attrName>ppt_y</p:attrName>
                                        </p:attrNameLst>
                                      </p:cBhvr>
                                      <p:tavLst>
                                        <p:tav tm="0">
                                          <p:val>
                                            <p:strVal val="1+#ppt_h/2"/>
                                          </p:val>
                                        </p:tav>
                                        <p:tav tm="100000">
                                          <p:val>
                                            <p:strVal val="#ppt_y"/>
                                          </p:val>
                                        </p:tav>
                                      </p:tavLst>
                                    </p:anim>
                                  </p:childTnLst>
                                </p:cTn>
                              </p:par>
                              <p:par>
                                <p:cTn id="85" presetID="2" presetClass="entr" presetSubtype="12" fill="hold" nodeType="withEffect">
                                  <p:stCondLst>
                                    <p:cond delay="0"/>
                                  </p:stCondLst>
                                  <p:childTnLst>
                                    <p:set>
                                      <p:cBhvr>
                                        <p:cTn id="86" dur="1" fill="hold">
                                          <p:stCondLst>
                                            <p:cond delay="0"/>
                                          </p:stCondLst>
                                        </p:cTn>
                                        <p:tgtEl>
                                          <p:spTgt spid="9"/>
                                        </p:tgtEl>
                                        <p:attrNameLst>
                                          <p:attrName>style.visibility</p:attrName>
                                        </p:attrNameLst>
                                      </p:cBhvr>
                                      <p:to>
                                        <p:strVal val="visible"/>
                                      </p:to>
                                    </p:set>
                                    <p:anim calcmode="lin" valueType="num">
                                      <p:cBhvr additive="base">
                                        <p:cTn id="87" dur="3000" fill="hold"/>
                                        <p:tgtEl>
                                          <p:spTgt spid="9"/>
                                        </p:tgtEl>
                                        <p:attrNameLst>
                                          <p:attrName>ppt_x</p:attrName>
                                        </p:attrNameLst>
                                      </p:cBhvr>
                                      <p:tavLst>
                                        <p:tav tm="0">
                                          <p:val>
                                            <p:strVal val="0-#ppt_w/2"/>
                                          </p:val>
                                        </p:tav>
                                        <p:tav tm="100000">
                                          <p:val>
                                            <p:strVal val="#ppt_x"/>
                                          </p:val>
                                        </p:tav>
                                      </p:tavLst>
                                    </p:anim>
                                    <p:anim calcmode="lin" valueType="num">
                                      <p:cBhvr additive="base">
                                        <p:cTn id="88" dur="3000" fill="hold"/>
                                        <p:tgtEl>
                                          <p:spTgt spid="9"/>
                                        </p:tgtEl>
                                        <p:attrNameLst>
                                          <p:attrName>ppt_y</p:attrName>
                                        </p:attrNameLst>
                                      </p:cBhvr>
                                      <p:tavLst>
                                        <p:tav tm="0">
                                          <p:val>
                                            <p:strVal val="1+#ppt_h/2"/>
                                          </p:val>
                                        </p:tav>
                                        <p:tav tm="100000">
                                          <p:val>
                                            <p:strVal val="#ppt_y"/>
                                          </p:val>
                                        </p:tav>
                                      </p:tavLst>
                                    </p:anim>
                                  </p:childTnLst>
                                </p:cTn>
                              </p:par>
                              <p:par>
                                <p:cTn id="89" presetID="2" presetClass="entr" presetSubtype="12" fill="hold" nodeType="withEffect">
                                  <p:stCondLst>
                                    <p:cond delay="0"/>
                                  </p:stCondLst>
                                  <p:childTnLst>
                                    <p:set>
                                      <p:cBhvr>
                                        <p:cTn id="90" dur="1" fill="hold">
                                          <p:stCondLst>
                                            <p:cond delay="0"/>
                                          </p:stCondLst>
                                        </p:cTn>
                                        <p:tgtEl>
                                          <p:spTgt spid="10"/>
                                        </p:tgtEl>
                                        <p:attrNameLst>
                                          <p:attrName>style.visibility</p:attrName>
                                        </p:attrNameLst>
                                      </p:cBhvr>
                                      <p:to>
                                        <p:strVal val="visible"/>
                                      </p:to>
                                    </p:set>
                                    <p:anim calcmode="lin" valueType="num">
                                      <p:cBhvr additive="base">
                                        <p:cTn id="91" dur="3000" fill="hold"/>
                                        <p:tgtEl>
                                          <p:spTgt spid="10"/>
                                        </p:tgtEl>
                                        <p:attrNameLst>
                                          <p:attrName>ppt_x</p:attrName>
                                        </p:attrNameLst>
                                      </p:cBhvr>
                                      <p:tavLst>
                                        <p:tav tm="0">
                                          <p:val>
                                            <p:strVal val="0-#ppt_w/2"/>
                                          </p:val>
                                        </p:tav>
                                        <p:tav tm="100000">
                                          <p:val>
                                            <p:strVal val="#ppt_x"/>
                                          </p:val>
                                        </p:tav>
                                      </p:tavLst>
                                    </p:anim>
                                    <p:anim calcmode="lin" valueType="num">
                                      <p:cBhvr additive="base">
                                        <p:cTn id="92" dur="3000" fill="hold"/>
                                        <p:tgtEl>
                                          <p:spTgt spid="10"/>
                                        </p:tgtEl>
                                        <p:attrNameLst>
                                          <p:attrName>ppt_y</p:attrName>
                                        </p:attrNameLst>
                                      </p:cBhvr>
                                      <p:tavLst>
                                        <p:tav tm="0">
                                          <p:val>
                                            <p:strVal val="1+#ppt_h/2"/>
                                          </p:val>
                                        </p:tav>
                                        <p:tav tm="100000">
                                          <p:val>
                                            <p:strVal val="#ppt_y"/>
                                          </p:val>
                                        </p:tav>
                                      </p:tavLst>
                                    </p:anim>
                                  </p:childTnLst>
                                </p:cTn>
                              </p:par>
                              <p:par>
                                <p:cTn id="93" presetID="2" presetClass="entr" presetSubtype="12" fill="hold" nodeType="withEffect">
                                  <p:stCondLst>
                                    <p:cond delay="0"/>
                                  </p:stCondLst>
                                  <p:childTnLst>
                                    <p:set>
                                      <p:cBhvr>
                                        <p:cTn id="94" dur="1" fill="hold">
                                          <p:stCondLst>
                                            <p:cond delay="0"/>
                                          </p:stCondLst>
                                        </p:cTn>
                                        <p:tgtEl>
                                          <p:spTgt spid="11"/>
                                        </p:tgtEl>
                                        <p:attrNameLst>
                                          <p:attrName>style.visibility</p:attrName>
                                        </p:attrNameLst>
                                      </p:cBhvr>
                                      <p:to>
                                        <p:strVal val="visible"/>
                                      </p:to>
                                    </p:set>
                                    <p:anim calcmode="lin" valueType="num">
                                      <p:cBhvr additive="base">
                                        <p:cTn id="95" dur="3000" fill="hold"/>
                                        <p:tgtEl>
                                          <p:spTgt spid="11"/>
                                        </p:tgtEl>
                                        <p:attrNameLst>
                                          <p:attrName>ppt_x</p:attrName>
                                        </p:attrNameLst>
                                      </p:cBhvr>
                                      <p:tavLst>
                                        <p:tav tm="0">
                                          <p:val>
                                            <p:strVal val="0-#ppt_w/2"/>
                                          </p:val>
                                        </p:tav>
                                        <p:tav tm="100000">
                                          <p:val>
                                            <p:strVal val="#ppt_x"/>
                                          </p:val>
                                        </p:tav>
                                      </p:tavLst>
                                    </p:anim>
                                    <p:anim calcmode="lin" valueType="num">
                                      <p:cBhvr additive="base">
                                        <p:cTn id="96" dur="3000" fill="hold"/>
                                        <p:tgtEl>
                                          <p:spTgt spid="11"/>
                                        </p:tgtEl>
                                        <p:attrNameLst>
                                          <p:attrName>ppt_y</p:attrName>
                                        </p:attrNameLst>
                                      </p:cBhvr>
                                      <p:tavLst>
                                        <p:tav tm="0">
                                          <p:val>
                                            <p:strVal val="1+#ppt_h/2"/>
                                          </p:val>
                                        </p:tav>
                                        <p:tav tm="100000">
                                          <p:val>
                                            <p:strVal val="#ppt_y"/>
                                          </p:val>
                                        </p:tav>
                                      </p:tavLst>
                                    </p:anim>
                                  </p:childTnLst>
                                </p:cTn>
                              </p:par>
                              <p:par>
                                <p:cTn id="97" presetID="2" presetClass="entr" presetSubtype="12" fill="hold" nodeType="withEffect">
                                  <p:stCondLst>
                                    <p:cond delay="0"/>
                                  </p:stCondLst>
                                  <p:childTnLst>
                                    <p:set>
                                      <p:cBhvr>
                                        <p:cTn id="98" dur="1" fill="hold">
                                          <p:stCondLst>
                                            <p:cond delay="0"/>
                                          </p:stCondLst>
                                        </p:cTn>
                                        <p:tgtEl>
                                          <p:spTgt spid="12"/>
                                        </p:tgtEl>
                                        <p:attrNameLst>
                                          <p:attrName>style.visibility</p:attrName>
                                        </p:attrNameLst>
                                      </p:cBhvr>
                                      <p:to>
                                        <p:strVal val="visible"/>
                                      </p:to>
                                    </p:set>
                                    <p:anim calcmode="lin" valueType="num">
                                      <p:cBhvr additive="base">
                                        <p:cTn id="99" dur="3000" fill="hold"/>
                                        <p:tgtEl>
                                          <p:spTgt spid="12"/>
                                        </p:tgtEl>
                                        <p:attrNameLst>
                                          <p:attrName>ppt_x</p:attrName>
                                        </p:attrNameLst>
                                      </p:cBhvr>
                                      <p:tavLst>
                                        <p:tav tm="0">
                                          <p:val>
                                            <p:strVal val="0-#ppt_w/2"/>
                                          </p:val>
                                        </p:tav>
                                        <p:tav tm="100000">
                                          <p:val>
                                            <p:strVal val="#ppt_x"/>
                                          </p:val>
                                        </p:tav>
                                      </p:tavLst>
                                    </p:anim>
                                    <p:anim calcmode="lin" valueType="num">
                                      <p:cBhvr additive="base">
                                        <p:cTn id="100" dur="3000" fill="hold"/>
                                        <p:tgtEl>
                                          <p:spTgt spid="12"/>
                                        </p:tgtEl>
                                        <p:attrNameLst>
                                          <p:attrName>ppt_y</p:attrName>
                                        </p:attrNameLst>
                                      </p:cBhvr>
                                      <p:tavLst>
                                        <p:tav tm="0">
                                          <p:val>
                                            <p:strVal val="1+#ppt_h/2"/>
                                          </p:val>
                                        </p:tav>
                                        <p:tav tm="100000">
                                          <p:val>
                                            <p:strVal val="#ppt_y"/>
                                          </p:val>
                                        </p:tav>
                                      </p:tavLst>
                                    </p:anim>
                                  </p:childTnLst>
                                </p:cTn>
                              </p:par>
                              <p:par>
                                <p:cTn id="101" presetID="2" presetClass="entr" presetSubtype="12" fill="hold" nodeType="withEffect">
                                  <p:stCondLst>
                                    <p:cond delay="0"/>
                                  </p:stCondLst>
                                  <p:childTnLst>
                                    <p:set>
                                      <p:cBhvr>
                                        <p:cTn id="102" dur="1" fill="hold">
                                          <p:stCondLst>
                                            <p:cond delay="0"/>
                                          </p:stCondLst>
                                        </p:cTn>
                                        <p:tgtEl>
                                          <p:spTgt spid="13"/>
                                        </p:tgtEl>
                                        <p:attrNameLst>
                                          <p:attrName>style.visibility</p:attrName>
                                        </p:attrNameLst>
                                      </p:cBhvr>
                                      <p:to>
                                        <p:strVal val="visible"/>
                                      </p:to>
                                    </p:set>
                                    <p:anim calcmode="lin" valueType="num">
                                      <p:cBhvr additive="base">
                                        <p:cTn id="103" dur="3000" fill="hold"/>
                                        <p:tgtEl>
                                          <p:spTgt spid="13"/>
                                        </p:tgtEl>
                                        <p:attrNameLst>
                                          <p:attrName>ppt_x</p:attrName>
                                        </p:attrNameLst>
                                      </p:cBhvr>
                                      <p:tavLst>
                                        <p:tav tm="0">
                                          <p:val>
                                            <p:strVal val="0-#ppt_w/2"/>
                                          </p:val>
                                        </p:tav>
                                        <p:tav tm="100000">
                                          <p:val>
                                            <p:strVal val="#ppt_x"/>
                                          </p:val>
                                        </p:tav>
                                      </p:tavLst>
                                    </p:anim>
                                    <p:anim calcmode="lin" valueType="num">
                                      <p:cBhvr additive="base">
                                        <p:cTn id="104" dur="3000" fill="hold"/>
                                        <p:tgtEl>
                                          <p:spTgt spid="13"/>
                                        </p:tgtEl>
                                        <p:attrNameLst>
                                          <p:attrName>ppt_y</p:attrName>
                                        </p:attrNameLst>
                                      </p:cBhvr>
                                      <p:tavLst>
                                        <p:tav tm="0">
                                          <p:val>
                                            <p:strVal val="1+#ppt_h/2"/>
                                          </p:val>
                                        </p:tav>
                                        <p:tav tm="100000">
                                          <p:val>
                                            <p:strVal val="#ppt_y"/>
                                          </p:val>
                                        </p:tav>
                                      </p:tavLst>
                                    </p:anim>
                                  </p:childTnLst>
                                </p:cTn>
                              </p:par>
                              <p:par>
                                <p:cTn id="105" presetID="2" presetClass="entr" presetSubtype="12" fill="hold" nodeType="withEffect">
                                  <p:stCondLst>
                                    <p:cond delay="0"/>
                                  </p:stCondLst>
                                  <p:childTnLst>
                                    <p:set>
                                      <p:cBhvr>
                                        <p:cTn id="106" dur="1" fill="hold">
                                          <p:stCondLst>
                                            <p:cond delay="0"/>
                                          </p:stCondLst>
                                        </p:cTn>
                                        <p:tgtEl>
                                          <p:spTgt spid="14"/>
                                        </p:tgtEl>
                                        <p:attrNameLst>
                                          <p:attrName>style.visibility</p:attrName>
                                        </p:attrNameLst>
                                      </p:cBhvr>
                                      <p:to>
                                        <p:strVal val="visible"/>
                                      </p:to>
                                    </p:set>
                                    <p:anim calcmode="lin" valueType="num">
                                      <p:cBhvr additive="base">
                                        <p:cTn id="107" dur="3000" fill="hold"/>
                                        <p:tgtEl>
                                          <p:spTgt spid="14"/>
                                        </p:tgtEl>
                                        <p:attrNameLst>
                                          <p:attrName>ppt_x</p:attrName>
                                        </p:attrNameLst>
                                      </p:cBhvr>
                                      <p:tavLst>
                                        <p:tav tm="0">
                                          <p:val>
                                            <p:strVal val="0-#ppt_w/2"/>
                                          </p:val>
                                        </p:tav>
                                        <p:tav tm="100000">
                                          <p:val>
                                            <p:strVal val="#ppt_x"/>
                                          </p:val>
                                        </p:tav>
                                      </p:tavLst>
                                    </p:anim>
                                    <p:anim calcmode="lin" valueType="num">
                                      <p:cBhvr additive="base">
                                        <p:cTn id="108" dur="3000" fill="hold"/>
                                        <p:tgtEl>
                                          <p:spTgt spid="14"/>
                                        </p:tgtEl>
                                        <p:attrNameLst>
                                          <p:attrName>ppt_y</p:attrName>
                                        </p:attrNameLst>
                                      </p:cBhvr>
                                      <p:tavLst>
                                        <p:tav tm="0">
                                          <p:val>
                                            <p:strVal val="1+#ppt_h/2"/>
                                          </p:val>
                                        </p:tav>
                                        <p:tav tm="100000">
                                          <p:val>
                                            <p:strVal val="#ppt_y"/>
                                          </p:val>
                                        </p:tav>
                                      </p:tavLst>
                                    </p:anim>
                                  </p:childTnLst>
                                </p:cTn>
                              </p:par>
                              <p:par>
                                <p:cTn id="109" presetID="2" presetClass="entr" presetSubtype="12" fill="hold" nodeType="withEffect">
                                  <p:stCondLst>
                                    <p:cond delay="0"/>
                                  </p:stCondLst>
                                  <p:childTnLst>
                                    <p:set>
                                      <p:cBhvr>
                                        <p:cTn id="110" dur="1" fill="hold">
                                          <p:stCondLst>
                                            <p:cond delay="0"/>
                                          </p:stCondLst>
                                        </p:cTn>
                                        <p:tgtEl>
                                          <p:spTgt spid="15"/>
                                        </p:tgtEl>
                                        <p:attrNameLst>
                                          <p:attrName>style.visibility</p:attrName>
                                        </p:attrNameLst>
                                      </p:cBhvr>
                                      <p:to>
                                        <p:strVal val="visible"/>
                                      </p:to>
                                    </p:set>
                                    <p:anim calcmode="lin" valueType="num">
                                      <p:cBhvr additive="base">
                                        <p:cTn id="111" dur="3000" fill="hold"/>
                                        <p:tgtEl>
                                          <p:spTgt spid="15"/>
                                        </p:tgtEl>
                                        <p:attrNameLst>
                                          <p:attrName>ppt_x</p:attrName>
                                        </p:attrNameLst>
                                      </p:cBhvr>
                                      <p:tavLst>
                                        <p:tav tm="0">
                                          <p:val>
                                            <p:strVal val="0-#ppt_w/2"/>
                                          </p:val>
                                        </p:tav>
                                        <p:tav tm="100000">
                                          <p:val>
                                            <p:strVal val="#ppt_x"/>
                                          </p:val>
                                        </p:tav>
                                      </p:tavLst>
                                    </p:anim>
                                    <p:anim calcmode="lin" valueType="num">
                                      <p:cBhvr additive="base">
                                        <p:cTn id="112" dur="3000" fill="hold"/>
                                        <p:tgtEl>
                                          <p:spTgt spid="15"/>
                                        </p:tgtEl>
                                        <p:attrNameLst>
                                          <p:attrName>ppt_y</p:attrName>
                                        </p:attrNameLst>
                                      </p:cBhvr>
                                      <p:tavLst>
                                        <p:tav tm="0">
                                          <p:val>
                                            <p:strVal val="1+#ppt_h/2"/>
                                          </p:val>
                                        </p:tav>
                                        <p:tav tm="100000">
                                          <p:val>
                                            <p:strVal val="#ppt_y"/>
                                          </p:val>
                                        </p:tav>
                                      </p:tavLst>
                                    </p:anim>
                                  </p:childTnLst>
                                </p:cTn>
                              </p:par>
                              <p:par>
                                <p:cTn id="113" presetID="2" presetClass="entr" presetSubtype="12" fill="hold" nodeType="withEffect">
                                  <p:stCondLst>
                                    <p:cond delay="0"/>
                                  </p:stCondLst>
                                  <p:childTnLst>
                                    <p:set>
                                      <p:cBhvr>
                                        <p:cTn id="114" dur="1" fill="hold">
                                          <p:stCondLst>
                                            <p:cond delay="0"/>
                                          </p:stCondLst>
                                        </p:cTn>
                                        <p:tgtEl>
                                          <p:spTgt spid="16"/>
                                        </p:tgtEl>
                                        <p:attrNameLst>
                                          <p:attrName>style.visibility</p:attrName>
                                        </p:attrNameLst>
                                      </p:cBhvr>
                                      <p:to>
                                        <p:strVal val="visible"/>
                                      </p:to>
                                    </p:set>
                                    <p:anim calcmode="lin" valueType="num">
                                      <p:cBhvr additive="base">
                                        <p:cTn id="115" dur="3000" fill="hold"/>
                                        <p:tgtEl>
                                          <p:spTgt spid="16"/>
                                        </p:tgtEl>
                                        <p:attrNameLst>
                                          <p:attrName>ppt_x</p:attrName>
                                        </p:attrNameLst>
                                      </p:cBhvr>
                                      <p:tavLst>
                                        <p:tav tm="0">
                                          <p:val>
                                            <p:strVal val="0-#ppt_w/2"/>
                                          </p:val>
                                        </p:tav>
                                        <p:tav tm="100000">
                                          <p:val>
                                            <p:strVal val="#ppt_x"/>
                                          </p:val>
                                        </p:tav>
                                      </p:tavLst>
                                    </p:anim>
                                    <p:anim calcmode="lin" valueType="num">
                                      <p:cBhvr additive="base">
                                        <p:cTn id="116" dur="3000" fill="hold"/>
                                        <p:tgtEl>
                                          <p:spTgt spid="16"/>
                                        </p:tgtEl>
                                        <p:attrNameLst>
                                          <p:attrName>ppt_y</p:attrName>
                                        </p:attrNameLst>
                                      </p:cBhvr>
                                      <p:tavLst>
                                        <p:tav tm="0">
                                          <p:val>
                                            <p:strVal val="1+#ppt_h/2"/>
                                          </p:val>
                                        </p:tav>
                                        <p:tav tm="100000">
                                          <p:val>
                                            <p:strVal val="#ppt_y"/>
                                          </p:val>
                                        </p:tav>
                                      </p:tavLst>
                                    </p:anim>
                                  </p:childTnLst>
                                </p:cTn>
                              </p:par>
                              <p:par>
                                <p:cTn id="117" presetID="2" presetClass="entr" presetSubtype="12" fill="hold" nodeType="withEffect">
                                  <p:stCondLst>
                                    <p:cond delay="0"/>
                                  </p:stCondLst>
                                  <p:childTnLst>
                                    <p:set>
                                      <p:cBhvr>
                                        <p:cTn id="118" dur="1" fill="hold">
                                          <p:stCondLst>
                                            <p:cond delay="0"/>
                                          </p:stCondLst>
                                        </p:cTn>
                                        <p:tgtEl>
                                          <p:spTgt spid="17"/>
                                        </p:tgtEl>
                                        <p:attrNameLst>
                                          <p:attrName>style.visibility</p:attrName>
                                        </p:attrNameLst>
                                      </p:cBhvr>
                                      <p:to>
                                        <p:strVal val="visible"/>
                                      </p:to>
                                    </p:set>
                                    <p:anim calcmode="lin" valueType="num">
                                      <p:cBhvr additive="base">
                                        <p:cTn id="119" dur="3000" fill="hold"/>
                                        <p:tgtEl>
                                          <p:spTgt spid="17"/>
                                        </p:tgtEl>
                                        <p:attrNameLst>
                                          <p:attrName>ppt_x</p:attrName>
                                        </p:attrNameLst>
                                      </p:cBhvr>
                                      <p:tavLst>
                                        <p:tav tm="0">
                                          <p:val>
                                            <p:strVal val="0-#ppt_w/2"/>
                                          </p:val>
                                        </p:tav>
                                        <p:tav tm="100000">
                                          <p:val>
                                            <p:strVal val="#ppt_x"/>
                                          </p:val>
                                        </p:tav>
                                      </p:tavLst>
                                    </p:anim>
                                    <p:anim calcmode="lin" valueType="num">
                                      <p:cBhvr additive="base">
                                        <p:cTn id="120" dur="3000" fill="hold"/>
                                        <p:tgtEl>
                                          <p:spTgt spid="17"/>
                                        </p:tgtEl>
                                        <p:attrNameLst>
                                          <p:attrName>ppt_y</p:attrName>
                                        </p:attrNameLst>
                                      </p:cBhvr>
                                      <p:tavLst>
                                        <p:tav tm="0">
                                          <p:val>
                                            <p:strVal val="1+#ppt_h/2"/>
                                          </p:val>
                                        </p:tav>
                                        <p:tav tm="100000">
                                          <p:val>
                                            <p:strVal val="#ppt_y"/>
                                          </p:val>
                                        </p:tav>
                                      </p:tavLst>
                                    </p:anim>
                                  </p:childTnLst>
                                </p:cTn>
                              </p:par>
                              <p:par>
                                <p:cTn id="121" presetID="2" presetClass="entr" presetSubtype="12" fill="hold" nodeType="withEffect">
                                  <p:stCondLst>
                                    <p:cond delay="0"/>
                                  </p:stCondLst>
                                  <p:childTnLst>
                                    <p:set>
                                      <p:cBhvr>
                                        <p:cTn id="122" dur="1" fill="hold">
                                          <p:stCondLst>
                                            <p:cond delay="0"/>
                                          </p:stCondLst>
                                        </p:cTn>
                                        <p:tgtEl>
                                          <p:spTgt spid="18"/>
                                        </p:tgtEl>
                                        <p:attrNameLst>
                                          <p:attrName>style.visibility</p:attrName>
                                        </p:attrNameLst>
                                      </p:cBhvr>
                                      <p:to>
                                        <p:strVal val="visible"/>
                                      </p:to>
                                    </p:set>
                                    <p:anim calcmode="lin" valueType="num">
                                      <p:cBhvr additive="base">
                                        <p:cTn id="123" dur="3000" fill="hold"/>
                                        <p:tgtEl>
                                          <p:spTgt spid="18"/>
                                        </p:tgtEl>
                                        <p:attrNameLst>
                                          <p:attrName>ppt_x</p:attrName>
                                        </p:attrNameLst>
                                      </p:cBhvr>
                                      <p:tavLst>
                                        <p:tav tm="0">
                                          <p:val>
                                            <p:strVal val="0-#ppt_w/2"/>
                                          </p:val>
                                        </p:tav>
                                        <p:tav tm="100000">
                                          <p:val>
                                            <p:strVal val="#ppt_x"/>
                                          </p:val>
                                        </p:tav>
                                      </p:tavLst>
                                    </p:anim>
                                    <p:anim calcmode="lin" valueType="num">
                                      <p:cBhvr additive="base">
                                        <p:cTn id="124" dur="3000" fill="hold"/>
                                        <p:tgtEl>
                                          <p:spTgt spid="18"/>
                                        </p:tgtEl>
                                        <p:attrNameLst>
                                          <p:attrName>ppt_y</p:attrName>
                                        </p:attrNameLst>
                                      </p:cBhvr>
                                      <p:tavLst>
                                        <p:tav tm="0">
                                          <p:val>
                                            <p:strVal val="1+#ppt_h/2"/>
                                          </p:val>
                                        </p:tav>
                                        <p:tav tm="100000">
                                          <p:val>
                                            <p:strVal val="#ppt_y"/>
                                          </p:val>
                                        </p:tav>
                                      </p:tavLst>
                                    </p:anim>
                                  </p:childTnLst>
                                </p:cTn>
                              </p:par>
                              <p:par>
                                <p:cTn id="125" presetID="2" presetClass="entr" presetSubtype="12" fill="hold" nodeType="withEffect">
                                  <p:stCondLst>
                                    <p:cond delay="0"/>
                                  </p:stCondLst>
                                  <p:childTnLst>
                                    <p:set>
                                      <p:cBhvr>
                                        <p:cTn id="126" dur="1" fill="hold">
                                          <p:stCondLst>
                                            <p:cond delay="0"/>
                                          </p:stCondLst>
                                        </p:cTn>
                                        <p:tgtEl>
                                          <p:spTgt spid="19"/>
                                        </p:tgtEl>
                                        <p:attrNameLst>
                                          <p:attrName>style.visibility</p:attrName>
                                        </p:attrNameLst>
                                      </p:cBhvr>
                                      <p:to>
                                        <p:strVal val="visible"/>
                                      </p:to>
                                    </p:set>
                                    <p:anim calcmode="lin" valueType="num">
                                      <p:cBhvr additive="base">
                                        <p:cTn id="127" dur="3000" fill="hold"/>
                                        <p:tgtEl>
                                          <p:spTgt spid="19"/>
                                        </p:tgtEl>
                                        <p:attrNameLst>
                                          <p:attrName>ppt_x</p:attrName>
                                        </p:attrNameLst>
                                      </p:cBhvr>
                                      <p:tavLst>
                                        <p:tav tm="0">
                                          <p:val>
                                            <p:strVal val="0-#ppt_w/2"/>
                                          </p:val>
                                        </p:tav>
                                        <p:tav tm="100000">
                                          <p:val>
                                            <p:strVal val="#ppt_x"/>
                                          </p:val>
                                        </p:tav>
                                      </p:tavLst>
                                    </p:anim>
                                    <p:anim calcmode="lin" valueType="num">
                                      <p:cBhvr additive="base">
                                        <p:cTn id="128" dur="3000" fill="hold"/>
                                        <p:tgtEl>
                                          <p:spTgt spid="19"/>
                                        </p:tgtEl>
                                        <p:attrNameLst>
                                          <p:attrName>ppt_y</p:attrName>
                                        </p:attrNameLst>
                                      </p:cBhvr>
                                      <p:tavLst>
                                        <p:tav tm="0">
                                          <p:val>
                                            <p:strVal val="1+#ppt_h/2"/>
                                          </p:val>
                                        </p:tav>
                                        <p:tav tm="100000">
                                          <p:val>
                                            <p:strVal val="#ppt_y"/>
                                          </p:val>
                                        </p:tav>
                                      </p:tavLst>
                                    </p:anim>
                                  </p:childTnLst>
                                </p:cTn>
                              </p:par>
                              <p:par>
                                <p:cTn id="129" presetID="2" presetClass="entr" presetSubtype="12" fill="hold" nodeType="withEffect">
                                  <p:stCondLst>
                                    <p:cond delay="0"/>
                                  </p:stCondLst>
                                  <p:childTnLst>
                                    <p:set>
                                      <p:cBhvr>
                                        <p:cTn id="130" dur="1" fill="hold">
                                          <p:stCondLst>
                                            <p:cond delay="0"/>
                                          </p:stCondLst>
                                        </p:cTn>
                                        <p:tgtEl>
                                          <p:spTgt spid="20"/>
                                        </p:tgtEl>
                                        <p:attrNameLst>
                                          <p:attrName>style.visibility</p:attrName>
                                        </p:attrNameLst>
                                      </p:cBhvr>
                                      <p:to>
                                        <p:strVal val="visible"/>
                                      </p:to>
                                    </p:set>
                                    <p:anim calcmode="lin" valueType="num">
                                      <p:cBhvr additive="base">
                                        <p:cTn id="131" dur="3000" fill="hold"/>
                                        <p:tgtEl>
                                          <p:spTgt spid="20"/>
                                        </p:tgtEl>
                                        <p:attrNameLst>
                                          <p:attrName>ppt_x</p:attrName>
                                        </p:attrNameLst>
                                      </p:cBhvr>
                                      <p:tavLst>
                                        <p:tav tm="0">
                                          <p:val>
                                            <p:strVal val="0-#ppt_w/2"/>
                                          </p:val>
                                        </p:tav>
                                        <p:tav tm="100000">
                                          <p:val>
                                            <p:strVal val="#ppt_x"/>
                                          </p:val>
                                        </p:tav>
                                      </p:tavLst>
                                    </p:anim>
                                    <p:anim calcmode="lin" valueType="num">
                                      <p:cBhvr additive="base">
                                        <p:cTn id="132" dur="3000" fill="hold"/>
                                        <p:tgtEl>
                                          <p:spTgt spid="20"/>
                                        </p:tgtEl>
                                        <p:attrNameLst>
                                          <p:attrName>ppt_y</p:attrName>
                                        </p:attrNameLst>
                                      </p:cBhvr>
                                      <p:tavLst>
                                        <p:tav tm="0">
                                          <p:val>
                                            <p:strVal val="1+#ppt_h/2"/>
                                          </p:val>
                                        </p:tav>
                                        <p:tav tm="100000">
                                          <p:val>
                                            <p:strVal val="#ppt_y"/>
                                          </p:val>
                                        </p:tav>
                                      </p:tavLst>
                                    </p:anim>
                                  </p:childTnLst>
                                </p:cTn>
                              </p:par>
                              <p:par>
                                <p:cTn id="133" presetID="8" presetClass="emph" presetSubtype="0" fill="hold" nodeType="withEffect">
                                  <p:stCondLst>
                                    <p:cond delay="0"/>
                                  </p:stCondLst>
                                  <p:childTnLst>
                                    <p:animRot by="21600000">
                                      <p:cBhvr>
                                        <p:cTn id="134" dur="3000" fill="hold"/>
                                        <p:tgtEl>
                                          <p:spTgt spid="39"/>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40"/>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43"/>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44"/>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45"/>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46"/>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47"/>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48"/>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49"/>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50"/>
                                        </p:tgtEl>
                                        <p:attrNameLst>
                                          <p:attrName>r</p:attrName>
                                        </p:attrNameLst>
                                      </p:cBhvr>
                                    </p:animRot>
                                  </p:childTnLst>
                                </p:cTn>
                              </p:par>
                              <p:par>
                                <p:cTn id="153" presetID="8" presetClass="emph" presetSubtype="0" fill="hold" nodeType="withEffect">
                                  <p:stCondLst>
                                    <p:cond delay="0"/>
                                  </p:stCondLst>
                                  <p:childTnLst>
                                    <p:animRot by="21600000">
                                      <p:cBhvr>
                                        <p:cTn id="154" dur="3000" fill="hold"/>
                                        <p:tgtEl>
                                          <p:spTgt spid="51"/>
                                        </p:tgtEl>
                                        <p:attrNameLst>
                                          <p:attrName>r</p:attrName>
                                        </p:attrNameLst>
                                      </p:cBhvr>
                                    </p:animRot>
                                  </p:childTnLst>
                                </p:cTn>
                              </p:par>
                              <p:par>
                                <p:cTn id="155" presetID="8" presetClass="emph" presetSubtype="0" fill="hold" nodeType="withEffect">
                                  <p:stCondLst>
                                    <p:cond delay="0"/>
                                  </p:stCondLst>
                                  <p:childTnLst>
                                    <p:animRot by="21600000">
                                      <p:cBhvr>
                                        <p:cTn id="156" dur="3000" fill="hold"/>
                                        <p:tgtEl>
                                          <p:spTgt spid="52"/>
                                        </p:tgtEl>
                                        <p:attrNameLst>
                                          <p:attrName>r</p:attrName>
                                        </p:attrNameLst>
                                      </p:cBhvr>
                                    </p:animRot>
                                  </p:childTnLst>
                                </p:cTn>
                              </p:par>
                              <p:par>
                                <p:cTn id="157" presetID="8" presetClass="emph" presetSubtype="0" fill="hold" nodeType="withEffect">
                                  <p:stCondLst>
                                    <p:cond delay="0"/>
                                  </p:stCondLst>
                                  <p:childTnLst>
                                    <p:animRot by="21600000">
                                      <p:cBhvr>
                                        <p:cTn id="158" dur="3000" fill="hold"/>
                                        <p:tgtEl>
                                          <p:spTgt spid="53"/>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54"/>
                                        </p:tgtEl>
                                        <p:attrNameLst>
                                          <p:attrName>r</p:attrName>
                                        </p:attrNameLst>
                                      </p:cBhvr>
                                    </p:animRot>
                                  </p:childTnLst>
                                </p:cTn>
                              </p:par>
                              <p:par>
                                <p:cTn id="161" presetID="8" presetClass="emph" presetSubtype="0" fill="hold" nodeType="withEffect">
                                  <p:stCondLst>
                                    <p:cond delay="0"/>
                                  </p:stCondLst>
                                  <p:childTnLst>
                                    <p:animRot by="21600000">
                                      <p:cBhvr>
                                        <p:cTn id="162" dur="3000" fill="hold"/>
                                        <p:tgtEl>
                                          <p:spTgt spid="55"/>
                                        </p:tgtEl>
                                        <p:attrNameLst>
                                          <p:attrName>r</p:attrName>
                                        </p:attrNameLst>
                                      </p:cBhvr>
                                    </p:animRot>
                                  </p:childTnLst>
                                </p:cTn>
                              </p:par>
                              <p:par>
                                <p:cTn id="163" presetID="8" presetClass="emph" presetSubtype="0" fill="hold" nodeType="withEffect">
                                  <p:stCondLst>
                                    <p:cond delay="0"/>
                                  </p:stCondLst>
                                  <p:childTnLst>
                                    <p:animRot by="21600000">
                                      <p:cBhvr>
                                        <p:cTn id="164" dur="3000" fill="hold"/>
                                        <p:tgtEl>
                                          <p:spTgt spid="56"/>
                                        </p:tgtEl>
                                        <p:attrNameLst>
                                          <p:attrName>r</p:attrName>
                                        </p:attrNameLst>
                                      </p:cBhvr>
                                    </p:animRot>
                                  </p:childTnLst>
                                </p:cTn>
                              </p:par>
                              <p:par>
                                <p:cTn id="165" presetID="8" presetClass="emph" presetSubtype="0" fill="hold" nodeType="withEffect">
                                  <p:stCondLst>
                                    <p:cond delay="0"/>
                                  </p:stCondLst>
                                  <p:childTnLst>
                                    <p:animRot by="-21600000">
                                      <p:cBhvr>
                                        <p:cTn id="166" dur="3000" fill="hold"/>
                                        <p:tgtEl>
                                          <p:spTgt spid="5"/>
                                        </p:tgtEl>
                                        <p:attrNameLst>
                                          <p:attrName>r</p:attrName>
                                        </p:attrNameLst>
                                      </p:cBhvr>
                                    </p:animRot>
                                  </p:childTnLst>
                                </p:cTn>
                              </p:par>
                              <p:par>
                                <p:cTn id="167" presetID="8" presetClass="emph" presetSubtype="0" fill="hold" nodeType="withEffect">
                                  <p:stCondLst>
                                    <p:cond delay="0"/>
                                  </p:stCondLst>
                                  <p:childTnLst>
                                    <p:animRot by="-21600000">
                                      <p:cBhvr>
                                        <p:cTn id="168" dur="3000" fill="hold"/>
                                        <p:tgtEl>
                                          <p:spTgt spid="6"/>
                                        </p:tgtEl>
                                        <p:attrNameLst>
                                          <p:attrName>r</p:attrName>
                                        </p:attrNameLst>
                                      </p:cBhvr>
                                    </p:animRot>
                                  </p:childTnLst>
                                </p:cTn>
                              </p:par>
                              <p:par>
                                <p:cTn id="169" presetID="8" presetClass="emph" presetSubtype="0" fill="hold" nodeType="withEffect">
                                  <p:stCondLst>
                                    <p:cond delay="0"/>
                                  </p:stCondLst>
                                  <p:childTnLst>
                                    <p:animRot by="-21600000">
                                      <p:cBhvr>
                                        <p:cTn id="170" dur="3000" fill="hold"/>
                                        <p:tgtEl>
                                          <p:spTgt spid="7"/>
                                        </p:tgtEl>
                                        <p:attrNameLst>
                                          <p:attrName>r</p:attrName>
                                        </p:attrNameLst>
                                      </p:cBhvr>
                                    </p:animRot>
                                  </p:childTnLst>
                                </p:cTn>
                              </p:par>
                              <p:par>
                                <p:cTn id="171" presetID="8" presetClass="emph" presetSubtype="0" fill="hold" nodeType="withEffect">
                                  <p:stCondLst>
                                    <p:cond delay="0"/>
                                  </p:stCondLst>
                                  <p:childTnLst>
                                    <p:animRot by="-21600000">
                                      <p:cBhvr>
                                        <p:cTn id="172" dur="3000" fill="hold"/>
                                        <p:tgtEl>
                                          <p:spTgt spid="8"/>
                                        </p:tgtEl>
                                        <p:attrNameLst>
                                          <p:attrName>r</p:attrName>
                                        </p:attrNameLst>
                                      </p:cBhvr>
                                    </p:animRot>
                                  </p:childTnLst>
                                </p:cTn>
                              </p:par>
                              <p:par>
                                <p:cTn id="173" presetID="8" presetClass="emph" presetSubtype="0" fill="hold" nodeType="withEffect">
                                  <p:stCondLst>
                                    <p:cond delay="0"/>
                                  </p:stCondLst>
                                  <p:childTnLst>
                                    <p:animRot by="-21600000">
                                      <p:cBhvr>
                                        <p:cTn id="174" dur="3000" fill="hold"/>
                                        <p:tgtEl>
                                          <p:spTgt spid="9"/>
                                        </p:tgtEl>
                                        <p:attrNameLst>
                                          <p:attrName>r</p:attrName>
                                        </p:attrNameLst>
                                      </p:cBhvr>
                                    </p:animRot>
                                  </p:childTnLst>
                                </p:cTn>
                              </p:par>
                              <p:par>
                                <p:cTn id="175" presetID="8" presetClass="emph" presetSubtype="0" fill="hold" nodeType="withEffect">
                                  <p:stCondLst>
                                    <p:cond delay="0"/>
                                  </p:stCondLst>
                                  <p:childTnLst>
                                    <p:animRot by="-21600000">
                                      <p:cBhvr>
                                        <p:cTn id="176" dur="3000" fill="hold"/>
                                        <p:tgtEl>
                                          <p:spTgt spid="10"/>
                                        </p:tgtEl>
                                        <p:attrNameLst>
                                          <p:attrName>r</p:attrName>
                                        </p:attrNameLst>
                                      </p:cBhvr>
                                    </p:animRot>
                                  </p:childTnLst>
                                </p:cTn>
                              </p:par>
                              <p:par>
                                <p:cTn id="177" presetID="8" presetClass="emph" presetSubtype="0" fill="hold" nodeType="withEffect">
                                  <p:stCondLst>
                                    <p:cond delay="0"/>
                                  </p:stCondLst>
                                  <p:childTnLst>
                                    <p:animRot by="-21600000">
                                      <p:cBhvr>
                                        <p:cTn id="178" dur="3000" fill="hold"/>
                                        <p:tgtEl>
                                          <p:spTgt spid="11"/>
                                        </p:tgtEl>
                                        <p:attrNameLst>
                                          <p:attrName>r</p:attrName>
                                        </p:attrNameLst>
                                      </p:cBhvr>
                                    </p:animRot>
                                  </p:childTnLst>
                                </p:cTn>
                              </p:par>
                              <p:par>
                                <p:cTn id="179" presetID="8" presetClass="emph" presetSubtype="0" fill="hold" nodeType="withEffect">
                                  <p:stCondLst>
                                    <p:cond delay="0"/>
                                  </p:stCondLst>
                                  <p:childTnLst>
                                    <p:animRot by="-21600000">
                                      <p:cBhvr>
                                        <p:cTn id="180" dur="3000" fill="hold"/>
                                        <p:tgtEl>
                                          <p:spTgt spid="12"/>
                                        </p:tgtEl>
                                        <p:attrNameLst>
                                          <p:attrName>r</p:attrName>
                                        </p:attrNameLst>
                                      </p:cBhvr>
                                    </p:animRot>
                                  </p:childTnLst>
                                </p:cTn>
                              </p:par>
                              <p:par>
                                <p:cTn id="181" presetID="8" presetClass="emph" presetSubtype="0" fill="hold" nodeType="withEffect">
                                  <p:stCondLst>
                                    <p:cond delay="0"/>
                                  </p:stCondLst>
                                  <p:childTnLst>
                                    <p:animRot by="-21600000">
                                      <p:cBhvr>
                                        <p:cTn id="182" dur="3000" fill="hold"/>
                                        <p:tgtEl>
                                          <p:spTgt spid="13"/>
                                        </p:tgtEl>
                                        <p:attrNameLst>
                                          <p:attrName>r</p:attrName>
                                        </p:attrNameLst>
                                      </p:cBhvr>
                                    </p:animRot>
                                  </p:childTnLst>
                                </p:cTn>
                              </p:par>
                              <p:par>
                                <p:cTn id="183" presetID="8" presetClass="emph" presetSubtype="0" fill="hold" nodeType="withEffect">
                                  <p:stCondLst>
                                    <p:cond delay="0"/>
                                  </p:stCondLst>
                                  <p:childTnLst>
                                    <p:animRot by="-21600000">
                                      <p:cBhvr>
                                        <p:cTn id="184" dur="3000" fill="hold"/>
                                        <p:tgtEl>
                                          <p:spTgt spid="14"/>
                                        </p:tgtEl>
                                        <p:attrNameLst>
                                          <p:attrName>r</p:attrName>
                                        </p:attrNameLst>
                                      </p:cBhvr>
                                    </p:animRot>
                                  </p:childTnLst>
                                </p:cTn>
                              </p:par>
                              <p:par>
                                <p:cTn id="185" presetID="8" presetClass="emph" presetSubtype="0" fill="hold" nodeType="withEffect">
                                  <p:stCondLst>
                                    <p:cond delay="0"/>
                                  </p:stCondLst>
                                  <p:childTnLst>
                                    <p:animRot by="-21600000">
                                      <p:cBhvr>
                                        <p:cTn id="186" dur="3000" fill="hold"/>
                                        <p:tgtEl>
                                          <p:spTgt spid="15"/>
                                        </p:tgtEl>
                                        <p:attrNameLst>
                                          <p:attrName>r</p:attrName>
                                        </p:attrNameLst>
                                      </p:cBhvr>
                                    </p:animRot>
                                  </p:childTnLst>
                                </p:cTn>
                              </p:par>
                              <p:par>
                                <p:cTn id="187" presetID="8" presetClass="emph" presetSubtype="0" fill="hold" nodeType="withEffect">
                                  <p:stCondLst>
                                    <p:cond delay="0"/>
                                  </p:stCondLst>
                                  <p:childTnLst>
                                    <p:animRot by="-21600000">
                                      <p:cBhvr>
                                        <p:cTn id="188" dur="3000" fill="hold"/>
                                        <p:tgtEl>
                                          <p:spTgt spid="16"/>
                                        </p:tgtEl>
                                        <p:attrNameLst>
                                          <p:attrName>r</p:attrName>
                                        </p:attrNameLst>
                                      </p:cBhvr>
                                    </p:animRot>
                                  </p:childTnLst>
                                </p:cTn>
                              </p:par>
                              <p:par>
                                <p:cTn id="189" presetID="8" presetClass="emph" presetSubtype="0" fill="hold" nodeType="withEffect">
                                  <p:stCondLst>
                                    <p:cond delay="0"/>
                                  </p:stCondLst>
                                  <p:childTnLst>
                                    <p:animRot by="-21600000">
                                      <p:cBhvr>
                                        <p:cTn id="190" dur="3000" fill="hold"/>
                                        <p:tgtEl>
                                          <p:spTgt spid="17"/>
                                        </p:tgtEl>
                                        <p:attrNameLst>
                                          <p:attrName>r</p:attrName>
                                        </p:attrNameLst>
                                      </p:cBhvr>
                                    </p:animRot>
                                  </p:childTnLst>
                                </p:cTn>
                              </p:par>
                              <p:par>
                                <p:cTn id="191" presetID="8" presetClass="emph" presetSubtype="0" fill="hold" nodeType="withEffect">
                                  <p:stCondLst>
                                    <p:cond delay="0"/>
                                  </p:stCondLst>
                                  <p:childTnLst>
                                    <p:animRot by="-21600000">
                                      <p:cBhvr>
                                        <p:cTn id="192" dur="3000" fill="hold"/>
                                        <p:tgtEl>
                                          <p:spTgt spid="18"/>
                                        </p:tgtEl>
                                        <p:attrNameLst>
                                          <p:attrName>r</p:attrName>
                                        </p:attrNameLst>
                                      </p:cBhvr>
                                    </p:animRot>
                                  </p:childTnLst>
                                </p:cTn>
                              </p:par>
                              <p:par>
                                <p:cTn id="193" presetID="8" presetClass="emph" presetSubtype="0" fill="hold" nodeType="withEffect">
                                  <p:stCondLst>
                                    <p:cond delay="0"/>
                                  </p:stCondLst>
                                  <p:childTnLst>
                                    <p:animRot by="-21600000">
                                      <p:cBhvr>
                                        <p:cTn id="194" dur="3000" fill="hold"/>
                                        <p:tgtEl>
                                          <p:spTgt spid="19"/>
                                        </p:tgtEl>
                                        <p:attrNameLst>
                                          <p:attrName>r</p:attrName>
                                        </p:attrNameLst>
                                      </p:cBhvr>
                                    </p:animRot>
                                  </p:childTnLst>
                                </p:cTn>
                              </p:par>
                              <p:par>
                                <p:cTn id="195" presetID="8" presetClass="emph" presetSubtype="0" fill="hold" nodeType="withEffect">
                                  <p:stCondLst>
                                    <p:cond delay="0"/>
                                  </p:stCondLst>
                                  <p:childTnLst>
                                    <p:animRot by="-21600000">
                                      <p:cBhvr>
                                        <p:cTn id="196" dur="3000" fill="hold"/>
                                        <p:tgtEl>
                                          <p:spTgt spid="20"/>
                                        </p:tgtEl>
                                        <p:attrNameLst>
                                          <p:attrName>r</p:attrName>
                                        </p:attrNameLst>
                                      </p:cBhvr>
                                    </p:animRot>
                                  </p:childTnLst>
                                </p:cTn>
                              </p:par>
                            </p:childTnLst>
                          </p:cTn>
                        </p:par>
                        <p:par>
                          <p:cTn id="197" fill="hold" nodeType="afterGroup">
                            <p:stCondLst>
                              <p:cond delay="3000"/>
                            </p:stCondLst>
                            <p:childTnLst>
                              <p:par>
                                <p:cTn id="198" presetID="2" presetClass="exit" presetSubtype="9" fill="hold" nodeType="afterEffect">
                                  <p:stCondLst>
                                    <p:cond delay="0"/>
                                  </p:stCondLst>
                                  <p:childTnLst>
                                    <p:anim calcmode="lin" valueType="num">
                                      <p:cBhvr additive="base">
                                        <p:cTn id="199" dur="3000"/>
                                        <p:tgtEl>
                                          <p:spTgt spid="39"/>
                                        </p:tgtEl>
                                        <p:attrNameLst>
                                          <p:attrName>ppt_x</p:attrName>
                                        </p:attrNameLst>
                                      </p:cBhvr>
                                      <p:tavLst>
                                        <p:tav tm="0">
                                          <p:val>
                                            <p:strVal val="ppt_x"/>
                                          </p:val>
                                        </p:tav>
                                        <p:tav tm="100000">
                                          <p:val>
                                            <p:strVal val="0-ppt_w/2"/>
                                          </p:val>
                                        </p:tav>
                                      </p:tavLst>
                                    </p:anim>
                                    <p:anim calcmode="lin" valueType="num">
                                      <p:cBhvr additive="base">
                                        <p:cTn id="200" dur="3000"/>
                                        <p:tgtEl>
                                          <p:spTgt spid="39"/>
                                        </p:tgtEl>
                                        <p:attrNameLst>
                                          <p:attrName>ppt_y</p:attrName>
                                        </p:attrNameLst>
                                      </p:cBhvr>
                                      <p:tavLst>
                                        <p:tav tm="0">
                                          <p:val>
                                            <p:strVal val="ppt_y"/>
                                          </p:val>
                                        </p:tav>
                                        <p:tav tm="100000">
                                          <p:val>
                                            <p:strVal val="0-ppt_h/2"/>
                                          </p:val>
                                        </p:tav>
                                      </p:tavLst>
                                    </p:anim>
                                    <p:set>
                                      <p:cBhvr>
                                        <p:cTn id="201" dur="1" fill="hold">
                                          <p:stCondLst>
                                            <p:cond delay="2999"/>
                                          </p:stCondLst>
                                        </p:cTn>
                                        <p:tgtEl>
                                          <p:spTgt spid="39"/>
                                        </p:tgtEl>
                                        <p:attrNameLst>
                                          <p:attrName>style.visibility</p:attrName>
                                        </p:attrNameLst>
                                      </p:cBhvr>
                                      <p:to>
                                        <p:strVal val="hidden"/>
                                      </p:to>
                                    </p:set>
                                  </p:childTnLst>
                                </p:cTn>
                              </p:par>
                              <p:par>
                                <p:cTn id="202" presetID="2" presetClass="exit" presetSubtype="9" fill="hold" nodeType="withEffect">
                                  <p:stCondLst>
                                    <p:cond delay="0"/>
                                  </p:stCondLst>
                                  <p:childTnLst>
                                    <p:anim calcmode="lin" valueType="num">
                                      <p:cBhvr additive="base">
                                        <p:cTn id="203" dur="3000"/>
                                        <p:tgtEl>
                                          <p:spTgt spid="40"/>
                                        </p:tgtEl>
                                        <p:attrNameLst>
                                          <p:attrName>ppt_x</p:attrName>
                                        </p:attrNameLst>
                                      </p:cBhvr>
                                      <p:tavLst>
                                        <p:tav tm="0">
                                          <p:val>
                                            <p:strVal val="ppt_x"/>
                                          </p:val>
                                        </p:tav>
                                        <p:tav tm="100000">
                                          <p:val>
                                            <p:strVal val="0-ppt_w/2"/>
                                          </p:val>
                                        </p:tav>
                                      </p:tavLst>
                                    </p:anim>
                                    <p:anim calcmode="lin" valueType="num">
                                      <p:cBhvr additive="base">
                                        <p:cTn id="204" dur="3000"/>
                                        <p:tgtEl>
                                          <p:spTgt spid="40"/>
                                        </p:tgtEl>
                                        <p:attrNameLst>
                                          <p:attrName>ppt_y</p:attrName>
                                        </p:attrNameLst>
                                      </p:cBhvr>
                                      <p:tavLst>
                                        <p:tav tm="0">
                                          <p:val>
                                            <p:strVal val="ppt_y"/>
                                          </p:val>
                                        </p:tav>
                                        <p:tav tm="100000">
                                          <p:val>
                                            <p:strVal val="0-ppt_h/2"/>
                                          </p:val>
                                        </p:tav>
                                      </p:tavLst>
                                    </p:anim>
                                    <p:set>
                                      <p:cBhvr>
                                        <p:cTn id="205" dur="1" fill="hold">
                                          <p:stCondLst>
                                            <p:cond delay="2999"/>
                                          </p:stCondLst>
                                        </p:cTn>
                                        <p:tgtEl>
                                          <p:spTgt spid="40"/>
                                        </p:tgtEl>
                                        <p:attrNameLst>
                                          <p:attrName>style.visibility</p:attrName>
                                        </p:attrNameLst>
                                      </p:cBhvr>
                                      <p:to>
                                        <p:strVal val="hidden"/>
                                      </p:to>
                                    </p:set>
                                  </p:childTnLst>
                                </p:cTn>
                              </p:par>
                              <p:par>
                                <p:cTn id="206" presetID="2" presetClass="exit" presetSubtype="9" fill="hold" nodeType="withEffect">
                                  <p:stCondLst>
                                    <p:cond delay="0"/>
                                  </p:stCondLst>
                                  <p:childTnLst>
                                    <p:anim calcmode="lin" valueType="num">
                                      <p:cBhvr additive="base">
                                        <p:cTn id="207" dur="3000"/>
                                        <p:tgtEl>
                                          <p:spTgt spid="43"/>
                                        </p:tgtEl>
                                        <p:attrNameLst>
                                          <p:attrName>ppt_x</p:attrName>
                                        </p:attrNameLst>
                                      </p:cBhvr>
                                      <p:tavLst>
                                        <p:tav tm="0">
                                          <p:val>
                                            <p:strVal val="ppt_x"/>
                                          </p:val>
                                        </p:tav>
                                        <p:tav tm="100000">
                                          <p:val>
                                            <p:strVal val="0-ppt_w/2"/>
                                          </p:val>
                                        </p:tav>
                                      </p:tavLst>
                                    </p:anim>
                                    <p:anim calcmode="lin" valueType="num">
                                      <p:cBhvr additive="base">
                                        <p:cTn id="208" dur="3000"/>
                                        <p:tgtEl>
                                          <p:spTgt spid="43"/>
                                        </p:tgtEl>
                                        <p:attrNameLst>
                                          <p:attrName>ppt_y</p:attrName>
                                        </p:attrNameLst>
                                      </p:cBhvr>
                                      <p:tavLst>
                                        <p:tav tm="0">
                                          <p:val>
                                            <p:strVal val="ppt_y"/>
                                          </p:val>
                                        </p:tav>
                                        <p:tav tm="100000">
                                          <p:val>
                                            <p:strVal val="0-ppt_h/2"/>
                                          </p:val>
                                        </p:tav>
                                      </p:tavLst>
                                    </p:anim>
                                    <p:set>
                                      <p:cBhvr>
                                        <p:cTn id="209" dur="1" fill="hold">
                                          <p:stCondLst>
                                            <p:cond delay="2999"/>
                                          </p:stCondLst>
                                        </p:cTn>
                                        <p:tgtEl>
                                          <p:spTgt spid="43"/>
                                        </p:tgtEl>
                                        <p:attrNameLst>
                                          <p:attrName>style.visibility</p:attrName>
                                        </p:attrNameLst>
                                      </p:cBhvr>
                                      <p:to>
                                        <p:strVal val="hidden"/>
                                      </p:to>
                                    </p:set>
                                  </p:childTnLst>
                                </p:cTn>
                              </p:par>
                              <p:par>
                                <p:cTn id="210" presetID="2" presetClass="exit" presetSubtype="9" fill="hold" nodeType="withEffect">
                                  <p:stCondLst>
                                    <p:cond delay="0"/>
                                  </p:stCondLst>
                                  <p:childTnLst>
                                    <p:anim calcmode="lin" valueType="num">
                                      <p:cBhvr additive="base">
                                        <p:cTn id="211" dur="3000"/>
                                        <p:tgtEl>
                                          <p:spTgt spid="44"/>
                                        </p:tgtEl>
                                        <p:attrNameLst>
                                          <p:attrName>ppt_x</p:attrName>
                                        </p:attrNameLst>
                                      </p:cBhvr>
                                      <p:tavLst>
                                        <p:tav tm="0">
                                          <p:val>
                                            <p:strVal val="ppt_x"/>
                                          </p:val>
                                        </p:tav>
                                        <p:tav tm="100000">
                                          <p:val>
                                            <p:strVal val="0-ppt_w/2"/>
                                          </p:val>
                                        </p:tav>
                                      </p:tavLst>
                                    </p:anim>
                                    <p:anim calcmode="lin" valueType="num">
                                      <p:cBhvr additive="base">
                                        <p:cTn id="212" dur="3000"/>
                                        <p:tgtEl>
                                          <p:spTgt spid="44"/>
                                        </p:tgtEl>
                                        <p:attrNameLst>
                                          <p:attrName>ppt_y</p:attrName>
                                        </p:attrNameLst>
                                      </p:cBhvr>
                                      <p:tavLst>
                                        <p:tav tm="0">
                                          <p:val>
                                            <p:strVal val="ppt_y"/>
                                          </p:val>
                                        </p:tav>
                                        <p:tav tm="100000">
                                          <p:val>
                                            <p:strVal val="0-ppt_h/2"/>
                                          </p:val>
                                        </p:tav>
                                      </p:tavLst>
                                    </p:anim>
                                    <p:set>
                                      <p:cBhvr>
                                        <p:cTn id="213" dur="1" fill="hold">
                                          <p:stCondLst>
                                            <p:cond delay="2999"/>
                                          </p:stCondLst>
                                        </p:cTn>
                                        <p:tgtEl>
                                          <p:spTgt spid="44"/>
                                        </p:tgtEl>
                                        <p:attrNameLst>
                                          <p:attrName>style.visibility</p:attrName>
                                        </p:attrNameLst>
                                      </p:cBhvr>
                                      <p:to>
                                        <p:strVal val="hidden"/>
                                      </p:to>
                                    </p:set>
                                  </p:childTnLst>
                                </p:cTn>
                              </p:par>
                              <p:par>
                                <p:cTn id="214" presetID="2" presetClass="exit" presetSubtype="9" fill="hold" nodeType="withEffect">
                                  <p:stCondLst>
                                    <p:cond delay="0"/>
                                  </p:stCondLst>
                                  <p:childTnLst>
                                    <p:anim calcmode="lin" valueType="num">
                                      <p:cBhvr additive="base">
                                        <p:cTn id="215" dur="3000"/>
                                        <p:tgtEl>
                                          <p:spTgt spid="45"/>
                                        </p:tgtEl>
                                        <p:attrNameLst>
                                          <p:attrName>ppt_x</p:attrName>
                                        </p:attrNameLst>
                                      </p:cBhvr>
                                      <p:tavLst>
                                        <p:tav tm="0">
                                          <p:val>
                                            <p:strVal val="ppt_x"/>
                                          </p:val>
                                        </p:tav>
                                        <p:tav tm="100000">
                                          <p:val>
                                            <p:strVal val="0-ppt_w/2"/>
                                          </p:val>
                                        </p:tav>
                                      </p:tavLst>
                                    </p:anim>
                                    <p:anim calcmode="lin" valueType="num">
                                      <p:cBhvr additive="base">
                                        <p:cTn id="216" dur="3000"/>
                                        <p:tgtEl>
                                          <p:spTgt spid="45"/>
                                        </p:tgtEl>
                                        <p:attrNameLst>
                                          <p:attrName>ppt_y</p:attrName>
                                        </p:attrNameLst>
                                      </p:cBhvr>
                                      <p:tavLst>
                                        <p:tav tm="0">
                                          <p:val>
                                            <p:strVal val="ppt_y"/>
                                          </p:val>
                                        </p:tav>
                                        <p:tav tm="100000">
                                          <p:val>
                                            <p:strVal val="0-ppt_h/2"/>
                                          </p:val>
                                        </p:tav>
                                      </p:tavLst>
                                    </p:anim>
                                    <p:set>
                                      <p:cBhvr>
                                        <p:cTn id="217" dur="1" fill="hold">
                                          <p:stCondLst>
                                            <p:cond delay="2999"/>
                                          </p:stCondLst>
                                        </p:cTn>
                                        <p:tgtEl>
                                          <p:spTgt spid="45"/>
                                        </p:tgtEl>
                                        <p:attrNameLst>
                                          <p:attrName>style.visibility</p:attrName>
                                        </p:attrNameLst>
                                      </p:cBhvr>
                                      <p:to>
                                        <p:strVal val="hidden"/>
                                      </p:to>
                                    </p:set>
                                  </p:childTnLst>
                                </p:cTn>
                              </p:par>
                              <p:par>
                                <p:cTn id="218" presetID="2" presetClass="exit" presetSubtype="9" fill="hold" nodeType="withEffect">
                                  <p:stCondLst>
                                    <p:cond delay="0"/>
                                  </p:stCondLst>
                                  <p:childTnLst>
                                    <p:anim calcmode="lin" valueType="num">
                                      <p:cBhvr additive="base">
                                        <p:cTn id="219" dur="3000"/>
                                        <p:tgtEl>
                                          <p:spTgt spid="46"/>
                                        </p:tgtEl>
                                        <p:attrNameLst>
                                          <p:attrName>ppt_x</p:attrName>
                                        </p:attrNameLst>
                                      </p:cBhvr>
                                      <p:tavLst>
                                        <p:tav tm="0">
                                          <p:val>
                                            <p:strVal val="ppt_x"/>
                                          </p:val>
                                        </p:tav>
                                        <p:tav tm="100000">
                                          <p:val>
                                            <p:strVal val="0-ppt_w/2"/>
                                          </p:val>
                                        </p:tav>
                                      </p:tavLst>
                                    </p:anim>
                                    <p:anim calcmode="lin" valueType="num">
                                      <p:cBhvr additive="base">
                                        <p:cTn id="220" dur="3000"/>
                                        <p:tgtEl>
                                          <p:spTgt spid="46"/>
                                        </p:tgtEl>
                                        <p:attrNameLst>
                                          <p:attrName>ppt_y</p:attrName>
                                        </p:attrNameLst>
                                      </p:cBhvr>
                                      <p:tavLst>
                                        <p:tav tm="0">
                                          <p:val>
                                            <p:strVal val="ppt_y"/>
                                          </p:val>
                                        </p:tav>
                                        <p:tav tm="100000">
                                          <p:val>
                                            <p:strVal val="0-ppt_h/2"/>
                                          </p:val>
                                        </p:tav>
                                      </p:tavLst>
                                    </p:anim>
                                    <p:set>
                                      <p:cBhvr>
                                        <p:cTn id="221" dur="1" fill="hold">
                                          <p:stCondLst>
                                            <p:cond delay="2999"/>
                                          </p:stCondLst>
                                        </p:cTn>
                                        <p:tgtEl>
                                          <p:spTgt spid="46"/>
                                        </p:tgtEl>
                                        <p:attrNameLst>
                                          <p:attrName>style.visibility</p:attrName>
                                        </p:attrNameLst>
                                      </p:cBhvr>
                                      <p:to>
                                        <p:strVal val="hidden"/>
                                      </p:to>
                                    </p:set>
                                  </p:childTnLst>
                                </p:cTn>
                              </p:par>
                              <p:par>
                                <p:cTn id="222" presetID="2" presetClass="exit" presetSubtype="9" fill="hold" nodeType="withEffect">
                                  <p:stCondLst>
                                    <p:cond delay="0"/>
                                  </p:stCondLst>
                                  <p:childTnLst>
                                    <p:anim calcmode="lin" valueType="num">
                                      <p:cBhvr additive="base">
                                        <p:cTn id="223" dur="3000"/>
                                        <p:tgtEl>
                                          <p:spTgt spid="47"/>
                                        </p:tgtEl>
                                        <p:attrNameLst>
                                          <p:attrName>ppt_x</p:attrName>
                                        </p:attrNameLst>
                                      </p:cBhvr>
                                      <p:tavLst>
                                        <p:tav tm="0">
                                          <p:val>
                                            <p:strVal val="ppt_x"/>
                                          </p:val>
                                        </p:tav>
                                        <p:tav tm="100000">
                                          <p:val>
                                            <p:strVal val="0-ppt_w/2"/>
                                          </p:val>
                                        </p:tav>
                                      </p:tavLst>
                                    </p:anim>
                                    <p:anim calcmode="lin" valueType="num">
                                      <p:cBhvr additive="base">
                                        <p:cTn id="224" dur="3000"/>
                                        <p:tgtEl>
                                          <p:spTgt spid="47"/>
                                        </p:tgtEl>
                                        <p:attrNameLst>
                                          <p:attrName>ppt_y</p:attrName>
                                        </p:attrNameLst>
                                      </p:cBhvr>
                                      <p:tavLst>
                                        <p:tav tm="0">
                                          <p:val>
                                            <p:strVal val="ppt_y"/>
                                          </p:val>
                                        </p:tav>
                                        <p:tav tm="100000">
                                          <p:val>
                                            <p:strVal val="0-ppt_h/2"/>
                                          </p:val>
                                        </p:tav>
                                      </p:tavLst>
                                    </p:anim>
                                    <p:set>
                                      <p:cBhvr>
                                        <p:cTn id="225" dur="1" fill="hold">
                                          <p:stCondLst>
                                            <p:cond delay="2999"/>
                                          </p:stCondLst>
                                        </p:cTn>
                                        <p:tgtEl>
                                          <p:spTgt spid="47"/>
                                        </p:tgtEl>
                                        <p:attrNameLst>
                                          <p:attrName>style.visibility</p:attrName>
                                        </p:attrNameLst>
                                      </p:cBhvr>
                                      <p:to>
                                        <p:strVal val="hidden"/>
                                      </p:to>
                                    </p:set>
                                  </p:childTnLst>
                                </p:cTn>
                              </p:par>
                              <p:par>
                                <p:cTn id="226" presetID="2" presetClass="exit" presetSubtype="9" fill="hold" nodeType="withEffect">
                                  <p:stCondLst>
                                    <p:cond delay="0"/>
                                  </p:stCondLst>
                                  <p:childTnLst>
                                    <p:anim calcmode="lin" valueType="num">
                                      <p:cBhvr additive="base">
                                        <p:cTn id="227" dur="3000"/>
                                        <p:tgtEl>
                                          <p:spTgt spid="48"/>
                                        </p:tgtEl>
                                        <p:attrNameLst>
                                          <p:attrName>ppt_x</p:attrName>
                                        </p:attrNameLst>
                                      </p:cBhvr>
                                      <p:tavLst>
                                        <p:tav tm="0">
                                          <p:val>
                                            <p:strVal val="ppt_x"/>
                                          </p:val>
                                        </p:tav>
                                        <p:tav tm="100000">
                                          <p:val>
                                            <p:strVal val="0-ppt_w/2"/>
                                          </p:val>
                                        </p:tav>
                                      </p:tavLst>
                                    </p:anim>
                                    <p:anim calcmode="lin" valueType="num">
                                      <p:cBhvr additive="base">
                                        <p:cTn id="228" dur="3000"/>
                                        <p:tgtEl>
                                          <p:spTgt spid="48"/>
                                        </p:tgtEl>
                                        <p:attrNameLst>
                                          <p:attrName>ppt_y</p:attrName>
                                        </p:attrNameLst>
                                      </p:cBhvr>
                                      <p:tavLst>
                                        <p:tav tm="0">
                                          <p:val>
                                            <p:strVal val="ppt_y"/>
                                          </p:val>
                                        </p:tav>
                                        <p:tav tm="100000">
                                          <p:val>
                                            <p:strVal val="0-ppt_h/2"/>
                                          </p:val>
                                        </p:tav>
                                      </p:tavLst>
                                    </p:anim>
                                    <p:set>
                                      <p:cBhvr>
                                        <p:cTn id="229" dur="1" fill="hold">
                                          <p:stCondLst>
                                            <p:cond delay="2999"/>
                                          </p:stCondLst>
                                        </p:cTn>
                                        <p:tgtEl>
                                          <p:spTgt spid="48"/>
                                        </p:tgtEl>
                                        <p:attrNameLst>
                                          <p:attrName>style.visibility</p:attrName>
                                        </p:attrNameLst>
                                      </p:cBhvr>
                                      <p:to>
                                        <p:strVal val="hidden"/>
                                      </p:to>
                                    </p:set>
                                  </p:childTnLst>
                                </p:cTn>
                              </p:par>
                              <p:par>
                                <p:cTn id="230" presetID="2" presetClass="exit" presetSubtype="9" fill="hold" nodeType="withEffect">
                                  <p:stCondLst>
                                    <p:cond delay="0"/>
                                  </p:stCondLst>
                                  <p:childTnLst>
                                    <p:anim calcmode="lin" valueType="num">
                                      <p:cBhvr additive="base">
                                        <p:cTn id="231" dur="3000"/>
                                        <p:tgtEl>
                                          <p:spTgt spid="49"/>
                                        </p:tgtEl>
                                        <p:attrNameLst>
                                          <p:attrName>ppt_x</p:attrName>
                                        </p:attrNameLst>
                                      </p:cBhvr>
                                      <p:tavLst>
                                        <p:tav tm="0">
                                          <p:val>
                                            <p:strVal val="ppt_x"/>
                                          </p:val>
                                        </p:tav>
                                        <p:tav tm="100000">
                                          <p:val>
                                            <p:strVal val="0-ppt_w/2"/>
                                          </p:val>
                                        </p:tav>
                                      </p:tavLst>
                                    </p:anim>
                                    <p:anim calcmode="lin" valueType="num">
                                      <p:cBhvr additive="base">
                                        <p:cTn id="232" dur="3000"/>
                                        <p:tgtEl>
                                          <p:spTgt spid="49"/>
                                        </p:tgtEl>
                                        <p:attrNameLst>
                                          <p:attrName>ppt_y</p:attrName>
                                        </p:attrNameLst>
                                      </p:cBhvr>
                                      <p:tavLst>
                                        <p:tav tm="0">
                                          <p:val>
                                            <p:strVal val="ppt_y"/>
                                          </p:val>
                                        </p:tav>
                                        <p:tav tm="100000">
                                          <p:val>
                                            <p:strVal val="0-ppt_h/2"/>
                                          </p:val>
                                        </p:tav>
                                      </p:tavLst>
                                    </p:anim>
                                    <p:set>
                                      <p:cBhvr>
                                        <p:cTn id="233" dur="1" fill="hold">
                                          <p:stCondLst>
                                            <p:cond delay="2999"/>
                                          </p:stCondLst>
                                        </p:cTn>
                                        <p:tgtEl>
                                          <p:spTgt spid="49"/>
                                        </p:tgtEl>
                                        <p:attrNameLst>
                                          <p:attrName>style.visibility</p:attrName>
                                        </p:attrNameLst>
                                      </p:cBhvr>
                                      <p:to>
                                        <p:strVal val="hidden"/>
                                      </p:to>
                                    </p:set>
                                  </p:childTnLst>
                                </p:cTn>
                              </p:par>
                              <p:par>
                                <p:cTn id="234" presetID="2" presetClass="exit" presetSubtype="9" fill="hold" nodeType="withEffect">
                                  <p:stCondLst>
                                    <p:cond delay="0"/>
                                  </p:stCondLst>
                                  <p:childTnLst>
                                    <p:anim calcmode="lin" valueType="num">
                                      <p:cBhvr additive="base">
                                        <p:cTn id="235" dur="3000"/>
                                        <p:tgtEl>
                                          <p:spTgt spid="50"/>
                                        </p:tgtEl>
                                        <p:attrNameLst>
                                          <p:attrName>ppt_x</p:attrName>
                                        </p:attrNameLst>
                                      </p:cBhvr>
                                      <p:tavLst>
                                        <p:tav tm="0">
                                          <p:val>
                                            <p:strVal val="ppt_x"/>
                                          </p:val>
                                        </p:tav>
                                        <p:tav tm="100000">
                                          <p:val>
                                            <p:strVal val="0-ppt_w/2"/>
                                          </p:val>
                                        </p:tav>
                                      </p:tavLst>
                                    </p:anim>
                                    <p:anim calcmode="lin" valueType="num">
                                      <p:cBhvr additive="base">
                                        <p:cTn id="236" dur="3000"/>
                                        <p:tgtEl>
                                          <p:spTgt spid="50"/>
                                        </p:tgtEl>
                                        <p:attrNameLst>
                                          <p:attrName>ppt_y</p:attrName>
                                        </p:attrNameLst>
                                      </p:cBhvr>
                                      <p:tavLst>
                                        <p:tav tm="0">
                                          <p:val>
                                            <p:strVal val="ppt_y"/>
                                          </p:val>
                                        </p:tav>
                                        <p:tav tm="100000">
                                          <p:val>
                                            <p:strVal val="0-ppt_h/2"/>
                                          </p:val>
                                        </p:tav>
                                      </p:tavLst>
                                    </p:anim>
                                    <p:set>
                                      <p:cBhvr>
                                        <p:cTn id="237" dur="1" fill="hold">
                                          <p:stCondLst>
                                            <p:cond delay="2999"/>
                                          </p:stCondLst>
                                        </p:cTn>
                                        <p:tgtEl>
                                          <p:spTgt spid="50"/>
                                        </p:tgtEl>
                                        <p:attrNameLst>
                                          <p:attrName>style.visibility</p:attrName>
                                        </p:attrNameLst>
                                      </p:cBhvr>
                                      <p:to>
                                        <p:strVal val="hidden"/>
                                      </p:to>
                                    </p:set>
                                  </p:childTnLst>
                                </p:cTn>
                              </p:par>
                              <p:par>
                                <p:cTn id="238" presetID="2" presetClass="exit" presetSubtype="9" fill="hold" nodeType="withEffect">
                                  <p:stCondLst>
                                    <p:cond delay="0"/>
                                  </p:stCondLst>
                                  <p:childTnLst>
                                    <p:anim calcmode="lin" valueType="num">
                                      <p:cBhvr additive="base">
                                        <p:cTn id="239" dur="3000"/>
                                        <p:tgtEl>
                                          <p:spTgt spid="51"/>
                                        </p:tgtEl>
                                        <p:attrNameLst>
                                          <p:attrName>ppt_x</p:attrName>
                                        </p:attrNameLst>
                                      </p:cBhvr>
                                      <p:tavLst>
                                        <p:tav tm="0">
                                          <p:val>
                                            <p:strVal val="ppt_x"/>
                                          </p:val>
                                        </p:tav>
                                        <p:tav tm="100000">
                                          <p:val>
                                            <p:strVal val="0-ppt_w/2"/>
                                          </p:val>
                                        </p:tav>
                                      </p:tavLst>
                                    </p:anim>
                                    <p:anim calcmode="lin" valueType="num">
                                      <p:cBhvr additive="base">
                                        <p:cTn id="240" dur="3000"/>
                                        <p:tgtEl>
                                          <p:spTgt spid="51"/>
                                        </p:tgtEl>
                                        <p:attrNameLst>
                                          <p:attrName>ppt_y</p:attrName>
                                        </p:attrNameLst>
                                      </p:cBhvr>
                                      <p:tavLst>
                                        <p:tav tm="0">
                                          <p:val>
                                            <p:strVal val="ppt_y"/>
                                          </p:val>
                                        </p:tav>
                                        <p:tav tm="100000">
                                          <p:val>
                                            <p:strVal val="0-ppt_h/2"/>
                                          </p:val>
                                        </p:tav>
                                      </p:tavLst>
                                    </p:anim>
                                    <p:set>
                                      <p:cBhvr>
                                        <p:cTn id="241" dur="1" fill="hold">
                                          <p:stCondLst>
                                            <p:cond delay="2999"/>
                                          </p:stCondLst>
                                        </p:cTn>
                                        <p:tgtEl>
                                          <p:spTgt spid="51"/>
                                        </p:tgtEl>
                                        <p:attrNameLst>
                                          <p:attrName>style.visibility</p:attrName>
                                        </p:attrNameLst>
                                      </p:cBhvr>
                                      <p:to>
                                        <p:strVal val="hidden"/>
                                      </p:to>
                                    </p:set>
                                  </p:childTnLst>
                                </p:cTn>
                              </p:par>
                              <p:par>
                                <p:cTn id="242" presetID="2" presetClass="exit" presetSubtype="9" fill="hold" nodeType="withEffect">
                                  <p:stCondLst>
                                    <p:cond delay="0"/>
                                  </p:stCondLst>
                                  <p:childTnLst>
                                    <p:anim calcmode="lin" valueType="num">
                                      <p:cBhvr additive="base">
                                        <p:cTn id="243" dur="3000"/>
                                        <p:tgtEl>
                                          <p:spTgt spid="52"/>
                                        </p:tgtEl>
                                        <p:attrNameLst>
                                          <p:attrName>ppt_x</p:attrName>
                                        </p:attrNameLst>
                                      </p:cBhvr>
                                      <p:tavLst>
                                        <p:tav tm="0">
                                          <p:val>
                                            <p:strVal val="ppt_x"/>
                                          </p:val>
                                        </p:tav>
                                        <p:tav tm="100000">
                                          <p:val>
                                            <p:strVal val="0-ppt_w/2"/>
                                          </p:val>
                                        </p:tav>
                                      </p:tavLst>
                                    </p:anim>
                                    <p:anim calcmode="lin" valueType="num">
                                      <p:cBhvr additive="base">
                                        <p:cTn id="244" dur="3000"/>
                                        <p:tgtEl>
                                          <p:spTgt spid="52"/>
                                        </p:tgtEl>
                                        <p:attrNameLst>
                                          <p:attrName>ppt_y</p:attrName>
                                        </p:attrNameLst>
                                      </p:cBhvr>
                                      <p:tavLst>
                                        <p:tav tm="0">
                                          <p:val>
                                            <p:strVal val="ppt_y"/>
                                          </p:val>
                                        </p:tav>
                                        <p:tav tm="100000">
                                          <p:val>
                                            <p:strVal val="0-ppt_h/2"/>
                                          </p:val>
                                        </p:tav>
                                      </p:tavLst>
                                    </p:anim>
                                    <p:set>
                                      <p:cBhvr>
                                        <p:cTn id="245" dur="1" fill="hold">
                                          <p:stCondLst>
                                            <p:cond delay="2999"/>
                                          </p:stCondLst>
                                        </p:cTn>
                                        <p:tgtEl>
                                          <p:spTgt spid="52"/>
                                        </p:tgtEl>
                                        <p:attrNameLst>
                                          <p:attrName>style.visibility</p:attrName>
                                        </p:attrNameLst>
                                      </p:cBhvr>
                                      <p:to>
                                        <p:strVal val="hidden"/>
                                      </p:to>
                                    </p:set>
                                  </p:childTnLst>
                                </p:cTn>
                              </p:par>
                              <p:par>
                                <p:cTn id="246" presetID="2" presetClass="exit" presetSubtype="9" fill="hold" nodeType="withEffect">
                                  <p:stCondLst>
                                    <p:cond delay="0"/>
                                  </p:stCondLst>
                                  <p:childTnLst>
                                    <p:anim calcmode="lin" valueType="num">
                                      <p:cBhvr additive="base">
                                        <p:cTn id="247" dur="3000"/>
                                        <p:tgtEl>
                                          <p:spTgt spid="53"/>
                                        </p:tgtEl>
                                        <p:attrNameLst>
                                          <p:attrName>ppt_x</p:attrName>
                                        </p:attrNameLst>
                                      </p:cBhvr>
                                      <p:tavLst>
                                        <p:tav tm="0">
                                          <p:val>
                                            <p:strVal val="ppt_x"/>
                                          </p:val>
                                        </p:tav>
                                        <p:tav tm="100000">
                                          <p:val>
                                            <p:strVal val="0-ppt_w/2"/>
                                          </p:val>
                                        </p:tav>
                                      </p:tavLst>
                                    </p:anim>
                                    <p:anim calcmode="lin" valueType="num">
                                      <p:cBhvr additive="base">
                                        <p:cTn id="248" dur="3000"/>
                                        <p:tgtEl>
                                          <p:spTgt spid="53"/>
                                        </p:tgtEl>
                                        <p:attrNameLst>
                                          <p:attrName>ppt_y</p:attrName>
                                        </p:attrNameLst>
                                      </p:cBhvr>
                                      <p:tavLst>
                                        <p:tav tm="0">
                                          <p:val>
                                            <p:strVal val="ppt_y"/>
                                          </p:val>
                                        </p:tav>
                                        <p:tav tm="100000">
                                          <p:val>
                                            <p:strVal val="0-ppt_h/2"/>
                                          </p:val>
                                        </p:tav>
                                      </p:tavLst>
                                    </p:anim>
                                    <p:set>
                                      <p:cBhvr>
                                        <p:cTn id="249" dur="1" fill="hold">
                                          <p:stCondLst>
                                            <p:cond delay="2999"/>
                                          </p:stCondLst>
                                        </p:cTn>
                                        <p:tgtEl>
                                          <p:spTgt spid="53"/>
                                        </p:tgtEl>
                                        <p:attrNameLst>
                                          <p:attrName>style.visibility</p:attrName>
                                        </p:attrNameLst>
                                      </p:cBhvr>
                                      <p:to>
                                        <p:strVal val="hidden"/>
                                      </p:to>
                                    </p:set>
                                  </p:childTnLst>
                                </p:cTn>
                              </p:par>
                              <p:par>
                                <p:cTn id="250" presetID="2" presetClass="exit" presetSubtype="9" fill="hold" nodeType="withEffect">
                                  <p:stCondLst>
                                    <p:cond delay="0"/>
                                  </p:stCondLst>
                                  <p:childTnLst>
                                    <p:anim calcmode="lin" valueType="num">
                                      <p:cBhvr additive="base">
                                        <p:cTn id="251" dur="3000"/>
                                        <p:tgtEl>
                                          <p:spTgt spid="54"/>
                                        </p:tgtEl>
                                        <p:attrNameLst>
                                          <p:attrName>ppt_x</p:attrName>
                                        </p:attrNameLst>
                                      </p:cBhvr>
                                      <p:tavLst>
                                        <p:tav tm="0">
                                          <p:val>
                                            <p:strVal val="ppt_x"/>
                                          </p:val>
                                        </p:tav>
                                        <p:tav tm="100000">
                                          <p:val>
                                            <p:strVal val="0-ppt_w/2"/>
                                          </p:val>
                                        </p:tav>
                                      </p:tavLst>
                                    </p:anim>
                                    <p:anim calcmode="lin" valueType="num">
                                      <p:cBhvr additive="base">
                                        <p:cTn id="252" dur="3000"/>
                                        <p:tgtEl>
                                          <p:spTgt spid="54"/>
                                        </p:tgtEl>
                                        <p:attrNameLst>
                                          <p:attrName>ppt_y</p:attrName>
                                        </p:attrNameLst>
                                      </p:cBhvr>
                                      <p:tavLst>
                                        <p:tav tm="0">
                                          <p:val>
                                            <p:strVal val="ppt_y"/>
                                          </p:val>
                                        </p:tav>
                                        <p:tav tm="100000">
                                          <p:val>
                                            <p:strVal val="0-ppt_h/2"/>
                                          </p:val>
                                        </p:tav>
                                      </p:tavLst>
                                    </p:anim>
                                    <p:set>
                                      <p:cBhvr>
                                        <p:cTn id="253" dur="1" fill="hold">
                                          <p:stCondLst>
                                            <p:cond delay="2999"/>
                                          </p:stCondLst>
                                        </p:cTn>
                                        <p:tgtEl>
                                          <p:spTgt spid="54"/>
                                        </p:tgtEl>
                                        <p:attrNameLst>
                                          <p:attrName>style.visibility</p:attrName>
                                        </p:attrNameLst>
                                      </p:cBhvr>
                                      <p:to>
                                        <p:strVal val="hidden"/>
                                      </p:to>
                                    </p:set>
                                  </p:childTnLst>
                                </p:cTn>
                              </p:par>
                              <p:par>
                                <p:cTn id="254" presetID="2" presetClass="exit" presetSubtype="9" fill="hold" nodeType="withEffect">
                                  <p:stCondLst>
                                    <p:cond delay="0"/>
                                  </p:stCondLst>
                                  <p:childTnLst>
                                    <p:anim calcmode="lin" valueType="num">
                                      <p:cBhvr additive="base">
                                        <p:cTn id="255" dur="3000"/>
                                        <p:tgtEl>
                                          <p:spTgt spid="55"/>
                                        </p:tgtEl>
                                        <p:attrNameLst>
                                          <p:attrName>ppt_x</p:attrName>
                                        </p:attrNameLst>
                                      </p:cBhvr>
                                      <p:tavLst>
                                        <p:tav tm="0">
                                          <p:val>
                                            <p:strVal val="ppt_x"/>
                                          </p:val>
                                        </p:tav>
                                        <p:tav tm="100000">
                                          <p:val>
                                            <p:strVal val="0-ppt_w/2"/>
                                          </p:val>
                                        </p:tav>
                                      </p:tavLst>
                                    </p:anim>
                                    <p:anim calcmode="lin" valueType="num">
                                      <p:cBhvr additive="base">
                                        <p:cTn id="256" dur="3000"/>
                                        <p:tgtEl>
                                          <p:spTgt spid="55"/>
                                        </p:tgtEl>
                                        <p:attrNameLst>
                                          <p:attrName>ppt_y</p:attrName>
                                        </p:attrNameLst>
                                      </p:cBhvr>
                                      <p:tavLst>
                                        <p:tav tm="0">
                                          <p:val>
                                            <p:strVal val="ppt_y"/>
                                          </p:val>
                                        </p:tav>
                                        <p:tav tm="100000">
                                          <p:val>
                                            <p:strVal val="0-ppt_h/2"/>
                                          </p:val>
                                        </p:tav>
                                      </p:tavLst>
                                    </p:anim>
                                    <p:set>
                                      <p:cBhvr>
                                        <p:cTn id="257" dur="1" fill="hold">
                                          <p:stCondLst>
                                            <p:cond delay="2999"/>
                                          </p:stCondLst>
                                        </p:cTn>
                                        <p:tgtEl>
                                          <p:spTgt spid="55"/>
                                        </p:tgtEl>
                                        <p:attrNameLst>
                                          <p:attrName>style.visibility</p:attrName>
                                        </p:attrNameLst>
                                      </p:cBhvr>
                                      <p:to>
                                        <p:strVal val="hidden"/>
                                      </p:to>
                                    </p:set>
                                  </p:childTnLst>
                                </p:cTn>
                              </p:par>
                              <p:par>
                                <p:cTn id="258" presetID="2" presetClass="exit" presetSubtype="9" fill="hold" nodeType="withEffect">
                                  <p:stCondLst>
                                    <p:cond delay="0"/>
                                  </p:stCondLst>
                                  <p:childTnLst>
                                    <p:anim calcmode="lin" valueType="num">
                                      <p:cBhvr additive="base">
                                        <p:cTn id="259" dur="3000"/>
                                        <p:tgtEl>
                                          <p:spTgt spid="56"/>
                                        </p:tgtEl>
                                        <p:attrNameLst>
                                          <p:attrName>ppt_x</p:attrName>
                                        </p:attrNameLst>
                                      </p:cBhvr>
                                      <p:tavLst>
                                        <p:tav tm="0">
                                          <p:val>
                                            <p:strVal val="ppt_x"/>
                                          </p:val>
                                        </p:tav>
                                        <p:tav tm="100000">
                                          <p:val>
                                            <p:strVal val="0-ppt_w/2"/>
                                          </p:val>
                                        </p:tav>
                                      </p:tavLst>
                                    </p:anim>
                                    <p:anim calcmode="lin" valueType="num">
                                      <p:cBhvr additive="base">
                                        <p:cTn id="260" dur="3000"/>
                                        <p:tgtEl>
                                          <p:spTgt spid="56"/>
                                        </p:tgtEl>
                                        <p:attrNameLst>
                                          <p:attrName>ppt_y</p:attrName>
                                        </p:attrNameLst>
                                      </p:cBhvr>
                                      <p:tavLst>
                                        <p:tav tm="0">
                                          <p:val>
                                            <p:strVal val="ppt_y"/>
                                          </p:val>
                                        </p:tav>
                                        <p:tav tm="100000">
                                          <p:val>
                                            <p:strVal val="0-ppt_h/2"/>
                                          </p:val>
                                        </p:tav>
                                      </p:tavLst>
                                    </p:anim>
                                    <p:set>
                                      <p:cBhvr>
                                        <p:cTn id="261" dur="1" fill="hold">
                                          <p:stCondLst>
                                            <p:cond delay="2999"/>
                                          </p:stCondLst>
                                        </p:cTn>
                                        <p:tgtEl>
                                          <p:spTgt spid="56"/>
                                        </p:tgtEl>
                                        <p:attrNameLst>
                                          <p:attrName>style.visibility</p:attrName>
                                        </p:attrNameLst>
                                      </p:cBhvr>
                                      <p:to>
                                        <p:strVal val="hidden"/>
                                      </p:to>
                                    </p:set>
                                  </p:childTnLst>
                                </p:cTn>
                              </p:par>
                              <p:par>
                                <p:cTn id="262" presetID="2" presetClass="exit" presetSubtype="12" fill="hold" nodeType="withEffect">
                                  <p:stCondLst>
                                    <p:cond delay="0"/>
                                  </p:stCondLst>
                                  <p:childTnLst>
                                    <p:anim calcmode="lin" valueType="num">
                                      <p:cBhvr additive="base">
                                        <p:cTn id="263" dur="3000"/>
                                        <p:tgtEl>
                                          <p:spTgt spid="5"/>
                                        </p:tgtEl>
                                        <p:attrNameLst>
                                          <p:attrName>ppt_x</p:attrName>
                                        </p:attrNameLst>
                                      </p:cBhvr>
                                      <p:tavLst>
                                        <p:tav tm="0">
                                          <p:val>
                                            <p:strVal val="ppt_x"/>
                                          </p:val>
                                        </p:tav>
                                        <p:tav tm="100000">
                                          <p:val>
                                            <p:strVal val="0-ppt_w/2"/>
                                          </p:val>
                                        </p:tav>
                                      </p:tavLst>
                                    </p:anim>
                                    <p:anim calcmode="lin" valueType="num">
                                      <p:cBhvr additive="base">
                                        <p:cTn id="264" dur="3000"/>
                                        <p:tgtEl>
                                          <p:spTgt spid="5"/>
                                        </p:tgtEl>
                                        <p:attrNameLst>
                                          <p:attrName>ppt_y</p:attrName>
                                        </p:attrNameLst>
                                      </p:cBhvr>
                                      <p:tavLst>
                                        <p:tav tm="0">
                                          <p:val>
                                            <p:strVal val="ppt_y"/>
                                          </p:val>
                                        </p:tav>
                                        <p:tav tm="100000">
                                          <p:val>
                                            <p:strVal val="1+ppt_h/2"/>
                                          </p:val>
                                        </p:tav>
                                      </p:tavLst>
                                    </p:anim>
                                    <p:set>
                                      <p:cBhvr>
                                        <p:cTn id="265" dur="1" fill="hold">
                                          <p:stCondLst>
                                            <p:cond delay="2999"/>
                                          </p:stCondLst>
                                        </p:cTn>
                                        <p:tgtEl>
                                          <p:spTgt spid="5"/>
                                        </p:tgtEl>
                                        <p:attrNameLst>
                                          <p:attrName>style.visibility</p:attrName>
                                        </p:attrNameLst>
                                      </p:cBhvr>
                                      <p:to>
                                        <p:strVal val="hidden"/>
                                      </p:to>
                                    </p:set>
                                  </p:childTnLst>
                                </p:cTn>
                              </p:par>
                              <p:par>
                                <p:cTn id="266" presetID="2" presetClass="exit" presetSubtype="12" fill="hold" nodeType="withEffect">
                                  <p:stCondLst>
                                    <p:cond delay="0"/>
                                  </p:stCondLst>
                                  <p:childTnLst>
                                    <p:anim calcmode="lin" valueType="num">
                                      <p:cBhvr additive="base">
                                        <p:cTn id="267" dur="3000"/>
                                        <p:tgtEl>
                                          <p:spTgt spid="6"/>
                                        </p:tgtEl>
                                        <p:attrNameLst>
                                          <p:attrName>ppt_x</p:attrName>
                                        </p:attrNameLst>
                                      </p:cBhvr>
                                      <p:tavLst>
                                        <p:tav tm="0">
                                          <p:val>
                                            <p:strVal val="ppt_x"/>
                                          </p:val>
                                        </p:tav>
                                        <p:tav tm="100000">
                                          <p:val>
                                            <p:strVal val="0-ppt_w/2"/>
                                          </p:val>
                                        </p:tav>
                                      </p:tavLst>
                                    </p:anim>
                                    <p:anim calcmode="lin" valueType="num">
                                      <p:cBhvr additive="base">
                                        <p:cTn id="268" dur="3000"/>
                                        <p:tgtEl>
                                          <p:spTgt spid="6"/>
                                        </p:tgtEl>
                                        <p:attrNameLst>
                                          <p:attrName>ppt_y</p:attrName>
                                        </p:attrNameLst>
                                      </p:cBhvr>
                                      <p:tavLst>
                                        <p:tav tm="0">
                                          <p:val>
                                            <p:strVal val="ppt_y"/>
                                          </p:val>
                                        </p:tav>
                                        <p:tav tm="100000">
                                          <p:val>
                                            <p:strVal val="1+ppt_h/2"/>
                                          </p:val>
                                        </p:tav>
                                      </p:tavLst>
                                    </p:anim>
                                    <p:set>
                                      <p:cBhvr>
                                        <p:cTn id="269" dur="1" fill="hold">
                                          <p:stCondLst>
                                            <p:cond delay="2999"/>
                                          </p:stCondLst>
                                        </p:cTn>
                                        <p:tgtEl>
                                          <p:spTgt spid="6"/>
                                        </p:tgtEl>
                                        <p:attrNameLst>
                                          <p:attrName>style.visibility</p:attrName>
                                        </p:attrNameLst>
                                      </p:cBhvr>
                                      <p:to>
                                        <p:strVal val="hidden"/>
                                      </p:to>
                                    </p:set>
                                  </p:childTnLst>
                                </p:cTn>
                              </p:par>
                              <p:par>
                                <p:cTn id="270" presetID="2" presetClass="exit" presetSubtype="12" fill="hold" nodeType="withEffect">
                                  <p:stCondLst>
                                    <p:cond delay="0"/>
                                  </p:stCondLst>
                                  <p:childTnLst>
                                    <p:anim calcmode="lin" valueType="num">
                                      <p:cBhvr additive="base">
                                        <p:cTn id="271" dur="3000"/>
                                        <p:tgtEl>
                                          <p:spTgt spid="7"/>
                                        </p:tgtEl>
                                        <p:attrNameLst>
                                          <p:attrName>ppt_x</p:attrName>
                                        </p:attrNameLst>
                                      </p:cBhvr>
                                      <p:tavLst>
                                        <p:tav tm="0">
                                          <p:val>
                                            <p:strVal val="ppt_x"/>
                                          </p:val>
                                        </p:tav>
                                        <p:tav tm="100000">
                                          <p:val>
                                            <p:strVal val="0-ppt_w/2"/>
                                          </p:val>
                                        </p:tav>
                                      </p:tavLst>
                                    </p:anim>
                                    <p:anim calcmode="lin" valueType="num">
                                      <p:cBhvr additive="base">
                                        <p:cTn id="272" dur="3000"/>
                                        <p:tgtEl>
                                          <p:spTgt spid="7"/>
                                        </p:tgtEl>
                                        <p:attrNameLst>
                                          <p:attrName>ppt_y</p:attrName>
                                        </p:attrNameLst>
                                      </p:cBhvr>
                                      <p:tavLst>
                                        <p:tav tm="0">
                                          <p:val>
                                            <p:strVal val="ppt_y"/>
                                          </p:val>
                                        </p:tav>
                                        <p:tav tm="100000">
                                          <p:val>
                                            <p:strVal val="1+ppt_h/2"/>
                                          </p:val>
                                        </p:tav>
                                      </p:tavLst>
                                    </p:anim>
                                    <p:set>
                                      <p:cBhvr>
                                        <p:cTn id="273" dur="1" fill="hold">
                                          <p:stCondLst>
                                            <p:cond delay="2999"/>
                                          </p:stCondLst>
                                        </p:cTn>
                                        <p:tgtEl>
                                          <p:spTgt spid="7"/>
                                        </p:tgtEl>
                                        <p:attrNameLst>
                                          <p:attrName>style.visibility</p:attrName>
                                        </p:attrNameLst>
                                      </p:cBhvr>
                                      <p:to>
                                        <p:strVal val="hidden"/>
                                      </p:to>
                                    </p:set>
                                  </p:childTnLst>
                                </p:cTn>
                              </p:par>
                              <p:par>
                                <p:cTn id="274" presetID="2" presetClass="exit" presetSubtype="12" fill="hold" nodeType="withEffect">
                                  <p:stCondLst>
                                    <p:cond delay="0"/>
                                  </p:stCondLst>
                                  <p:childTnLst>
                                    <p:anim calcmode="lin" valueType="num">
                                      <p:cBhvr additive="base">
                                        <p:cTn id="275" dur="3000"/>
                                        <p:tgtEl>
                                          <p:spTgt spid="8"/>
                                        </p:tgtEl>
                                        <p:attrNameLst>
                                          <p:attrName>ppt_x</p:attrName>
                                        </p:attrNameLst>
                                      </p:cBhvr>
                                      <p:tavLst>
                                        <p:tav tm="0">
                                          <p:val>
                                            <p:strVal val="ppt_x"/>
                                          </p:val>
                                        </p:tav>
                                        <p:tav tm="100000">
                                          <p:val>
                                            <p:strVal val="0-ppt_w/2"/>
                                          </p:val>
                                        </p:tav>
                                      </p:tavLst>
                                    </p:anim>
                                    <p:anim calcmode="lin" valueType="num">
                                      <p:cBhvr additive="base">
                                        <p:cTn id="276" dur="3000"/>
                                        <p:tgtEl>
                                          <p:spTgt spid="8"/>
                                        </p:tgtEl>
                                        <p:attrNameLst>
                                          <p:attrName>ppt_y</p:attrName>
                                        </p:attrNameLst>
                                      </p:cBhvr>
                                      <p:tavLst>
                                        <p:tav tm="0">
                                          <p:val>
                                            <p:strVal val="ppt_y"/>
                                          </p:val>
                                        </p:tav>
                                        <p:tav tm="100000">
                                          <p:val>
                                            <p:strVal val="1+ppt_h/2"/>
                                          </p:val>
                                        </p:tav>
                                      </p:tavLst>
                                    </p:anim>
                                    <p:set>
                                      <p:cBhvr>
                                        <p:cTn id="277" dur="1" fill="hold">
                                          <p:stCondLst>
                                            <p:cond delay="2999"/>
                                          </p:stCondLst>
                                        </p:cTn>
                                        <p:tgtEl>
                                          <p:spTgt spid="8"/>
                                        </p:tgtEl>
                                        <p:attrNameLst>
                                          <p:attrName>style.visibility</p:attrName>
                                        </p:attrNameLst>
                                      </p:cBhvr>
                                      <p:to>
                                        <p:strVal val="hidden"/>
                                      </p:to>
                                    </p:set>
                                  </p:childTnLst>
                                </p:cTn>
                              </p:par>
                              <p:par>
                                <p:cTn id="278" presetID="2" presetClass="exit" presetSubtype="12" fill="hold" nodeType="withEffect">
                                  <p:stCondLst>
                                    <p:cond delay="0"/>
                                  </p:stCondLst>
                                  <p:childTnLst>
                                    <p:anim calcmode="lin" valueType="num">
                                      <p:cBhvr additive="base">
                                        <p:cTn id="279" dur="3000"/>
                                        <p:tgtEl>
                                          <p:spTgt spid="9"/>
                                        </p:tgtEl>
                                        <p:attrNameLst>
                                          <p:attrName>ppt_x</p:attrName>
                                        </p:attrNameLst>
                                      </p:cBhvr>
                                      <p:tavLst>
                                        <p:tav tm="0">
                                          <p:val>
                                            <p:strVal val="ppt_x"/>
                                          </p:val>
                                        </p:tav>
                                        <p:tav tm="100000">
                                          <p:val>
                                            <p:strVal val="0-ppt_w/2"/>
                                          </p:val>
                                        </p:tav>
                                      </p:tavLst>
                                    </p:anim>
                                    <p:anim calcmode="lin" valueType="num">
                                      <p:cBhvr additive="base">
                                        <p:cTn id="280" dur="3000"/>
                                        <p:tgtEl>
                                          <p:spTgt spid="9"/>
                                        </p:tgtEl>
                                        <p:attrNameLst>
                                          <p:attrName>ppt_y</p:attrName>
                                        </p:attrNameLst>
                                      </p:cBhvr>
                                      <p:tavLst>
                                        <p:tav tm="0">
                                          <p:val>
                                            <p:strVal val="ppt_y"/>
                                          </p:val>
                                        </p:tav>
                                        <p:tav tm="100000">
                                          <p:val>
                                            <p:strVal val="1+ppt_h/2"/>
                                          </p:val>
                                        </p:tav>
                                      </p:tavLst>
                                    </p:anim>
                                    <p:set>
                                      <p:cBhvr>
                                        <p:cTn id="281" dur="1" fill="hold">
                                          <p:stCondLst>
                                            <p:cond delay="2999"/>
                                          </p:stCondLst>
                                        </p:cTn>
                                        <p:tgtEl>
                                          <p:spTgt spid="9"/>
                                        </p:tgtEl>
                                        <p:attrNameLst>
                                          <p:attrName>style.visibility</p:attrName>
                                        </p:attrNameLst>
                                      </p:cBhvr>
                                      <p:to>
                                        <p:strVal val="hidden"/>
                                      </p:to>
                                    </p:set>
                                  </p:childTnLst>
                                </p:cTn>
                              </p:par>
                              <p:par>
                                <p:cTn id="282" presetID="2" presetClass="exit" presetSubtype="12" fill="hold" nodeType="withEffect">
                                  <p:stCondLst>
                                    <p:cond delay="0"/>
                                  </p:stCondLst>
                                  <p:childTnLst>
                                    <p:anim calcmode="lin" valueType="num">
                                      <p:cBhvr additive="base">
                                        <p:cTn id="283" dur="3000"/>
                                        <p:tgtEl>
                                          <p:spTgt spid="10"/>
                                        </p:tgtEl>
                                        <p:attrNameLst>
                                          <p:attrName>ppt_x</p:attrName>
                                        </p:attrNameLst>
                                      </p:cBhvr>
                                      <p:tavLst>
                                        <p:tav tm="0">
                                          <p:val>
                                            <p:strVal val="ppt_x"/>
                                          </p:val>
                                        </p:tav>
                                        <p:tav tm="100000">
                                          <p:val>
                                            <p:strVal val="0-ppt_w/2"/>
                                          </p:val>
                                        </p:tav>
                                      </p:tavLst>
                                    </p:anim>
                                    <p:anim calcmode="lin" valueType="num">
                                      <p:cBhvr additive="base">
                                        <p:cTn id="284" dur="3000"/>
                                        <p:tgtEl>
                                          <p:spTgt spid="10"/>
                                        </p:tgtEl>
                                        <p:attrNameLst>
                                          <p:attrName>ppt_y</p:attrName>
                                        </p:attrNameLst>
                                      </p:cBhvr>
                                      <p:tavLst>
                                        <p:tav tm="0">
                                          <p:val>
                                            <p:strVal val="ppt_y"/>
                                          </p:val>
                                        </p:tav>
                                        <p:tav tm="100000">
                                          <p:val>
                                            <p:strVal val="1+ppt_h/2"/>
                                          </p:val>
                                        </p:tav>
                                      </p:tavLst>
                                    </p:anim>
                                    <p:set>
                                      <p:cBhvr>
                                        <p:cTn id="285" dur="1" fill="hold">
                                          <p:stCondLst>
                                            <p:cond delay="2999"/>
                                          </p:stCondLst>
                                        </p:cTn>
                                        <p:tgtEl>
                                          <p:spTgt spid="10"/>
                                        </p:tgtEl>
                                        <p:attrNameLst>
                                          <p:attrName>style.visibility</p:attrName>
                                        </p:attrNameLst>
                                      </p:cBhvr>
                                      <p:to>
                                        <p:strVal val="hidden"/>
                                      </p:to>
                                    </p:set>
                                  </p:childTnLst>
                                </p:cTn>
                              </p:par>
                              <p:par>
                                <p:cTn id="286" presetID="2" presetClass="exit" presetSubtype="12" fill="hold" nodeType="withEffect">
                                  <p:stCondLst>
                                    <p:cond delay="0"/>
                                  </p:stCondLst>
                                  <p:childTnLst>
                                    <p:anim calcmode="lin" valueType="num">
                                      <p:cBhvr additive="base">
                                        <p:cTn id="287" dur="3000"/>
                                        <p:tgtEl>
                                          <p:spTgt spid="11"/>
                                        </p:tgtEl>
                                        <p:attrNameLst>
                                          <p:attrName>ppt_x</p:attrName>
                                        </p:attrNameLst>
                                      </p:cBhvr>
                                      <p:tavLst>
                                        <p:tav tm="0">
                                          <p:val>
                                            <p:strVal val="ppt_x"/>
                                          </p:val>
                                        </p:tav>
                                        <p:tav tm="100000">
                                          <p:val>
                                            <p:strVal val="0-ppt_w/2"/>
                                          </p:val>
                                        </p:tav>
                                      </p:tavLst>
                                    </p:anim>
                                    <p:anim calcmode="lin" valueType="num">
                                      <p:cBhvr additive="base">
                                        <p:cTn id="288" dur="3000"/>
                                        <p:tgtEl>
                                          <p:spTgt spid="11"/>
                                        </p:tgtEl>
                                        <p:attrNameLst>
                                          <p:attrName>ppt_y</p:attrName>
                                        </p:attrNameLst>
                                      </p:cBhvr>
                                      <p:tavLst>
                                        <p:tav tm="0">
                                          <p:val>
                                            <p:strVal val="ppt_y"/>
                                          </p:val>
                                        </p:tav>
                                        <p:tav tm="100000">
                                          <p:val>
                                            <p:strVal val="1+ppt_h/2"/>
                                          </p:val>
                                        </p:tav>
                                      </p:tavLst>
                                    </p:anim>
                                    <p:set>
                                      <p:cBhvr>
                                        <p:cTn id="289" dur="1" fill="hold">
                                          <p:stCondLst>
                                            <p:cond delay="2999"/>
                                          </p:stCondLst>
                                        </p:cTn>
                                        <p:tgtEl>
                                          <p:spTgt spid="11"/>
                                        </p:tgtEl>
                                        <p:attrNameLst>
                                          <p:attrName>style.visibility</p:attrName>
                                        </p:attrNameLst>
                                      </p:cBhvr>
                                      <p:to>
                                        <p:strVal val="hidden"/>
                                      </p:to>
                                    </p:set>
                                  </p:childTnLst>
                                </p:cTn>
                              </p:par>
                              <p:par>
                                <p:cTn id="290" presetID="2" presetClass="exit" presetSubtype="12" fill="hold" nodeType="withEffect">
                                  <p:stCondLst>
                                    <p:cond delay="0"/>
                                  </p:stCondLst>
                                  <p:childTnLst>
                                    <p:anim calcmode="lin" valueType="num">
                                      <p:cBhvr additive="base">
                                        <p:cTn id="291" dur="3000"/>
                                        <p:tgtEl>
                                          <p:spTgt spid="12"/>
                                        </p:tgtEl>
                                        <p:attrNameLst>
                                          <p:attrName>ppt_x</p:attrName>
                                        </p:attrNameLst>
                                      </p:cBhvr>
                                      <p:tavLst>
                                        <p:tav tm="0">
                                          <p:val>
                                            <p:strVal val="ppt_x"/>
                                          </p:val>
                                        </p:tav>
                                        <p:tav tm="100000">
                                          <p:val>
                                            <p:strVal val="0-ppt_w/2"/>
                                          </p:val>
                                        </p:tav>
                                      </p:tavLst>
                                    </p:anim>
                                    <p:anim calcmode="lin" valueType="num">
                                      <p:cBhvr additive="base">
                                        <p:cTn id="292" dur="3000"/>
                                        <p:tgtEl>
                                          <p:spTgt spid="12"/>
                                        </p:tgtEl>
                                        <p:attrNameLst>
                                          <p:attrName>ppt_y</p:attrName>
                                        </p:attrNameLst>
                                      </p:cBhvr>
                                      <p:tavLst>
                                        <p:tav tm="0">
                                          <p:val>
                                            <p:strVal val="ppt_y"/>
                                          </p:val>
                                        </p:tav>
                                        <p:tav tm="100000">
                                          <p:val>
                                            <p:strVal val="1+ppt_h/2"/>
                                          </p:val>
                                        </p:tav>
                                      </p:tavLst>
                                    </p:anim>
                                    <p:set>
                                      <p:cBhvr>
                                        <p:cTn id="293" dur="1" fill="hold">
                                          <p:stCondLst>
                                            <p:cond delay="2999"/>
                                          </p:stCondLst>
                                        </p:cTn>
                                        <p:tgtEl>
                                          <p:spTgt spid="12"/>
                                        </p:tgtEl>
                                        <p:attrNameLst>
                                          <p:attrName>style.visibility</p:attrName>
                                        </p:attrNameLst>
                                      </p:cBhvr>
                                      <p:to>
                                        <p:strVal val="hidden"/>
                                      </p:to>
                                    </p:set>
                                  </p:childTnLst>
                                </p:cTn>
                              </p:par>
                              <p:par>
                                <p:cTn id="294" presetID="2" presetClass="exit" presetSubtype="12" fill="hold" nodeType="withEffect">
                                  <p:stCondLst>
                                    <p:cond delay="0"/>
                                  </p:stCondLst>
                                  <p:childTnLst>
                                    <p:anim calcmode="lin" valueType="num">
                                      <p:cBhvr additive="base">
                                        <p:cTn id="295" dur="3000"/>
                                        <p:tgtEl>
                                          <p:spTgt spid="13"/>
                                        </p:tgtEl>
                                        <p:attrNameLst>
                                          <p:attrName>ppt_x</p:attrName>
                                        </p:attrNameLst>
                                      </p:cBhvr>
                                      <p:tavLst>
                                        <p:tav tm="0">
                                          <p:val>
                                            <p:strVal val="ppt_x"/>
                                          </p:val>
                                        </p:tav>
                                        <p:tav tm="100000">
                                          <p:val>
                                            <p:strVal val="0-ppt_w/2"/>
                                          </p:val>
                                        </p:tav>
                                      </p:tavLst>
                                    </p:anim>
                                    <p:anim calcmode="lin" valueType="num">
                                      <p:cBhvr additive="base">
                                        <p:cTn id="296" dur="3000"/>
                                        <p:tgtEl>
                                          <p:spTgt spid="13"/>
                                        </p:tgtEl>
                                        <p:attrNameLst>
                                          <p:attrName>ppt_y</p:attrName>
                                        </p:attrNameLst>
                                      </p:cBhvr>
                                      <p:tavLst>
                                        <p:tav tm="0">
                                          <p:val>
                                            <p:strVal val="ppt_y"/>
                                          </p:val>
                                        </p:tav>
                                        <p:tav tm="100000">
                                          <p:val>
                                            <p:strVal val="1+ppt_h/2"/>
                                          </p:val>
                                        </p:tav>
                                      </p:tavLst>
                                    </p:anim>
                                    <p:set>
                                      <p:cBhvr>
                                        <p:cTn id="297" dur="1" fill="hold">
                                          <p:stCondLst>
                                            <p:cond delay="2999"/>
                                          </p:stCondLst>
                                        </p:cTn>
                                        <p:tgtEl>
                                          <p:spTgt spid="13"/>
                                        </p:tgtEl>
                                        <p:attrNameLst>
                                          <p:attrName>style.visibility</p:attrName>
                                        </p:attrNameLst>
                                      </p:cBhvr>
                                      <p:to>
                                        <p:strVal val="hidden"/>
                                      </p:to>
                                    </p:set>
                                  </p:childTnLst>
                                </p:cTn>
                              </p:par>
                              <p:par>
                                <p:cTn id="298" presetID="2" presetClass="exit" presetSubtype="12" fill="hold" nodeType="withEffect">
                                  <p:stCondLst>
                                    <p:cond delay="0"/>
                                  </p:stCondLst>
                                  <p:childTnLst>
                                    <p:anim calcmode="lin" valueType="num">
                                      <p:cBhvr additive="base">
                                        <p:cTn id="299" dur="3000"/>
                                        <p:tgtEl>
                                          <p:spTgt spid="14"/>
                                        </p:tgtEl>
                                        <p:attrNameLst>
                                          <p:attrName>ppt_x</p:attrName>
                                        </p:attrNameLst>
                                      </p:cBhvr>
                                      <p:tavLst>
                                        <p:tav tm="0">
                                          <p:val>
                                            <p:strVal val="ppt_x"/>
                                          </p:val>
                                        </p:tav>
                                        <p:tav tm="100000">
                                          <p:val>
                                            <p:strVal val="0-ppt_w/2"/>
                                          </p:val>
                                        </p:tav>
                                      </p:tavLst>
                                    </p:anim>
                                    <p:anim calcmode="lin" valueType="num">
                                      <p:cBhvr additive="base">
                                        <p:cTn id="300" dur="3000"/>
                                        <p:tgtEl>
                                          <p:spTgt spid="14"/>
                                        </p:tgtEl>
                                        <p:attrNameLst>
                                          <p:attrName>ppt_y</p:attrName>
                                        </p:attrNameLst>
                                      </p:cBhvr>
                                      <p:tavLst>
                                        <p:tav tm="0">
                                          <p:val>
                                            <p:strVal val="ppt_y"/>
                                          </p:val>
                                        </p:tav>
                                        <p:tav tm="100000">
                                          <p:val>
                                            <p:strVal val="1+ppt_h/2"/>
                                          </p:val>
                                        </p:tav>
                                      </p:tavLst>
                                    </p:anim>
                                    <p:set>
                                      <p:cBhvr>
                                        <p:cTn id="301" dur="1" fill="hold">
                                          <p:stCondLst>
                                            <p:cond delay="2999"/>
                                          </p:stCondLst>
                                        </p:cTn>
                                        <p:tgtEl>
                                          <p:spTgt spid="14"/>
                                        </p:tgtEl>
                                        <p:attrNameLst>
                                          <p:attrName>style.visibility</p:attrName>
                                        </p:attrNameLst>
                                      </p:cBhvr>
                                      <p:to>
                                        <p:strVal val="hidden"/>
                                      </p:to>
                                    </p:set>
                                  </p:childTnLst>
                                </p:cTn>
                              </p:par>
                              <p:par>
                                <p:cTn id="302" presetID="2" presetClass="exit" presetSubtype="12" fill="hold" nodeType="withEffect">
                                  <p:stCondLst>
                                    <p:cond delay="0"/>
                                  </p:stCondLst>
                                  <p:childTnLst>
                                    <p:anim calcmode="lin" valueType="num">
                                      <p:cBhvr additive="base">
                                        <p:cTn id="303" dur="3000"/>
                                        <p:tgtEl>
                                          <p:spTgt spid="15"/>
                                        </p:tgtEl>
                                        <p:attrNameLst>
                                          <p:attrName>ppt_x</p:attrName>
                                        </p:attrNameLst>
                                      </p:cBhvr>
                                      <p:tavLst>
                                        <p:tav tm="0">
                                          <p:val>
                                            <p:strVal val="ppt_x"/>
                                          </p:val>
                                        </p:tav>
                                        <p:tav tm="100000">
                                          <p:val>
                                            <p:strVal val="0-ppt_w/2"/>
                                          </p:val>
                                        </p:tav>
                                      </p:tavLst>
                                    </p:anim>
                                    <p:anim calcmode="lin" valueType="num">
                                      <p:cBhvr additive="base">
                                        <p:cTn id="304" dur="3000"/>
                                        <p:tgtEl>
                                          <p:spTgt spid="15"/>
                                        </p:tgtEl>
                                        <p:attrNameLst>
                                          <p:attrName>ppt_y</p:attrName>
                                        </p:attrNameLst>
                                      </p:cBhvr>
                                      <p:tavLst>
                                        <p:tav tm="0">
                                          <p:val>
                                            <p:strVal val="ppt_y"/>
                                          </p:val>
                                        </p:tav>
                                        <p:tav tm="100000">
                                          <p:val>
                                            <p:strVal val="1+ppt_h/2"/>
                                          </p:val>
                                        </p:tav>
                                      </p:tavLst>
                                    </p:anim>
                                    <p:set>
                                      <p:cBhvr>
                                        <p:cTn id="305" dur="1" fill="hold">
                                          <p:stCondLst>
                                            <p:cond delay="2999"/>
                                          </p:stCondLst>
                                        </p:cTn>
                                        <p:tgtEl>
                                          <p:spTgt spid="15"/>
                                        </p:tgtEl>
                                        <p:attrNameLst>
                                          <p:attrName>style.visibility</p:attrName>
                                        </p:attrNameLst>
                                      </p:cBhvr>
                                      <p:to>
                                        <p:strVal val="hidden"/>
                                      </p:to>
                                    </p:set>
                                  </p:childTnLst>
                                </p:cTn>
                              </p:par>
                              <p:par>
                                <p:cTn id="306" presetID="2" presetClass="exit" presetSubtype="12" fill="hold" nodeType="withEffect">
                                  <p:stCondLst>
                                    <p:cond delay="0"/>
                                  </p:stCondLst>
                                  <p:childTnLst>
                                    <p:anim calcmode="lin" valueType="num">
                                      <p:cBhvr additive="base">
                                        <p:cTn id="307" dur="3000"/>
                                        <p:tgtEl>
                                          <p:spTgt spid="16"/>
                                        </p:tgtEl>
                                        <p:attrNameLst>
                                          <p:attrName>ppt_x</p:attrName>
                                        </p:attrNameLst>
                                      </p:cBhvr>
                                      <p:tavLst>
                                        <p:tav tm="0">
                                          <p:val>
                                            <p:strVal val="ppt_x"/>
                                          </p:val>
                                        </p:tav>
                                        <p:tav tm="100000">
                                          <p:val>
                                            <p:strVal val="0-ppt_w/2"/>
                                          </p:val>
                                        </p:tav>
                                      </p:tavLst>
                                    </p:anim>
                                    <p:anim calcmode="lin" valueType="num">
                                      <p:cBhvr additive="base">
                                        <p:cTn id="308" dur="3000"/>
                                        <p:tgtEl>
                                          <p:spTgt spid="16"/>
                                        </p:tgtEl>
                                        <p:attrNameLst>
                                          <p:attrName>ppt_y</p:attrName>
                                        </p:attrNameLst>
                                      </p:cBhvr>
                                      <p:tavLst>
                                        <p:tav tm="0">
                                          <p:val>
                                            <p:strVal val="ppt_y"/>
                                          </p:val>
                                        </p:tav>
                                        <p:tav tm="100000">
                                          <p:val>
                                            <p:strVal val="1+ppt_h/2"/>
                                          </p:val>
                                        </p:tav>
                                      </p:tavLst>
                                    </p:anim>
                                    <p:set>
                                      <p:cBhvr>
                                        <p:cTn id="309" dur="1" fill="hold">
                                          <p:stCondLst>
                                            <p:cond delay="2999"/>
                                          </p:stCondLst>
                                        </p:cTn>
                                        <p:tgtEl>
                                          <p:spTgt spid="16"/>
                                        </p:tgtEl>
                                        <p:attrNameLst>
                                          <p:attrName>style.visibility</p:attrName>
                                        </p:attrNameLst>
                                      </p:cBhvr>
                                      <p:to>
                                        <p:strVal val="hidden"/>
                                      </p:to>
                                    </p:set>
                                  </p:childTnLst>
                                </p:cTn>
                              </p:par>
                              <p:par>
                                <p:cTn id="310" presetID="2" presetClass="exit" presetSubtype="12" fill="hold" nodeType="withEffect">
                                  <p:stCondLst>
                                    <p:cond delay="0"/>
                                  </p:stCondLst>
                                  <p:childTnLst>
                                    <p:anim calcmode="lin" valueType="num">
                                      <p:cBhvr additive="base">
                                        <p:cTn id="311" dur="3000"/>
                                        <p:tgtEl>
                                          <p:spTgt spid="17"/>
                                        </p:tgtEl>
                                        <p:attrNameLst>
                                          <p:attrName>ppt_x</p:attrName>
                                        </p:attrNameLst>
                                      </p:cBhvr>
                                      <p:tavLst>
                                        <p:tav tm="0">
                                          <p:val>
                                            <p:strVal val="ppt_x"/>
                                          </p:val>
                                        </p:tav>
                                        <p:tav tm="100000">
                                          <p:val>
                                            <p:strVal val="0-ppt_w/2"/>
                                          </p:val>
                                        </p:tav>
                                      </p:tavLst>
                                    </p:anim>
                                    <p:anim calcmode="lin" valueType="num">
                                      <p:cBhvr additive="base">
                                        <p:cTn id="312" dur="3000"/>
                                        <p:tgtEl>
                                          <p:spTgt spid="17"/>
                                        </p:tgtEl>
                                        <p:attrNameLst>
                                          <p:attrName>ppt_y</p:attrName>
                                        </p:attrNameLst>
                                      </p:cBhvr>
                                      <p:tavLst>
                                        <p:tav tm="0">
                                          <p:val>
                                            <p:strVal val="ppt_y"/>
                                          </p:val>
                                        </p:tav>
                                        <p:tav tm="100000">
                                          <p:val>
                                            <p:strVal val="1+ppt_h/2"/>
                                          </p:val>
                                        </p:tav>
                                      </p:tavLst>
                                    </p:anim>
                                    <p:set>
                                      <p:cBhvr>
                                        <p:cTn id="313" dur="1" fill="hold">
                                          <p:stCondLst>
                                            <p:cond delay="2999"/>
                                          </p:stCondLst>
                                        </p:cTn>
                                        <p:tgtEl>
                                          <p:spTgt spid="17"/>
                                        </p:tgtEl>
                                        <p:attrNameLst>
                                          <p:attrName>style.visibility</p:attrName>
                                        </p:attrNameLst>
                                      </p:cBhvr>
                                      <p:to>
                                        <p:strVal val="hidden"/>
                                      </p:to>
                                    </p:set>
                                  </p:childTnLst>
                                </p:cTn>
                              </p:par>
                              <p:par>
                                <p:cTn id="314" presetID="2" presetClass="exit" presetSubtype="12" fill="hold" nodeType="withEffect">
                                  <p:stCondLst>
                                    <p:cond delay="0"/>
                                  </p:stCondLst>
                                  <p:childTnLst>
                                    <p:anim calcmode="lin" valueType="num">
                                      <p:cBhvr additive="base">
                                        <p:cTn id="315" dur="3000"/>
                                        <p:tgtEl>
                                          <p:spTgt spid="18"/>
                                        </p:tgtEl>
                                        <p:attrNameLst>
                                          <p:attrName>ppt_x</p:attrName>
                                        </p:attrNameLst>
                                      </p:cBhvr>
                                      <p:tavLst>
                                        <p:tav tm="0">
                                          <p:val>
                                            <p:strVal val="ppt_x"/>
                                          </p:val>
                                        </p:tav>
                                        <p:tav tm="100000">
                                          <p:val>
                                            <p:strVal val="0-ppt_w/2"/>
                                          </p:val>
                                        </p:tav>
                                      </p:tavLst>
                                    </p:anim>
                                    <p:anim calcmode="lin" valueType="num">
                                      <p:cBhvr additive="base">
                                        <p:cTn id="316" dur="3000"/>
                                        <p:tgtEl>
                                          <p:spTgt spid="18"/>
                                        </p:tgtEl>
                                        <p:attrNameLst>
                                          <p:attrName>ppt_y</p:attrName>
                                        </p:attrNameLst>
                                      </p:cBhvr>
                                      <p:tavLst>
                                        <p:tav tm="0">
                                          <p:val>
                                            <p:strVal val="ppt_y"/>
                                          </p:val>
                                        </p:tav>
                                        <p:tav tm="100000">
                                          <p:val>
                                            <p:strVal val="1+ppt_h/2"/>
                                          </p:val>
                                        </p:tav>
                                      </p:tavLst>
                                    </p:anim>
                                    <p:set>
                                      <p:cBhvr>
                                        <p:cTn id="317" dur="1" fill="hold">
                                          <p:stCondLst>
                                            <p:cond delay="2999"/>
                                          </p:stCondLst>
                                        </p:cTn>
                                        <p:tgtEl>
                                          <p:spTgt spid="18"/>
                                        </p:tgtEl>
                                        <p:attrNameLst>
                                          <p:attrName>style.visibility</p:attrName>
                                        </p:attrNameLst>
                                      </p:cBhvr>
                                      <p:to>
                                        <p:strVal val="hidden"/>
                                      </p:to>
                                    </p:set>
                                  </p:childTnLst>
                                </p:cTn>
                              </p:par>
                              <p:par>
                                <p:cTn id="318" presetID="2" presetClass="exit" presetSubtype="12" fill="hold" nodeType="withEffect">
                                  <p:stCondLst>
                                    <p:cond delay="0"/>
                                  </p:stCondLst>
                                  <p:childTnLst>
                                    <p:anim calcmode="lin" valueType="num">
                                      <p:cBhvr additive="base">
                                        <p:cTn id="319" dur="3000"/>
                                        <p:tgtEl>
                                          <p:spTgt spid="19"/>
                                        </p:tgtEl>
                                        <p:attrNameLst>
                                          <p:attrName>ppt_x</p:attrName>
                                        </p:attrNameLst>
                                      </p:cBhvr>
                                      <p:tavLst>
                                        <p:tav tm="0">
                                          <p:val>
                                            <p:strVal val="ppt_x"/>
                                          </p:val>
                                        </p:tav>
                                        <p:tav tm="100000">
                                          <p:val>
                                            <p:strVal val="0-ppt_w/2"/>
                                          </p:val>
                                        </p:tav>
                                      </p:tavLst>
                                    </p:anim>
                                    <p:anim calcmode="lin" valueType="num">
                                      <p:cBhvr additive="base">
                                        <p:cTn id="320" dur="3000"/>
                                        <p:tgtEl>
                                          <p:spTgt spid="19"/>
                                        </p:tgtEl>
                                        <p:attrNameLst>
                                          <p:attrName>ppt_y</p:attrName>
                                        </p:attrNameLst>
                                      </p:cBhvr>
                                      <p:tavLst>
                                        <p:tav tm="0">
                                          <p:val>
                                            <p:strVal val="ppt_y"/>
                                          </p:val>
                                        </p:tav>
                                        <p:tav tm="100000">
                                          <p:val>
                                            <p:strVal val="1+ppt_h/2"/>
                                          </p:val>
                                        </p:tav>
                                      </p:tavLst>
                                    </p:anim>
                                    <p:set>
                                      <p:cBhvr>
                                        <p:cTn id="321" dur="1" fill="hold">
                                          <p:stCondLst>
                                            <p:cond delay="2999"/>
                                          </p:stCondLst>
                                        </p:cTn>
                                        <p:tgtEl>
                                          <p:spTgt spid="19"/>
                                        </p:tgtEl>
                                        <p:attrNameLst>
                                          <p:attrName>style.visibility</p:attrName>
                                        </p:attrNameLst>
                                      </p:cBhvr>
                                      <p:to>
                                        <p:strVal val="hidden"/>
                                      </p:to>
                                    </p:set>
                                  </p:childTnLst>
                                </p:cTn>
                              </p:par>
                              <p:par>
                                <p:cTn id="322" presetID="2" presetClass="exit" presetSubtype="12" fill="hold" nodeType="withEffect">
                                  <p:stCondLst>
                                    <p:cond delay="0"/>
                                  </p:stCondLst>
                                  <p:childTnLst>
                                    <p:anim calcmode="lin" valueType="num">
                                      <p:cBhvr additive="base">
                                        <p:cTn id="323" dur="3000"/>
                                        <p:tgtEl>
                                          <p:spTgt spid="20"/>
                                        </p:tgtEl>
                                        <p:attrNameLst>
                                          <p:attrName>ppt_x</p:attrName>
                                        </p:attrNameLst>
                                      </p:cBhvr>
                                      <p:tavLst>
                                        <p:tav tm="0">
                                          <p:val>
                                            <p:strVal val="ppt_x"/>
                                          </p:val>
                                        </p:tav>
                                        <p:tav tm="100000">
                                          <p:val>
                                            <p:strVal val="0-ppt_w/2"/>
                                          </p:val>
                                        </p:tav>
                                      </p:tavLst>
                                    </p:anim>
                                    <p:anim calcmode="lin" valueType="num">
                                      <p:cBhvr additive="base">
                                        <p:cTn id="324" dur="3000"/>
                                        <p:tgtEl>
                                          <p:spTgt spid="20"/>
                                        </p:tgtEl>
                                        <p:attrNameLst>
                                          <p:attrName>ppt_y</p:attrName>
                                        </p:attrNameLst>
                                      </p:cBhvr>
                                      <p:tavLst>
                                        <p:tav tm="0">
                                          <p:val>
                                            <p:strVal val="ppt_y"/>
                                          </p:val>
                                        </p:tav>
                                        <p:tav tm="100000">
                                          <p:val>
                                            <p:strVal val="1+ppt_h/2"/>
                                          </p:val>
                                        </p:tav>
                                      </p:tavLst>
                                    </p:anim>
                                    <p:set>
                                      <p:cBhvr>
                                        <p:cTn id="325" dur="1" fill="hold">
                                          <p:stCondLst>
                                            <p:cond delay="2999"/>
                                          </p:stCondLst>
                                        </p:cTn>
                                        <p:tgtEl>
                                          <p:spTgt spid="20"/>
                                        </p:tgtEl>
                                        <p:attrNameLst>
                                          <p:attrName>style.visibility</p:attrName>
                                        </p:attrNameLst>
                                      </p:cBhvr>
                                      <p:to>
                                        <p:strVal val="hidden"/>
                                      </p:to>
                                    </p:set>
                                  </p:childTnLst>
                                </p:cTn>
                              </p:par>
                              <p:par>
                                <p:cTn id="326" presetID="8" presetClass="emph" presetSubtype="0" fill="hold" nodeType="withEffect">
                                  <p:stCondLst>
                                    <p:cond delay="0"/>
                                  </p:stCondLst>
                                  <p:childTnLst>
                                    <p:animRot by="21600000">
                                      <p:cBhvr>
                                        <p:cTn id="327" dur="3000" fill="hold"/>
                                        <p:tgtEl>
                                          <p:spTgt spid="39"/>
                                        </p:tgtEl>
                                        <p:attrNameLst>
                                          <p:attrName>r</p:attrName>
                                        </p:attrNameLst>
                                      </p:cBhvr>
                                    </p:animRot>
                                  </p:childTnLst>
                                </p:cTn>
                              </p:par>
                              <p:par>
                                <p:cTn id="328" presetID="8" presetClass="emph" presetSubtype="0" fill="hold" nodeType="withEffect">
                                  <p:stCondLst>
                                    <p:cond delay="0"/>
                                  </p:stCondLst>
                                  <p:childTnLst>
                                    <p:animRot by="21600000">
                                      <p:cBhvr>
                                        <p:cTn id="329" dur="3000" fill="hold"/>
                                        <p:tgtEl>
                                          <p:spTgt spid="40"/>
                                        </p:tgtEl>
                                        <p:attrNameLst>
                                          <p:attrName>r</p:attrName>
                                        </p:attrNameLst>
                                      </p:cBhvr>
                                    </p:animRot>
                                  </p:childTnLst>
                                </p:cTn>
                              </p:par>
                              <p:par>
                                <p:cTn id="330" presetID="8" presetClass="emph" presetSubtype="0" fill="hold" nodeType="withEffect">
                                  <p:stCondLst>
                                    <p:cond delay="0"/>
                                  </p:stCondLst>
                                  <p:childTnLst>
                                    <p:animRot by="21600000">
                                      <p:cBhvr>
                                        <p:cTn id="331" dur="3000" fill="hold"/>
                                        <p:tgtEl>
                                          <p:spTgt spid="43"/>
                                        </p:tgtEl>
                                        <p:attrNameLst>
                                          <p:attrName>r</p:attrName>
                                        </p:attrNameLst>
                                      </p:cBhvr>
                                    </p:animRot>
                                  </p:childTnLst>
                                </p:cTn>
                              </p:par>
                              <p:par>
                                <p:cTn id="332" presetID="8" presetClass="emph" presetSubtype="0" fill="hold" nodeType="withEffect">
                                  <p:stCondLst>
                                    <p:cond delay="0"/>
                                  </p:stCondLst>
                                  <p:childTnLst>
                                    <p:animRot by="21600000">
                                      <p:cBhvr>
                                        <p:cTn id="333" dur="3000" fill="hold"/>
                                        <p:tgtEl>
                                          <p:spTgt spid="44"/>
                                        </p:tgtEl>
                                        <p:attrNameLst>
                                          <p:attrName>r</p:attrName>
                                        </p:attrNameLst>
                                      </p:cBhvr>
                                    </p:animRot>
                                  </p:childTnLst>
                                </p:cTn>
                              </p:par>
                              <p:par>
                                <p:cTn id="334" presetID="8" presetClass="emph" presetSubtype="0" fill="hold" nodeType="withEffect">
                                  <p:stCondLst>
                                    <p:cond delay="0"/>
                                  </p:stCondLst>
                                  <p:childTnLst>
                                    <p:animRot by="21600000">
                                      <p:cBhvr>
                                        <p:cTn id="335" dur="3000" fill="hold"/>
                                        <p:tgtEl>
                                          <p:spTgt spid="45"/>
                                        </p:tgtEl>
                                        <p:attrNameLst>
                                          <p:attrName>r</p:attrName>
                                        </p:attrNameLst>
                                      </p:cBhvr>
                                    </p:animRot>
                                  </p:childTnLst>
                                </p:cTn>
                              </p:par>
                              <p:par>
                                <p:cTn id="336" presetID="8" presetClass="emph" presetSubtype="0" fill="hold" nodeType="withEffect">
                                  <p:stCondLst>
                                    <p:cond delay="0"/>
                                  </p:stCondLst>
                                  <p:childTnLst>
                                    <p:animRot by="21600000">
                                      <p:cBhvr>
                                        <p:cTn id="337" dur="3000" fill="hold"/>
                                        <p:tgtEl>
                                          <p:spTgt spid="46"/>
                                        </p:tgtEl>
                                        <p:attrNameLst>
                                          <p:attrName>r</p:attrName>
                                        </p:attrNameLst>
                                      </p:cBhvr>
                                    </p:animRot>
                                  </p:childTnLst>
                                </p:cTn>
                              </p:par>
                              <p:par>
                                <p:cTn id="338" presetID="8" presetClass="emph" presetSubtype="0" fill="hold" nodeType="withEffect">
                                  <p:stCondLst>
                                    <p:cond delay="0"/>
                                  </p:stCondLst>
                                  <p:childTnLst>
                                    <p:animRot by="21600000">
                                      <p:cBhvr>
                                        <p:cTn id="339" dur="3000" fill="hold"/>
                                        <p:tgtEl>
                                          <p:spTgt spid="47"/>
                                        </p:tgtEl>
                                        <p:attrNameLst>
                                          <p:attrName>r</p:attrName>
                                        </p:attrNameLst>
                                      </p:cBhvr>
                                    </p:animRot>
                                  </p:childTnLst>
                                </p:cTn>
                              </p:par>
                              <p:par>
                                <p:cTn id="340" presetID="8" presetClass="emph" presetSubtype="0" fill="hold" nodeType="withEffect">
                                  <p:stCondLst>
                                    <p:cond delay="0"/>
                                  </p:stCondLst>
                                  <p:childTnLst>
                                    <p:animRot by="21600000">
                                      <p:cBhvr>
                                        <p:cTn id="341" dur="3000" fill="hold"/>
                                        <p:tgtEl>
                                          <p:spTgt spid="48"/>
                                        </p:tgtEl>
                                        <p:attrNameLst>
                                          <p:attrName>r</p:attrName>
                                        </p:attrNameLst>
                                      </p:cBhvr>
                                    </p:animRot>
                                  </p:childTnLst>
                                </p:cTn>
                              </p:par>
                              <p:par>
                                <p:cTn id="342" presetID="8" presetClass="emph" presetSubtype="0" fill="hold" nodeType="withEffect">
                                  <p:stCondLst>
                                    <p:cond delay="0"/>
                                  </p:stCondLst>
                                  <p:childTnLst>
                                    <p:animRot by="21600000">
                                      <p:cBhvr>
                                        <p:cTn id="343" dur="3000" fill="hold"/>
                                        <p:tgtEl>
                                          <p:spTgt spid="49"/>
                                        </p:tgtEl>
                                        <p:attrNameLst>
                                          <p:attrName>r</p:attrName>
                                        </p:attrNameLst>
                                      </p:cBhvr>
                                    </p:animRot>
                                  </p:childTnLst>
                                </p:cTn>
                              </p:par>
                              <p:par>
                                <p:cTn id="344" presetID="8" presetClass="emph" presetSubtype="0" fill="hold" nodeType="withEffect">
                                  <p:stCondLst>
                                    <p:cond delay="0"/>
                                  </p:stCondLst>
                                  <p:childTnLst>
                                    <p:animRot by="21600000">
                                      <p:cBhvr>
                                        <p:cTn id="345" dur="3000" fill="hold"/>
                                        <p:tgtEl>
                                          <p:spTgt spid="50"/>
                                        </p:tgtEl>
                                        <p:attrNameLst>
                                          <p:attrName>r</p:attrName>
                                        </p:attrNameLst>
                                      </p:cBhvr>
                                    </p:animRot>
                                  </p:childTnLst>
                                </p:cTn>
                              </p:par>
                              <p:par>
                                <p:cTn id="346" presetID="8" presetClass="emph" presetSubtype="0" fill="hold" nodeType="withEffect">
                                  <p:stCondLst>
                                    <p:cond delay="0"/>
                                  </p:stCondLst>
                                  <p:childTnLst>
                                    <p:animRot by="21600000">
                                      <p:cBhvr>
                                        <p:cTn id="347" dur="3000" fill="hold"/>
                                        <p:tgtEl>
                                          <p:spTgt spid="51"/>
                                        </p:tgtEl>
                                        <p:attrNameLst>
                                          <p:attrName>r</p:attrName>
                                        </p:attrNameLst>
                                      </p:cBhvr>
                                    </p:animRot>
                                  </p:childTnLst>
                                </p:cTn>
                              </p:par>
                              <p:par>
                                <p:cTn id="348" presetID="8" presetClass="emph" presetSubtype="0" fill="hold" nodeType="withEffect">
                                  <p:stCondLst>
                                    <p:cond delay="0"/>
                                  </p:stCondLst>
                                  <p:childTnLst>
                                    <p:animRot by="21600000">
                                      <p:cBhvr>
                                        <p:cTn id="349" dur="3000" fill="hold"/>
                                        <p:tgtEl>
                                          <p:spTgt spid="52"/>
                                        </p:tgtEl>
                                        <p:attrNameLst>
                                          <p:attrName>r</p:attrName>
                                        </p:attrNameLst>
                                      </p:cBhvr>
                                    </p:animRot>
                                  </p:childTnLst>
                                </p:cTn>
                              </p:par>
                              <p:par>
                                <p:cTn id="350" presetID="8" presetClass="emph" presetSubtype="0" fill="hold" nodeType="withEffect">
                                  <p:stCondLst>
                                    <p:cond delay="0"/>
                                  </p:stCondLst>
                                  <p:childTnLst>
                                    <p:animRot by="21600000">
                                      <p:cBhvr>
                                        <p:cTn id="351" dur="3000" fill="hold"/>
                                        <p:tgtEl>
                                          <p:spTgt spid="53"/>
                                        </p:tgtEl>
                                        <p:attrNameLst>
                                          <p:attrName>r</p:attrName>
                                        </p:attrNameLst>
                                      </p:cBhvr>
                                    </p:animRot>
                                  </p:childTnLst>
                                </p:cTn>
                              </p:par>
                              <p:par>
                                <p:cTn id="352" presetID="8" presetClass="emph" presetSubtype="0" fill="hold" nodeType="withEffect">
                                  <p:stCondLst>
                                    <p:cond delay="0"/>
                                  </p:stCondLst>
                                  <p:childTnLst>
                                    <p:animRot by="21600000">
                                      <p:cBhvr>
                                        <p:cTn id="353" dur="3000" fill="hold"/>
                                        <p:tgtEl>
                                          <p:spTgt spid="54"/>
                                        </p:tgtEl>
                                        <p:attrNameLst>
                                          <p:attrName>r</p:attrName>
                                        </p:attrNameLst>
                                      </p:cBhvr>
                                    </p:animRot>
                                  </p:childTnLst>
                                </p:cTn>
                              </p:par>
                              <p:par>
                                <p:cTn id="354" presetID="8" presetClass="emph" presetSubtype="0" fill="hold" nodeType="withEffect">
                                  <p:stCondLst>
                                    <p:cond delay="0"/>
                                  </p:stCondLst>
                                  <p:childTnLst>
                                    <p:animRot by="21600000">
                                      <p:cBhvr>
                                        <p:cTn id="355" dur="3000" fill="hold"/>
                                        <p:tgtEl>
                                          <p:spTgt spid="55"/>
                                        </p:tgtEl>
                                        <p:attrNameLst>
                                          <p:attrName>r</p:attrName>
                                        </p:attrNameLst>
                                      </p:cBhvr>
                                    </p:animRot>
                                  </p:childTnLst>
                                </p:cTn>
                              </p:par>
                              <p:par>
                                <p:cTn id="356" presetID="8" presetClass="emph" presetSubtype="0" fill="hold" nodeType="withEffect">
                                  <p:stCondLst>
                                    <p:cond delay="0"/>
                                  </p:stCondLst>
                                  <p:childTnLst>
                                    <p:animRot by="21600000">
                                      <p:cBhvr>
                                        <p:cTn id="357" dur="3000" fill="hold"/>
                                        <p:tgtEl>
                                          <p:spTgt spid="56"/>
                                        </p:tgtEl>
                                        <p:attrNameLst>
                                          <p:attrName>r</p:attrName>
                                        </p:attrNameLst>
                                      </p:cBhvr>
                                    </p:animRot>
                                  </p:childTnLst>
                                </p:cTn>
                              </p:par>
                              <p:par>
                                <p:cTn id="358" presetID="8" presetClass="emph" presetSubtype="0" fill="hold" nodeType="withEffect">
                                  <p:stCondLst>
                                    <p:cond delay="0"/>
                                  </p:stCondLst>
                                  <p:childTnLst>
                                    <p:animRot by="-21600000">
                                      <p:cBhvr>
                                        <p:cTn id="359" dur="3000" fill="hold"/>
                                        <p:tgtEl>
                                          <p:spTgt spid="5"/>
                                        </p:tgtEl>
                                        <p:attrNameLst>
                                          <p:attrName>r</p:attrName>
                                        </p:attrNameLst>
                                      </p:cBhvr>
                                    </p:animRot>
                                  </p:childTnLst>
                                </p:cTn>
                              </p:par>
                              <p:par>
                                <p:cTn id="360" presetID="8" presetClass="emph" presetSubtype="0" fill="hold" nodeType="withEffect">
                                  <p:stCondLst>
                                    <p:cond delay="0"/>
                                  </p:stCondLst>
                                  <p:childTnLst>
                                    <p:animRot by="-21600000">
                                      <p:cBhvr>
                                        <p:cTn id="361" dur="3000" fill="hold"/>
                                        <p:tgtEl>
                                          <p:spTgt spid="6"/>
                                        </p:tgtEl>
                                        <p:attrNameLst>
                                          <p:attrName>r</p:attrName>
                                        </p:attrNameLst>
                                      </p:cBhvr>
                                    </p:animRot>
                                  </p:childTnLst>
                                </p:cTn>
                              </p:par>
                              <p:par>
                                <p:cTn id="362" presetID="8" presetClass="emph" presetSubtype="0" fill="hold" nodeType="withEffect">
                                  <p:stCondLst>
                                    <p:cond delay="0"/>
                                  </p:stCondLst>
                                  <p:childTnLst>
                                    <p:animRot by="-21600000">
                                      <p:cBhvr>
                                        <p:cTn id="363" dur="3000" fill="hold"/>
                                        <p:tgtEl>
                                          <p:spTgt spid="7"/>
                                        </p:tgtEl>
                                        <p:attrNameLst>
                                          <p:attrName>r</p:attrName>
                                        </p:attrNameLst>
                                      </p:cBhvr>
                                    </p:animRot>
                                  </p:childTnLst>
                                </p:cTn>
                              </p:par>
                              <p:par>
                                <p:cTn id="364" presetID="8" presetClass="emph" presetSubtype="0" fill="hold" nodeType="withEffect">
                                  <p:stCondLst>
                                    <p:cond delay="0"/>
                                  </p:stCondLst>
                                  <p:childTnLst>
                                    <p:animRot by="-21600000">
                                      <p:cBhvr>
                                        <p:cTn id="365" dur="3000" fill="hold"/>
                                        <p:tgtEl>
                                          <p:spTgt spid="8"/>
                                        </p:tgtEl>
                                        <p:attrNameLst>
                                          <p:attrName>r</p:attrName>
                                        </p:attrNameLst>
                                      </p:cBhvr>
                                    </p:animRot>
                                  </p:childTnLst>
                                </p:cTn>
                              </p:par>
                              <p:par>
                                <p:cTn id="366" presetID="8" presetClass="emph" presetSubtype="0" fill="hold" nodeType="withEffect">
                                  <p:stCondLst>
                                    <p:cond delay="0"/>
                                  </p:stCondLst>
                                  <p:childTnLst>
                                    <p:animRot by="-21600000">
                                      <p:cBhvr>
                                        <p:cTn id="367" dur="3000" fill="hold"/>
                                        <p:tgtEl>
                                          <p:spTgt spid="9"/>
                                        </p:tgtEl>
                                        <p:attrNameLst>
                                          <p:attrName>r</p:attrName>
                                        </p:attrNameLst>
                                      </p:cBhvr>
                                    </p:animRot>
                                  </p:childTnLst>
                                </p:cTn>
                              </p:par>
                              <p:par>
                                <p:cTn id="368" presetID="8" presetClass="emph" presetSubtype="0" fill="hold" nodeType="withEffect">
                                  <p:stCondLst>
                                    <p:cond delay="0"/>
                                  </p:stCondLst>
                                  <p:childTnLst>
                                    <p:animRot by="-21600000">
                                      <p:cBhvr>
                                        <p:cTn id="369" dur="3000" fill="hold"/>
                                        <p:tgtEl>
                                          <p:spTgt spid="10"/>
                                        </p:tgtEl>
                                        <p:attrNameLst>
                                          <p:attrName>r</p:attrName>
                                        </p:attrNameLst>
                                      </p:cBhvr>
                                    </p:animRot>
                                  </p:childTnLst>
                                </p:cTn>
                              </p:par>
                              <p:par>
                                <p:cTn id="370" presetID="8" presetClass="emph" presetSubtype="0" fill="hold" nodeType="withEffect">
                                  <p:stCondLst>
                                    <p:cond delay="0"/>
                                  </p:stCondLst>
                                  <p:childTnLst>
                                    <p:animRot by="-21600000">
                                      <p:cBhvr>
                                        <p:cTn id="371" dur="3000" fill="hold"/>
                                        <p:tgtEl>
                                          <p:spTgt spid="11"/>
                                        </p:tgtEl>
                                        <p:attrNameLst>
                                          <p:attrName>r</p:attrName>
                                        </p:attrNameLst>
                                      </p:cBhvr>
                                    </p:animRot>
                                  </p:childTnLst>
                                </p:cTn>
                              </p:par>
                              <p:par>
                                <p:cTn id="372" presetID="8" presetClass="emph" presetSubtype="0" fill="hold" nodeType="withEffect">
                                  <p:stCondLst>
                                    <p:cond delay="0"/>
                                  </p:stCondLst>
                                  <p:childTnLst>
                                    <p:animRot by="-21600000">
                                      <p:cBhvr>
                                        <p:cTn id="373" dur="3000" fill="hold"/>
                                        <p:tgtEl>
                                          <p:spTgt spid="12"/>
                                        </p:tgtEl>
                                        <p:attrNameLst>
                                          <p:attrName>r</p:attrName>
                                        </p:attrNameLst>
                                      </p:cBhvr>
                                    </p:animRot>
                                  </p:childTnLst>
                                </p:cTn>
                              </p:par>
                              <p:par>
                                <p:cTn id="374" presetID="8" presetClass="emph" presetSubtype="0" fill="hold" nodeType="withEffect">
                                  <p:stCondLst>
                                    <p:cond delay="0"/>
                                  </p:stCondLst>
                                  <p:childTnLst>
                                    <p:animRot by="-21600000">
                                      <p:cBhvr>
                                        <p:cTn id="375" dur="3000" fill="hold"/>
                                        <p:tgtEl>
                                          <p:spTgt spid="13"/>
                                        </p:tgtEl>
                                        <p:attrNameLst>
                                          <p:attrName>r</p:attrName>
                                        </p:attrNameLst>
                                      </p:cBhvr>
                                    </p:animRot>
                                  </p:childTnLst>
                                </p:cTn>
                              </p:par>
                              <p:par>
                                <p:cTn id="376" presetID="8" presetClass="emph" presetSubtype="0" fill="hold" nodeType="withEffect">
                                  <p:stCondLst>
                                    <p:cond delay="0"/>
                                  </p:stCondLst>
                                  <p:childTnLst>
                                    <p:animRot by="-21600000">
                                      <p:cBhvr>
                                        <p:cTn id="377" dur="3000" fill="hold"/>
                                        <p:tgtEl>
                                          <p:spTgt spid="14"/>
                                        </p:tgtEl>
                                        <p:attrNameLst>
                                          <p:attrName>r</p:attrName>
                                        </p:attrNameLst>
                                      </p:cBhvr>
                                    </p:animRot>
                                  </p:childTnLst>
                                </p:cTn>
                              </p:par>
                              <p:par>
                                <p:cTn id="378" presetID="8" presetClass="emph" presetSubtype="0" fill="hold" nodeType="withEffect">
                                  <p:stCondLst>
                                    <p:cond delay="0"/>
                                  </p:stCondLst>
                                  <p:childTnLst>
                                    <p:animRot by="-21600000">
                                      <p:cBhvr>
                                        <p:cTn id="379" dur="3000" fill="hold"/>
                                        <p:tgtEl>
                                          <p:spTgt spid="15"/>
                                        </p:tgtEl>
                                        <p:attrNameLst>
                                          <p:attrName>r</p:attrName>
                                        </p:attrNameLst>
                                      </p:cBhvr>
                                    </p:animRot>
                                  </p:childTnLst>
                                </p:cTn>
                              </p:par>
                              <p:par>
                                <p:cTn id="380" presetID="8" presetClass="emph" presetSubtype="0" fill="hold" nodeType="withEffect">
                                  <p:stCondLst>
                                    <p:cond delay="0"/>
                                  </p:stCondLst>
                                  <p:childTnLst>
                                    <p:animRot by="-21600000">
                                      <p:cBhvr>
                                        <p:cTn id="381" dur="3000" fill="hold"/>
                                        <p:tgtEl>
                                          <p:spTgt spid="16"/>
                                        </p:tgtEl>
                                        <p:attrNameLst>
                                          <p:attrName>r</p:attrName>
                                        </p:attrNameLst>
                                      </p:cBhvr>
                                    </p:animRot>
                                  </p:childTnLst>
                                </p:cTn>
                              </p:par>
                              <p:par>
                                <p:cTn id="382" presetID="8" presetClass="emph" presetSubtype="0" fill="hold" nodeType="withEffect">
                                  <p:stCondLst>
                                    <p:cond delay="0"/>
                                  </p:stCondLst>
                                  <p:childTnLst>
                                    <p:animRot by="-21600000">
                                      <p:cBhvr>
                                        <p:cTn id="383" dur="3000" fill="hold"/>
                                        <p:tgtEl>
                                          <p:spTgt spid="17"/>
                                        </p:tgtEl>
                                        <p:attrNameLst>
                                          <p:attrName>r</p:attrName>
                                        </p:attrNameLst>
                                      </p:cBhvr>
                                    </p:animRot>
                                  </p:childTnLst>
                                </p:cTn>
                              </p:par>
                              <p:par>
                                <p:cTn id="384" presetID="8" presetClass="emph" presetSubtype="0" fill="hold" nodeType="withEffect">
                                  <p:stCondLst>
                                    <p:cond delay="0"/>
                                  </p:stCondLst>
                                  <p:childTnLst>
                                    <p:animRot by="-21600000">
                                      <p:cBhvr>
                                        <p:cTn id="385" dur="3000" fill="hold"/>
                                        <p:tgtEl>
                                          <p:spTgt spid="18"/>
                                        </p:tgtEl>
                                        <p:attrNameLst>
                                          <p:attrName>r</p:attrName>
                                        </p:attrNameLst>
                                      </p:cBhvr>
                                    </p:animRot>
                                  </p:childTnLst>
                                </p:cTn>
                              </p:par>
                              <p:par>
                                <p:cTn id="386" presetID="8" presetClass="emph" presetSubtype="0" fill="hold" nodeType="withEffect">
                                  <p:stCondLst>
                                    <p:cond delay="0"/>
                                  </p:stCondLst>
                                  <p:childTnLst>
                                    <p:animRot by="-21600000">
                                      <p:cBhvr>
                                        <p:cTn id="387" dur="3000" fill="hold"/>
                                        <p:tgtEl>
                                          <p:spTgt spid="19"/>
                                        </p:tgtEl>
                                        <p:attrNameLst>
                                          <p:attrName>r</p:attrName>
                                        </p:attrNameLst>
                                      </p:cBhvr>
                                    </p:animRot>
                                  </p:childTnLst>
                                </p:cTn>
                              </p:par>
                              <p:par>
                                <p:cTn id="388" presetID="8" presetClass="emph" presetSubtype="0" fill="hold" nodeType="withEffect">
                                  <p:stCondLst>
                                    <p:cond delay="0"/>
                                  </p:stCondLst>
                                  <p:childTnLst>
                                    <p:animRot by="-21600000">
                                      <p:cBhvr>
                                        <p:cTn id="389" dur="3000" fill="hold"/>
                                        <p:tgtEl>
                                          <p:spTgt spid="20"/>
                                        </p:tgtEl>
                                        <p:attrNameLst>
                                          <p:attrName>r</p:attrName>
                                        </p:attrNameLst>
                                      </p:cBhvr>
                                    </p:animRot>
                                  </p:childTnLst>
                                </p:cTn>
                              </p:par>
                              <p:par>
                                <p:cTn id="390" presetID="2" presetClass="entr" presetSubtype="2" fill="hold" nodeType="withEffect">
                                  <p:stCondLst>
                                    <p:cond delay="0"/>
                                  </p:stCondLst>
                                  <p:childTnLst>
                                    <p:set>
                                      <p:cBhvr>
                                        <p:cTn id="391" dur="1" fill="hold">
                                          <p:stCondLst>
                                            <p:cond delay="0"/>
                                          </p:stCondLst>
                                        </p:cTn>
                                        <p:tgtEl>
                                          <p:spTgt spid="4"/>
                                        </p:tgtEl>
                                        <p:attrNameLst>
                                          <p:attrName>style.visibility</p:attrName>
                                        </p:attrNameLst>
                                      </p:cBhvr>
                                      <p:to>
                                        <p:strVal val="visible"/>
                                      </p:to>
                                    </p:set>
                                    <p:anim calcmode="lin" valueType="num">
                                      <p:cBhvr additive="base">
                                        <p:cTn id="392" dur="3000" fill="hold"/>
                                        <p:tgtEl>
                                          <p:spTgt spid="4"/>
                                        </p:tgtEl>
                                        <p:attrNameLst>
                                          <p:attrName>ppt_x</p:attrName>
                                        </p:attrNameLst>
                                      </p:cBhvr>
                                      <p:tavLst>
                                        <p:tav tm="0">
                                          <p:val>
                                            <p:strVal val="1+#ppt_w/2"/>
                                          </p:val>
                                        </p:tav>
                                        <p:tav tm="100000">
                                          <p:val>
                                            <p:strVal val="#ppt_x"/>
                                          </p:val>
                                        </p:tav>
                                      </p:tavLst>
                                    </p:anim>
                                    <p:anim calcmode="lin" valueType="num">
                                      <p:cBhvr additive="base">
                                        <p:cTn id="393" dur="3000" fill="hold"/>
                                        <p:tgtEl>
                                          <p:spTgt spid="4"/>
                                        </p:tgtEl>
                                        <p:attrNameLst>
                                          <p:attrName>ppt_y</p:attrName>
                                        </p:attrNameLst>
                                      </p:cBhvr>
                                      <p:tavLst>
                                        <p:tav tm="0">
                                          <p:val>
                                            <p:strVal val="#ppt_y"/>
                                          </p:val>
                                        </p:tav>
                                        <p:tav tm="100000">
                                          <p:val>
                                            <p:strVal val="#ppt_y"/>
                                          </p:val>
                                        </p:tav>
                                      </p:tavLst>
                                    </p:anim>
                                  </p:childTnLst>
                                </p:cTn>
                              </p:par>
                              <p:par>
                                <p:cTn id="394" presetID="16" presetClass="entr" presetSubtype="42" fill="hold" nodeType="withEffect">
                                  <p:stCondLst>
                                    <p:cond delay="0"/>
                                  </p:stCondLst>
                                  <p:childTnLst>
                                    <p:set>
                                      <p:cBhvr>
                                        <p:cTn id="395" dur="1" fill="hold">
                                          <p:stCondLst>
                                            <p:cond delay="0"/>
                                          </p:stCondLst>
                                        </p:cTn>
                                        <p:tgtEl>
                                          <p:spTgt spid="4"/>
                                        </p:tgtEl>
                                        <p:attrNameLst>
                                          <p:attrName>style.visibility</p:attrName>
                                        </p:attrNameLst>
                                      </p:cBhvr>
                                      <p:to>
                                        <p:strVal val="visible"/>
                                      </p:to>
                                    </p:set>
                                    <p:animEffect transition="in" filter="barn(outHorizontal)">
                                      <p:cBhvr>
                                        <p:cTn id="396" dur="3000"/>
                                        <p:tgtEl>
                                          <p:spTgt spid="4"/>
                                        </p:tgtEl>
                                      </p:cBhvr>
                                    </p:animEffect>
                                  </p:childTnLst>
                                </p:cTn>
                              </p:par>
                            </p:childTnLst>
                          </p:cTn>
                        </p:par>
                        <p:par>
                          <p:cTn id="397" fill="hold" nodeType="afterGroup">
                            <p:stCondLst>
                              <p:cond delay="6000"/>
                            </p:stCondLst>
                            <p:childTnLst>
                              <p:par>
                                <p:cTn id="398" presetID="40" presetClass="entr" presetSubtype="0" fill="hold" grpId="0" nodeType="afterEffect">
                                  <p:stCondLst>
                                    <p:cond delay="0"/>
                                  </p:stCondLst>
                                  <p:iterate type="lt">
                                    <p:tmPct val="10000"/>
                                  </p:iterate>
                                  <p:childTnLst>
                                    <p:set>
                                      <p:cBhvr>
                                        <p:cTn id="399" dur="1" fill="hold">
                                          <p:stCondLst>
                                            <p:cond delay="0"/>
                                          </p:stCondLst>
                                        </p:cTn>
                                        <p:tgtEl>
                                          <p:spTgt spid="35"/>
                                        </p:tgtEl>
                                        <p:attrNameLst>
                                          <p:attrName>style.visibility</p:attrName>
                                        </p:attrNameLst>
                                      </p:cBhvr>
                                      <p:to>
                                        <p:strVal val="visible"/>
                                      </p:to>
                                    </p:set>
                                    <p:animEffect transition="in" filter="fade">
                                      <p:cBhvr>
                                        <p:cTn id="400" dur="1000"/>
                                        <p:tgtEl>
                                          <p:spTgt spid="35"/>
                                        </p:tgtEl>
                                      </p:cBhvr>
                                    </p:animEffect>
                                    <p:anim calcmode="lin" valueType="num">
                                      <p:cBhvr>
                                        <p:cTn id="401" dur="1000" fill="hold"/>
                                        <p:tgtEl>
                                          <p:spTgt spid="35"/>
                                        </p:tgtEl>
                                        <p:attrNameLst>
                                          <p:attrName>ppt_x</p:attrName>
                                        </p:attrNameLst>
                                      </p:cBhvr>
                                      <p:tavLst>
                                        <p:tav tm="0">
                                          <p:val>
                                            <p:strVal val="#ppt_x-.1"/>
                                          </p:val>
                                        </p:tav>
                                        <p:tav tm="100000">
                                          <p:val>
                                            <p:strVal val="#ppt_x"/>
                                          </p:val>
                                        </p:tav>
                                      </p:tavLst>
                                    </p:anim>
                                    <p:anim calcmode="lin" valueType="num">
                                      <p:cBhvr>
                                        <p:cTn id="402" dur="10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1"/>
            <a:ext cx="45719" cy="38099"/>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6131743"/>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24" y="6072171"/>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1" y="357171"/>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redondeado"/>
          <p:cNvSpPr/>
          <p:nvPr/>
        </p:nvSpPr>
        <p:spPr>
          <a:xfrm>
            <a:off x="971550" y="0"/>
            <a:ext cx="904875" cy="5715000"/>
          </a:xfrm>
          <a:prstGeom prst="roundRect">
            <a:avLst>
              <a:gd name="adj" fmla="val 0"/>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redondeado"/>
          <p:cNvSpPr/>
          <p:nvPr/>
        </p:nvSpPr>
        <p:spPr>
          <a:xfrm>
            <a:off x="7308850" y="0"/>
            <a:ext cx="935038" cy="5715000"/>
          </a:xfrm>
          <a:prstGeom prst="roundRect">
            <a:avLst>
              <a:gd name="adj" fmla="val 0"/>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1143040" y="4941109"/>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redondeado"/>
          <p:cNvSpPr/>
          <p:nvPr/>
        </p:nvSpPr>
        <p:spPr>
          <a:xfrm>
            <a:off x="0" y="0"/>
            <a:ext cx="971550" cy="5715000"/>
          </a:xfrm>
          <a:prstGeom prst="roundRect">
            <a:avLst>
              <a:gd name="adj" fmla="val 0"/>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redondeado"/>
          <p:cNvSpPr/>
          <p:nvPr/>
        </p:nvSpPr>
        <p:spPr>
          <a:xfrm>
            <a:off x="8243888" y="0"/>
            <a:ext cx="900112" cy="5715000"/>
          </a:xfrm>
          <a:prstGeom prst="roundRect">
            <a:avLst>
              <a:gd name="adj" fmla="val 0"/>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5" name="14 Imagen" descr="3278988561_179521be32_b.jpg"/>
          <p:cNvPicPr>
            <a:picLocks noChangeAspect="1"/>
          </p:cNvPicPr>
          <p:nvPr/>
        </p:nvPicPr>
        <p:blipFill>
          <a:blip r:embed="rId3" cstate="print"/>
          <a:srcRect/>
          <a:stretch>
            <a:fillRect/>
          </a:stretch>
        </p:blipFill>
        <p:spPr bwMode="auto">
          <a:xfrm>
            <a:off x="1908175" y="0"/>
            <a:ext cx="54006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1" name="20 Rectángulo"/>
          <p:cNvSpPr/>
          <p:nvPr/>
        </p:nvSpPr>
        <p:spPr>
          <a:xfrm>
            <a:off x="1908175" y="0"/>
            <a:ext cx="5400675" cy="5715000"/>
          </a:xfrm>
          <a:prstGeom prst="rect">
            <a:avLst/>
          </a:prstGeom>
          <a:solidFill>
            <a:schemeClr val="accent6">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1979613" y="4791075"/>
            <a:ext cx="5472112"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Antes de comenzar la plantación del azafrán es importante elegir el terreno más adecuado para su crecimiento.</a:t>
            </a:r>
          </a:p>
        </p:txBody>
      </p:sp>
    </p:spTree>
  </p:cSld>
  <p:clrMapOvr>
    <a:masterClrMapping/>
  </p:clrMapOvr>
  <mc:AlternateContent xmlns:mc="http://schemas.openxmlformats.org/markup-compatibility/2006" xmlns:p14="http://schemas.microsoft.com/office/powerpoint/2010/main">
    <mc:Choice Requires="p14">
      <p:transition spd="slow" p14:dur="3000" advTm="17000">
        <p14:vortex dir="r"/>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4"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ppt_x"/>
                                          </p:val>
                                        </p:tav>
                                        <p:tav tm="100000">
                                          <p:val>
                                            <p:strVal val="#ppt_x"/>
                                          </p:val>
                                        </p:tav>
                                      </p:tavLst>
                                    </p:anim>
                                    <p:anim calcmode="lin" valueType="num">
                                      <p:cBhvr additive="base">
                                        <p:cTn id="8" dur="3000" fill="hold"/>
                                        <p:tgtEl>
                                          <p:spTgt spid="14"/>
                                        </p:tgtEl>
                                        <p:attrNameLst>
                                          <p:attrName>ppt_y</p:attrName>
                                        </p:attrNameLst>
                                      </p:cBhvr>
                                      <p:tavLst>
                                        <p:tav tm="0">
                                          <p:val>
                                            <p:strVal val="1+#ppt_h/2"/>
                                          </p:val>
                                        </p:tav>
                                        <p:tav tm="100000">
                                          <p:val>
                                            <p:strVal val="#ppt_y"/>
                                          </p:val>
                                        </p:tav>
                                      </p:tavLst>
                                    </p:anim>
                                  </p:childTnLst>
                                </p:cTn>
                              </p:par>
                              <p:par>
                                <p:cTn id="9" presetID="3" presetClass="entr" presetSubtype="5"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blinds(vertical)">
                                      <p:cBhvr>
                                        <p:cTn id="11" dur="3000"/>
                                        <p:tgtEl>
                                          <p:spTgt spid="14"/>
                                        </p:tgtEl>
                                      </p:cBhvr>
                                    </p:animEffect>
                                  </p:childTnLst>
                                </p:cTn>
                              </p:par>
                              <p:par>
                                <p:cTn id="12" presetID="7" presetClass="entr" presetSubtype="1"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ppt_x"/>
                                          </p:val>
                                        </p:tav>
                                        <p:tav tm="100000">
                                          <p:val>
                                            <p:strVal val="#ppt_x"/>
                                          </p:val>
                                        </p:tav>
                                      </p:tavLst>
                                    </p:anim>
                                    <p:anim calcmode="lin" valueType="num">
                                      <p:cBhvr additive="base">
                                        <p:cTn id="15" dur="3000" fill="hold"/>
                                        <p:tgtEl>
                                          <p:spTgt spid="10"/>
                                        </p:tgtEl>
                                        <p:attrNameLst>
                                          <p:attrName>ppt_y</p:attrName>
                                        </p:attrNameLst>
                                      </p:cBhvr>
                                      <p:tavLst>
                                        <p:tav tm="0">
                                          <p:val>
                                            <p:strVal val="0-#ppt_h/2"/>
                                          </p:val>
                                        </p:tav>
                                        <p:tav tm="100000">
                                          <p:val>
                                            <p:strVal val="#ppt_y"/>
                                          </p:val>
                                        </p:tav>
                                      </p:tavLst>
                                    </p:anim>
                                  </p:childTnLst>
                                </p:cTn>
                              </p:par>
                              <p:par>
                                <p:cTn id="16" presetID="3" presetClass="entr" presetSubtype="5"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linds(vertical)">
                                      <p:cBhvr>
                                        <p:cTn id="18" dur="3000"/>
                                        <p:tgtEl>
                                          <p:spTgt spid="10"/>
                                        </p:tgtEl>
                                      </p:cBhvr>
                                    </p:animEffect>
                                  </p:childTnLst>
                                </p:cTn>
                              </p:par>
                              <p:par>
                                <p:cTn id="19" presetID="7" presetClass="entr" presetSubtype="1"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3000" fill="hold"/>
                                        <p:tgtEl>
                                          <p:spTgt spid="11"/>
                                        </p:tgtEl>
                                        <p:attrNameLst>
                                          <p:attrName>ppt_x</p:attrName>
                                        </p:attrNameLst>
                                      </p:cBhvr>
                                      <p:tavLst>
                                        <p:tav tm="0">
                                          <p:val>
                                            <p:strVal val="#ppt_x"/>
                                          </p:val>
                                        </p:tav>
                                        <p:tav tm="100000">
                                          <p:val>
                                            <p:strVal val="#ppt_x"/>
                                          </p:val>
                                        </p:tav>
                                      </p:tavLst>
                                    </p:anim>
                                    <p:anim calcmode="lin" valueType="num">
                                      <p:cBhvr additive="base">
                                        <p:cTn id="22" dur="3000" fill="hold"/>
                                        <p:tgtEl>
                                          <p:spTgt spid="11"/>
                                        </p:tgtEl>
                                        <p:attrNameLst>
                                          <p:attrName>ppt_y</p:attrName>
                                        </p:attrNameLst>
                                      </p:cBhvr>
                                      <p:tavLst>
                                        <p:tav tm="0">
                                          <p:val>
                                            <p:strVal val="0-#ppt_h/2"/>
                                          </p:val>
                                        </p:tav>
                                        <p:tav tm="100000">
                                          <p:val>
                                            <p:strVal val="#ppt_y"/>
                                          </p:val>
                                        </p:tav>
                                      </p:tavLst>
                                    </p:anim>
                                  </p:childTnLst>
                                </p:cTn>
                              </p:par>
                              <p:par>
                                <p:cTn id="23" presetID="3" presetClass="entr" presetSubtype="5"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linds(vertical)">
                                      <p:cBhvr>
                                        <p:cTn id="25" dur="3000"/>
                                        <p:tgtEl>
                                          <p:spTgt spid="11"/>
                                        </p:tgtEl>
                                      </p:cBhvr>
                                    </p:animEffect>
                                  </p:childTnLst>
                                </p:cTn>
                              </p:par>
                              <p:par>
                                <p:cTn id="26" presetID="7" presetClass="entr" presetSubtype="4"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additive="base">
                                        <p:cTn id="28" dur="3000" fill="hold"/>
                                        <p:tgtEl>
                                          <p:spTgt spid="17"/>
                                        </p:tgtEl>
                                        <p:attrNameLst>
                                          <p:attrName>ppt_x</p:attrName>
                                        </p:attrNameLst>
                                      </p:cBhvr>
                                      <p:tavLst>
                                        <p:tav tm="0">
                                          <p:val>
                                            <p:strVal val="#ppt_x"/>
                                          </p:val>
                                        </p:tav>
                                        <p:tav tm="100000">
                                          <p:val>
                                            <p:strVal val="#ppt_x"/>
                                          </p:val>
                                        </p:tav>
                                      </p:tavLst>
                                    </p:anim>
                                    <p:anim calcmode="lin" valueType="num">
                                      <p:cBhvr additive="base">
                                        <p:cTn id="29" dur="3000" fill="hold"/>
                                        <p:tgtEl>
                                          <p:spTgt spid="17"/>
                                        </p:tgtEl>
                                        <p:attrNameLst>
                                          <p:attrName>ppt_y</p:attrName>
                                        </p:attrNameLst>
                                      </p:cBhvr>
                                      <p:tavLst>
                                        <p:tav tm="0">
                                          <p:val>
                                            <p:strVal val="1+#ppt_h/2"/>
                                          </p:val>
                                        </p:tav>
                                        <p:tav tm="100000">
                                          <p:val>
                                            <p:strVal val="#ppt_y"/>
                                          </p:val>
                                        </p:tav>
                                      </p:tavLst>
                                    </p:anim>
                                  </p:childTnLst>
                                </p:cTn>
                              </p:par>
                              <p:par>
                                <p:cTn id="30" presetID="3" presetClass="entr" presetSubtype="5" fill="hold" grpId="0" nodeType="with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blinds(vertical)">
                                      <p:cBhvr>
                                        <p:cTn id="32" dur="3000"/>
                                        <p:tgtEl>
                                          <p:spTgt spid="17"/>
                                        </p:tgtEl>
                                      </p:cBhvr>
                                    </p:animEffect>
                                  </p:childTnLst>
                                </p:cTn>
                              </p:par>
                              <p:par>
                                <p:cTn id="33" presetID="3" presetClass="entr" presetSubtype="5"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blinds(vertical)">
                                      <p:cBhvr>
                                        <p:cTn id="35" dur="3000"/>
                                        <p:tgtEl>
                                          <p:spTgt spid="15"/>
                                        </p:tgtEl>
                                      </p:cBhvr>
                                    </p:animEffect>
                                  </p:childTnLst>
                                </p:cTn>
                              </p:par>
                              <p:par>
                                <p:cTn id="36" presetID="3" presetClass="exit" presetSubtype="10" fill="hold" grpId="0" nodeType="withEffect">
                                  <p:stCondLst>
                                    <p:cond delay="0"/>
                                  </p:stCondLst>
                                  <p:childTnLst>
                                    <p:animEffect transition="out" filter="blinds(horizontal)">
                                      <p:cBhvr>
                                        <p:cTn id="37" dur="3000"/>
                                        <p:tgtEl>
                                          <p:spTgt spid="21"/>
                                        </p:tgtEl>
                                      </p:cBhvr>
                                    </p:animEffect>
                                    <p:set>
                                      <p:cBhvr>
                                        <p:cTn id="38" dur="1" fill="hold">
                                          <p:stCondLst>
                                            <p:cond delay="2999"/>
                                          </p:stCondLst>
                                        </p:cTn>
                                        <p:tgtEl>
                                          <p:spTgt spid="21"/>
                                        </p:tgtEl>
                                        <p:attrNameLst>
                                          <p:attrName>style.visibility</p:attrName>
                                        </p:attrNameLst>
                                      </p:cBhvr>
                                      <p:to>
                                        <p:strVal val="hidden"/>
                                      </p:to>
                                    </p:set>
                                  </p:childTnLst>
                                </p:cTn>
                              </p:par>
                            </p:childTnLst>
                          </p:cTn>
                        </p:par>
                        <p:par>
                          <p:cTn id="39" fill="hold" nodeType="afterGroup">
                            <p:stCondLst>
                              <p:cond delay="3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6"/>
                                        </p:tgtEl>
                                        <p:attrNameLst>
                                          <p:attrName>style.visibility</p:attrName>
                                        </p:attrNameLst>
                                      </p:cBhvr>
                                      <p:to>
                                        <p:strVal val="visible"/>
                                      </p:to>
                                    </p:set>
                                    <p:animEffect transition="in" filter="fade">
                                      <p:cBhvr>
                                        <p:cTn id="42" dur="1000"/>
                                        <p:tgtEl>
                                          <p:spTgt spid="16"/>
                                        </p:tgtEl>
                                      </p:cBhvr>
                                    </p:animEffect>
                                    <p:anim calcmode="lin" valueType="num">
                                      <p:cBhvr>
                                        <p:cTn id="43" dur="1000" fill="hold"/>
                                        <p:tgtEl>
                                          <p:spTgt spid="16"/>
                                        </p:tgtEl>
                                        <p:attrNameLst>
                                          <p:attrName>ppt_x</p:attrName>
                                        </p:attrNameLst>
                                      </p:cBhvr>
                                      <p:tavLst>
                                        <p:tav tm="0">
                                          <p:val>
                                            <p:strVal val="#ppt_x-.1"/>
                                          </p:val>
                                        </p:tav>
                                        <p:tav tm="100000">
                                          <p:val>
                                            <p:strVal val="#ppt_x"/>
                                          </p:val>
                                        </p:tav>
                                      </p:tavLst>
                                    </p:anim>
                                    <p:anim calcmode="lin" valueType="num">
                                      <p:cBhvr>
                                        <p:cTn id="44"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4" grpId="0" animBg="1"/>
      <p:bldP spid="17" grpId="0" animBg="1"/>
      <p:bldP spid="21" grpId="0" animBg="1"/>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5"/>
          </a:xfrm>
          <a:effectLst>
            <a:outerShdw algn="tl" rotWithShape="0">
              <a:srgbClr val="000000">
                <a:alpha val="70000"/>
              </a:srgbClr>
            </a:outerShdw>
          </a:effectLst>
        </p:spPr>
      </p:pic>
      <p:sp>
        <p:nvSpPr>
          <p:cNvPr id="4" name="3 Rectángulo"/>
          <p:cNvSpPr/>
          <p:nvPr/>
        </p:nvSpPr>
        <p:spPr>
          <a:xfrm flipV="1">
            <a:off x="-642974" y="5715001"/>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6131743"/>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24" y="6072171"/>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1" y="357171"/>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redondeado"/>
          <p:cNvSpPr/>
          <p:nvPr/>
        </p:nvSpPr>
        <p:spPr>
          <a:xfrm>
            <a:off x="900113" y="0"/>
            <a:ext cx="1008062" cy="5715000"/>
          </a:xfrm>
          <a:prstGeom prst="roundRect">
            <a:avLst>
              <a:gd name="adj" fmla="val 0"/>
            </a:avLst>
          </a:prstGeom>
          <a:gradFill flip="none" rotWithShape="1">
            <a:gsLst>
              <a:gs pos="0">
                <a:schemeClr val="accent2">
                  <a:lumMod val="40000"/>
                  <a:lumOff val="60000"/>
                  <a:shade val="30000"/>
                  <a:satMod val="115000"/>
                </a:schemeClr>
              </a:gs>
              <a:gs pos="50000">
                <a:schemeClr val="accent2">
                  <a:lumMod val="40000"/>
                  <a:lumOff val="60000"/>
                  <a:shade val="67500"/>
                  <a:satMod val="115000"/>
                </a:schemeClr>
              </a:gs>
              <a:gs pos="100000">
                <a:schemeClr val="accent2">
                  <a:lumMod val="40000"/>
                  <a:lumOff val="6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redondeado"/>
          <p:cNvSpPr/>
          <p:nvPr/>
        </p:nvSpPr>
        <p:spPr>
          <a:xfrm>
            <a:off x="7235825" y="0"/>
            <a:ext cx="936625" cy="5715000"/>
          </a:xfrm>
          <a:prstGeom prst="roundRect">
            <a:avLst>
              <a:gd name="adj" fmla="val 0"/>
            </a:avLst>
          </a:prstGeom>
          <a:gradFill flip="none" rotWithShape="1">
            <a:gsLst>
              <a:gs pos="0">
                <a:schemeClr val="accent2">
                  <a:lumMod val="40000"/>
                  <a:lumOff val="60000"/>
                  <a:shade val="30000"/>
                  <a:satMod val="115000"/>
                </a:schemeClr>
              </a:gs>
              <a:gs pos="50000">
                <a:schemeClr val="accent2">
                  <a:lumMod val="40000"/>
                  <a:lumOff val="60000"/>
                  <a:shade val="67500"/>
                  <a:satMod val="115000"/>
                </a:schemeClr>
              </a:gs>
              <a:gs pos="100000">
                <a:schemeClr val="accent2">
                  <a:lumMod val="40000"/>
                  <a:lumOff val="6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1143040" y="4941109"/>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redondeado"/>
          <p:cNvSpPr/>
          <p:nvPr/>
        </p:nvSpPr>
        <p:spPr>
          <a:xfrm>
            <a:off x="0" y="0"/>
            <a:ext cx="900113" cy="5715000"/>
          </a:xfrm>
          <a:prstGeom prst="roundRect">
            <a:avLst>
              <a:gd name="adj" fmla="val 0"/>
            </a:avLst>
          </a:prstGeom>
          <a:gradFill flip="none" rotWithShape="1">
            <a:gsLst>
              <a:gs pos="0">
                <a:schemeClr val="accent2">
                  <a:lumMod val="40000"/>
                  <a:lumOff val="60000"/>
                  <a:shade val="30000"/>
                  <a:satMod val="115000"/>
                </a:schemeClr>
              </a:gs>
              <a:gs pos="50000">
                <a:schemeClr val="accent2">
                  <a:lumMod val="40000"/>
                  <a:lumOff val="60000"/>
                  <a:shade val="67500"/>
                  <a:satMod val="115000"/>
                </a:schemeClr>
              </a:gs>
              <a:gs pos="100000">
                <a:schemeClr val="accent2">
                  <a:lumMod val="40000"/>
                  <a:lumOff val="6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redondeado"/>
          <p:cNvSpPr/>
          <p:nvPr/>
        </p:nvSpPr>
        <p:spPr>
          <a:xfrm>
            <a:off x="8172450" y="0"/>
            <a:ext cx="971550" cy="5715000"/>
          </a:xfrm>
          <a:prstGeom prst="roundRect">
            <a:avLst>
              <a:gd name="adj" fmla="val 0"/>
            </a:avLst>
          </a:prstGeom>
          <a:gradFill flip="none" rotWithShape="1">
            <a:gsLst>
              <a:gs pos="0">
                <a:schemeClr val="accent2">
                  <a:lumMod val="40000"/>
                  <a:lumOff val="60000"/>
                  <a:shade val="30000"/>
                  <a:satMod val="115000"/>
                </a:schemeClr>
              </a:gs>
              <a:gs pos="50000">
                <a:schemeClr val="accent2">
                  <a:lumMod val="40000"/>
                  <a:lumOff val="60000"/>
                  <a:shade val="67500"/>
                  <a:satMod val="115000"/>
                </a:schemeClr>
              </a:gs>
              <a:gs pos="100000">
                <a:schemeClr val="accent2">
                  <a:lumMod val="40000"/>
                  <a:lumOff val="6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5" name="14 Imagen" descr="3534482003_686ba5e0aa_b.jpg"/>
          <p:cNvPicPr>
            <a:picLocks noChangeAspect="1"/>
          </p:cNvPicPr>
          <p:nvPr/>
        </p:nvPicPr>
        <p:blipFill>
          <a:blip r:embed="rId3" cstate="print"/>
          <a:srcRect/>
          <a:stretch>
            <a:fillRect/>
          </a:stretch>
        </p:blipFill>
        <p:spPr bwMode="auto">
          <a:xfrm>
            <a:off x="1908175" y="0"/>
            <a:ext cx="53276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6" name="15 Rectángulo"/>
          <p:cNvSpPr/>
          <p:nvPr/>
        </p:nvSpPr>
        <p:spPr>
          <a:xfrm>
            <a:off x="1907704" y="0"/>
            <a:ext cx="5327650" cy="5715000"/>
          </a:xfrm>
          <a:prstGeom prst="rect">
            <a:avLst/>
          </a:prstGeom>
          <a:solidFill>
            <a:schemeClr val="accent6">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CuadroTexto"/>
          <p:cNvSpPr txBox="1"/>
          <p:nvPr/>
        </p:nvSpPr>
        <p:spPr>
          <a:xfrm>
            <a:off x="1835150" y="4873625"/>
            <a:ext cx="5472113" cy="646113"/>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Este suelo debe ser ligero y esponjoso para evitar el encharcamiento y favorecer el drenaje.</a:t>
            </a:r>
          </a:p>
        </p:txBody>
      </p:sp>
    </p:spTree>
  </p:cSld>
  <p:clrMapOvr>
    <a:masterClrMapping/>
  </p:clrMapOvr>
  <mc:AlternateContent xmlns:mc="http://schemas.openxmlformats.org/markup-compatibility/2006" xmlns:p14="http://schemas.microsoft.com/office/powerpoint/2010/main">
    <mc:Choice Requires="p14">
      <p:transition spd="slow" p14:dur="3000" advTm="15000">
        <p14:vortex dir="r"/>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4"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ppt_x"/>
                                          </p:val>
                                        </p:tav>
                                        <p:tav tm="100000">
                                          <p:val>
                                            <p:strVal val="#ppt_x"/>
                                          </p:val>
                                        </p:tav>
                                      </p:tavLst>
                                    </p:anim>
                                    <p:anim calcmode="lin" valueType="num">
                                      <p:cBhvr additive="base">
                                        <p:cTn id="8" dur="3000" fill="hold"/>
                                        <p:tgtEl>
                                          <p:spTgt spid="14"/>
                                        </p:tgtEl>
                                        <p:attrNameLst>
                                          <p:attrName>ppt_y</p:attrName>
                                        </p:attrNameLst>
                                      </p:cBhvr>
                                      <p:tavLst>
                                        <p:tav tm="0">
                                          <p:val>
                                            <p:strVal val="1+#ppt_h/2"/>
                                          </p:val>
                                        </p:tav>
                                        <p:tav tm="100000">
                                          <p:val>
                                            <p:strVal val="#ppt_y"/>
                                          </p:val>
                                        </p:tav>
                                      </p:tavLst>
                                    </p:anim>
                                  </p:childTnLst>
                                </p:cTn>
                              </p:par>
                              <p:par>
                                <p:cTn id="9" presetID="7" presetClass="entr" presetSubtype="1"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ppt_x"/>
                                          </p:val>
                                        </p:tav>
                                        <p:tav tm="100000">
                                          <p:val>
                                            <p:strVal val="#ppt_x"/>
                                          </p:val>
                                        </p:tav>
                                      </p:tavLst>
                                    </p:anim>
                                    <p:anim calcmode="lin" valueType="num">
                                      <p:cBhvr additive="base">
                                        <p:cTn id="12" dur="3000" fill="hold"/>
                                        <p:tgtEl>
                                          <p:spTgt spid="10"/>
                                        </p:tgtEl>
                                        <p:attrNameLst>
                                          <p:attrName>ppt_y</p:attrName>
                                        </p:attrNameLst>
                                      </p:cBhvr>
                                      <p:tavLst>
                                        <p:tav tm="0">
                                          <p:val>
                                            <p:strVal val="0-#ppt_h/2"/>
                                          </p:val>
                                        </p:tav>
                                        <p:tav tm="100000">
                                          <p:val>
                                            <p:strVal val="#ppt_y"/>
                                          </p:val>
                                        </p:tav>
                                      </p:tavLst>
                                    </p:anim>
                                  </p:childTnLst>
                                </p:cTn>
                              </p:par>
                              <p:par>
                                <p:cTn id="13" presetID="7" presetClass="entr" presetSubtype="1"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ppt_x"/>
                                          </p:val>
                                        </p:tav>
                                        <p:tav tm="100000">
                                          <p:val>
                                            <p:strVal val="#ppt_x"/>
                                          </p:val>
                                        </p:tav>
                                      </p:tavLst>
                                    </p:anim>
                                    <p:anim calcmode="lin" valueType="num">
                                      <p:cBhvr additive="base">
                                        <p:cTn id="16" dur="3000" fill="hold"/>
                                        <p:tgtEl>
                                          <p:spTgt spid="11"/>
                                        </p:tgtEl>
                                        <p:attrNameLst>
                                          <p:attrName>ppt_y</p:attrName>
                                        </p:attrNameLst>
                                      </p:cBhvr>
                                      <p:tavLst>
                                        <p:tav tm="0">
                                          <p:val>
                                            <p:strVal val="0-#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3000" fill="hold"/>
                                        <p:tgtEl>
                                          <p:spTgt spid="17"/>
                                        </p:tgtEl>
                                        <p:attrNameLst>
                                          <p:attrName>ppt_x</p:attrName>
                                        </p:attrNameLst>
                                      </p:cBhvr>
                                      <p:tavLst>
                                        <p:tav tm="0">
                                          <p:val>
                                            <p:strVal val="#ppt_x"/>
                                          </p:val>
                                        </p:tav>
                                        <p:tav tm="100000">
                                          <p:val>
                                            <p:strVal val="#ppt_x"/>
                                          </p:val>
                                        </p:tav>
                                      </p:tavLst>
                                    </p:anim>
                                    <p:anim calcmode="lin" valueType="num">
                                      <p:cBhvr additive="base">
                                        <p:cTn id="20" dur="3000" fill="hold"/>
                                        <p:tgtEl>
                                          <p:spTgt spid="17"/>
                                        </p:tgtEl>
                                        <p:attrNameLst>
                                          <p:attrName>ppt_y</p:attrName>
                                        </p:attrNameLst>
                                      </p:cBhvr>
                                      <p:tavLst>
                                        <p:tav tm="0">
                                          <p:val>
                                            <p:strVal val="1+#ppt_h/2"/>
                                          </p:val>
                                        </p:tav>
                                        <p:tav tm="100000">
                                          <p:val>
                                            <p:strVal val="#ppt_y"/>
                                          </p:val>
                                        </p:tav>
                                      </p:tavLst>
                                    </p:anim>
                                  </p:childTnLst>
                                </p:cTn>
                              </p:par>
                              <p:par>
                                <p:cTn id="21" presetID="8" presetClass="exit" presetSubtype="32" fill="hold" nodeType="withEffect">
                                  <p:stCondLst>
                                    <p:cond delay="0"/>
                                  </p:stCondLst>
                                  <p:childTnLst>
                                    <p:animEffect transition="out" filter="diamond(out)">
                                      <p:cBhvr>
                                        <p:cTn id="22" dur="3000"/>
                                        <p:tgtEl>
                                          <p:spTgt spid="16"/>
                                        </p:tgtEl>
                                      </p:cBhvr>
                                    </p:animEffect>
                                    <p:set>
                                      <p:cBhvr>
                                        <p:cTn id="23" dur="1" fill="hold">
                                          <p:stCondLst>
                                            <p:cond delay="2999"/>
                                          </p:stCondLst>
                                        </p:cTn>
                                        <p:tgtEl>
                                          <p:spTgt spid="16"/>
                                        </p:tgtEl>
                                        <p:attrNameLst>
                                          <p:attrName>style.visibility</p:attrName>
                                        </p:attrNameLst>
                                      </p:cBhvr>
                                      <p:to>
                                        <p:strVal val="hidden"/>
                                      </p:to>
                                    </p:set>
                                  </p:childTnLst>
                                </p:cTn>
                              </p:par>
                              <p:par>
                                <p:cTn id="24" presetID="13" presetClass="entr" presetSubtype="32" fill="hold"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plus(out)">
                                      <p:cBhvr>
                                        <p:cTn id="26" dur="3000"/>
                                        <p:tgtEl>
                                          <p:spTgt spid="15"/>
                                        </p:tgtEl>
                                      </p:cBhvr>
                                    </p:animEffect>
                                  </p:childTnLst>
                                </p:cTn>
                              </p:par>
                              <p:par>
                                <p:cTn id="27" presetID="23" presetClass="entr" presetSubtype="27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p:cTn id="29" dur="3000" fill="hold"/>
                                        <p:tgtEl>
                                          <p:spTgt spid="15"/>
                                        </p:tgtEl>
                                        <p:attrNameLst>
                                          <p:attrName>ppt_w</p:attrName>
                                        </p:attrNameLst>
                                      </p:cBhvr>
                                      <p:tavLst>
                                        <p:tav tm="0">
                                          <p:val>
                                            <p:strVal val="2/3*#ppt_w"/>
                                          </p:val>
                                        </p:tav>
                                        <p:tav tm="100000">
                                          <p:val>
                                            <p:strVal val="#ppt_w"/>
                                          </p:val>
                                        </p:tav>
                                      </p:tavLst>
                                    </p:anim>
                                    <p:anim calcmode="lin" valueType="num">
                                      <p:cBhvr>
                                        <p:cTn id="30" dur="3000" fill="hold"/>
                                        <p:tgtEl>
                                          <p:spTgt spid="15"/>
                                        </p:tgtEl>
                                        <p:attrNameLst>
                                          <p:attrName>ppt_h</p:attrName>
                                        </p:attrNameLst>
                                      </p:cBhvr>
                                      <p:tavLst>
                                        <p:tav tm="0">
                                          <p:val>
                                            <p:strVal val="2/3*#ppt_h"/>
                                          </p:val>
                                        </p:tav>
                                        <p:tav tm="100000">
                                          <p:val>
                                            <p:strVal val="#ppt_h"/>
                                          </p:val>
                                        </p:tav>
                                      </p:tavLst>
                                    </p:anim>
                                  </p:childTnLst>
                                </p:cTn>
                              </p:par>
                              <p:par>
                                <p:cTn id="31" presetID="30" presetClass="entr" presetSubtype="0"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2400" decel="100000"/>
                                        <p:tgtEl>
                                          <p:spTgt spid="15"/>
                                        </p:tgtEl>
                                      </p:cBhvr>
                                    </p:animEffect>
                                    <p:anim calcmode="lin" valueType="num">
                                      <p:cBhvr>
                                        <p:cTn id="34" dur="2400" decel="100000" fill="hold"/>
                                        <p:tgtEl>
                                          <p:spTgt spid="15"/>
                                        </p:tgtEl>
                                        <p:attrNameLst>
                                          <p:attrName>style.rotation</p:attrName>
                                        </p:attrNameLst>
                                      </p:cBhvr>
                                      <p:tavLst>
                                        <p:tav tm="0">
                                          <p:val>
                                            <p:fltVal val="-90"/>
                                          </p:val>
                                        </p:tav>
                                        <p:tav tm="100000">
                                          <p:val>
                                            <p:fltVal val="0"/>
                                          </p:val>
                                        </p:tav>
                                      </p:tavLst>
                                    </p:anim>
                                    <p:anim calcmode="lin" valueType="num">
                                      <p:cBhvr>
                                        <p:cTn id="35" dur="2400" decel="100000" fill="hold"/>
                                        <p:tgtEl>
                                          <p:spTgt spid="15"/>
                                        </p:tgtEl>
                                        <p:attrNameLst>
                                          <p:attrName>ppt_x</p:attrName>
                                        </p:attrNameLst>
                                      </p:cBhvr>
                                      <p:tavLst>
                                        <p:tav tm="0">
                                          <p:val>
                                            <p:strVal val="#ppt_x+0.4"/>
                                          </p:val>
                                        </p:tav>
                                        <p:tav tm="100000">
                                          <p:val>
                                            <p:strVal val="#ppt_x-0.05"/>
                                          </p:val>
                                        </p:tav>
                                      </p:tavLst>
                                    </p:anim>
                                    <p:anim calcmode="lin" valueType="num">
                                      <p:cBhvr>
                                        <p:cTn id="36" dur="2400" decel="100000" fill="hold"/>
                                        <p:tgtEl>
                                          <p:spTgt spid="15"/>
                                        </p:tgtEl>
                                        <p:attrNameLst>
                                          <p:attrName>ppt_y</p:attrName>
                                        </p:attrNameLst>
                                      </p:cBhvr>
                                      <p:tavLst>
                                        <p:tav tm="0">
                                          <p:val>
                                            <p:strVal val="#ppt_y-0.4"/>
                                          </p:val>
                                        </p:tav>
                                        <p:tav tm="100000">
                                          <p:val>
                                            <p:strVal val="#ppt_y+0.1"/>
                                          </p:val>
                                        </p:tav>
                                      </p:tavLst>
                                    </p:anim>
                                    <p:anim calcmode="lin" valueType="num">
                                      <p:cBhvr>
                                        <p:cTn id="37" dur="600" accel="100000" fill="hold">
                                          <p:stCondLst>
                                            <p:cond delay="2400"/>
                                          </p:stCondLst>
                                        </p:cTn>
                                        <p:tgtEl>
                                          <p:spTgt spid="15"/>
                                        </p:tgtEl>
                                        <p:attrNameLst>
                                          <p:attrName>ppt_x</p:attrName>
                                        </p:attrNameLst>
                                      </p:cBhvr>
                                      <p:tavLst>
                                        <p:tav tm="0">
                                          <p:val>
                                            <p:strVal val="#ppt_x-0.05"/>
                                          </p:val>
                                        </p:tav>
                                        <p:tav tm="100000">
                                          <p:val>
                                            <p:strVal val="#ppt_x"/>
                                          </p:val>
                                        </p:tav>
                                      </p:tavLst>
                                    </p:anim>
                                    <p:anim calcmode="lin" valueType="num">
                                      <p:cBhvr>
                                        <p:cTn id="38" dur="600" accel="100000" fill="hold">
                                          <p:stCondLst>
                                            <p:cond delay="2400"/>
                                          </p:stCondLst>
                                        </p:cTn>
                                        <p:tgtEl>
                                          <p:spTgt spid="15"/>
                                        </p:tgtEl>
                                        <p:attrNameLst>
                                          <p:attrName>ppt_y</p:attrName>
                                        </p:attrNameLst>
                                      </p:cBhvr>
                                      <p:tavLst>
                                        <p:tav tm="0">
                                          <p:val>
                                            <p:strVal val="#ppt_y+0.1"/>
                                          </p:val>
                                        </p:tav>
                                        <p:tav tm="100000">
                                          <p:val>
                                            <p:strVal val="#ppt_y"/>
                                          </p:val>
                                        </p:tav>
                                      </p:tavLst>
                                    </p:anim>
                                  </p:childTnLst>
                                </p:cTn>
                              </p:par>
                            </p:childTnLst>
                          </p:cTn>
                        </p:par>
                        <p:par>
                          <p:cTn id="39" fill="hold" nodeType="afterGroup">
                            <p:stCondLst>
                              <p:cond delay="3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8"/>
                                        </p:tgtEl>
                                        <p:attrNameLst>
                                          <p:attrName>style.visibility</p:attrName>
                                        </p:attrNameLst>
                                      </p:cBhvr>
                                      <p:to>
                                        <p:strVal val="visible"/>
                                      </p:to>
                                    </p:set>
                                    <p:animEffect transition="in" filter="fade">
                                      <p:cBhvr>
                                        <p:cTn id="42" dur="1000"/>
                                        <p:tgtEl>
                                          <p:spTgt spid="18"/>
                                        </p:tgtEl>
                                      </p:cBhvr>
                                    </p:animEffect>
                                    <p:anim calcmode="lin" valueType="num">
                                      <p:cBhvr>
                                        <p:cTn id="43" dur="1000" fill="hold"/>
                                        <p:tgtEl>
                                          <p:spTgt spid="18"/>
                                        </p:tgtEl>
                                        <p:attrNameLst>
                                          <p:attrName>ppt_x</p:attrName>
                                        </p:attrNameLst>
                                      </p:cBhvr>
                                      <p:tavLst>
                                        <p:tav tm="0">
                                          <p:val>
                                            <p:strVal val="#ppt_x-.1"/>
                                          </p:val>
                                        </p:tav>
                                        <p:tav tm="100000">
                                          <p:val>
                                            <p:strVal val="#ppt_x"/>
                                          </p:val>
                                        </p:tav>
                                      </p:tavLst>
                                    </p:anim>
                                    <p:anim calcmode="lin" valueType="num">
                                      <p:cBhvr>
                                        <p:cTn id="44"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942303140_e24090a0b8_b.jpg"/>
          <p:cNvPicPr>
            <a:picLocks noChangeAspect="1"/>
          </p:cNvPicPr>
          <p:nvPr/>
        </p:nvPicPr>
        <p:blipFill>
          <a:blip r:embed="rId2" cstate="print"/>
          <a:srcRect/>
          <a:stretch>
            <a:fillRect/>
          </a:stretch>
        </p:blipFill>
        <p:spPr bwMode="auto">
          <a:xfrm>
            <a:off x="1619250" y="0"/>
            <a:ext cx="583247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1643063" y="0"/>
            <a:ext cx="5786437" cy="5715000"/>
          </a:xfrm>
          <a:prstGeom prst="rtTriangle">
            <a:avLst/>
          </a:prstGeom>
          <a:solidFill>
            <a:schemeClr val="accent2">
              <a:lumMod val="75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rot="5400000" flipV="1">
            <a:off x="1677989" y="-58738"/>
            <a:ext cx="5714999" cy="5832475"/>
          </a:xfrm>
          <a:prstGeom prst="rtTriangle">
            <a:avLst/>
          </a:prstGeom>
          <a:solidFill>
            <a:schemeClr val="accent2">
              <a:lumMod val="75000"/>
              <a:alpha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0"/>
            <a:ext cx="1643063" cy="5715000"/>
          </a:xfrm>
          <a:prstGeom prst="rect">
            <a:avLst/>
          </a:prstGeom>
          <a:gradFill flip="none" rotWithShape="1">
            <a:gsLst>
              <a:gs pos="0">
                <a:schemeClr val="accent2">
                  <a:lumMod val="50000"/>
                  <a:shade val="30000"/>
                  <a:satMod val="115000"/>
                </a:schemeClr>
              </a:gs>
              <a:gs pos="50000">
                <a:schemeClr val="accent2">
                  <a:lumMod val="50000"/>
                  <a:shade val="67500"/>
                  <a:satMod val="115000"/>
                </a:schemeClr>
              </a:gs>
              <a:gs pos="100000">
                <a:schemeClr val="accent2">
                  <a:lumMod val="5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7451725" y="0"/>
            <a:ext cx="1692275" cy="5715000"/>
          </a:xfrm>
          <a:prstGeom prst="rect">
            <a:avLst/>
          </a:prstGeom>
          <a:gradFill flip="none" rotWithShape="1">
            <a:gsLst>
              <a:gs pos="0">
                <a:schemeClr val="accent2">
                  <a:lumMod val="50000"/>
                  <a:shade val="30000"/>
                  <a:satMod val="115000"/>
                </a:schemeClr>
              </a:gs>
              <a:gs pos="50000">
                <a:schemeClr val="accent2">
                  <a:lumMod val="50000"/>
                  <a:shade val="67500"/>
                  <a:satMod val="115000"/>
                </a:schemeClr>
              </a:gs>
              <a:gs pos="100000">
                <a:schemeClr val="accent2">
                  <a:lumMod val="5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1619250" y="4873625"/>
            <a:ext cx="5616575" cy="646113"/>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sin llegar a ser pedregoso para evitar dañar los bulbos de azafrán en el momento de recolección.</a:t>
            </a:r>
          </a:p>
        </p:txBody>
      </p:sp>
    </p:spTree>
  </p:cSld>
  <p:clrMapOvr>
    <a:masterClrMapping/>
  </p:clrMapOvr>
  <mc:AlternateContent xmlns:mc="http://schemas.openxmlformats.org/markup-compatibility/2006" xmlns:p14="http://schemas.microsoft.com/office/powerpoint/2010/main">
    <mc:Choice Requires="p14">
      <p:transition spd="slow" p14:dur="3000" advTm="16000">
        <p14:vortex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ntr" presetSubtype="5"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vertical)">
                                      <p:cBhvr>
                                        <p:cTn id="13" dur="3000"/>
                                        <p:tgtEl>
                                          <p:spTgt spid="7"/>
                                        </p:tgtEl>
                                      </p:cBhvr>
                                    </p:animEffect>
                                  </p:childTnLst>
                                </p:cTn>
                              </p:par>
                              <p:par>
                                <p:cTn id="14" presetID="3" presetClass="entr" presetSubtype="5"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linds(vertical)">
                                      <p:cBhvr>
                                        <p:cTn id="16" dur="3000"/>
                                        <p:tgtEl>
                                          <p:spTgt spid="8"/>
                                        </p:tgtEl>
                                      </p:cBhvr>
                                    </p:animEffec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2/3*#ppt_w"/>
                                          </p:val>
                                        </p:tav>
                                        <p:tav tm="100000">
                                          <p:val>
                                            <p:strVal val="#ppt_w"/>
                                          </p:val>
                                        </p:tav>
                                      </p:tavLst>
                                    </p:anim>
                                    <p:anim calcmode="lin" valueType="num">
                                      <p:cBhvr>
                                        <p:cTn id="20" dur="3000" fill="hold"/>
                                        <p:tgtEl>
                                          <p:spTgt spid="4"/>
                                        </p:tgtEl>
                                        <p:attrNameLst>
                                          <p:attrName>ppt_h</p:attrName>
                                        </p:attrNameLst>
                                      </p:cBhvr>
                                      <p:tavLst>
                                        <p:tav tm="0">
                                          <p:val>
                                            <p:strVal val="2/3*#ppt_h"/>
                                          </p:val>
                                        </p:tav>
                                        <p:tav tm="100000">
                                          <p:val>
                                            <p:strVal val="#ppt_h"/>
                                          </p:val>
                                        </p:tav>
                                      </p:tavLst>
                                    </p:anim>
                                  </p:childTnLst>
                                </p:cTn>
                              </p:par>
                            </p:childTnLst>
                          </p:cTn>
                        </p:par>
                        <p:par>
                          <p:cTn id="21" fill="hold" nodeType="afterGroup">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antiguo-716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tren-antiguo-716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tren-antiguo-7164.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971550" y="4791075"/>
            <a:ext cx="7848600"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Sin embargo, uno de los puntos más importantes para seleccionar las tierras de cultivo de azafrán, es verificar que se trata de un suelo libre de problemas de hongos que podrían dañar la cosecha.</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Tm="24000">
        <p15:prstTrans prst="curtains"/>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3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3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fltVal val="0"/>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3000"/>
                                        <p:tgtEl>
                                          <p:spTgt spid="4"/>
                                        </p:tgtEl>
                                      </p:cBhvr>
                                    </p:animEffect>
                                  </p:childTnLst>
                                </p:cTn>
                              </p:par>
                            </p:childTnLst>
                          </p:cTn>
                        </p:par>
                        <p:par>
                          <p:cTn id="26" fill="hold" nodeType="afterGroup">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2-06-09-3495.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ombinar"/>
          <p:cNvSpPr/>
          <p:nvPr/>
        </p:nvSpPr>
        <p:spPr>
          <a:xfrm>
            <a:off x="0" y="1844675"/>
            <a:ext cx="2143125" cy="1428750"/>
          </a:xfrm>
          <a:prstGeom prst="flowChartMerge">
            <a:avLst/>
          </a:prstGeom>
          <a:noFill/>
          <a:ln w="57150">
            <a:solidFill>
              <a:srgbClr val="8166A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ombinar"/>
          <p:cNvSpPr/>
          <p:nvPr/>
        </p:nvSpPr>
        <p:spPr>
          <a:xfrm>
            <a:off x="2357438" y="1844675"/>
            <a:ext cx="2143125" cy="1428750"/>
          </a:xfrm>
          <a:prstGeom prst="flowChartMerge">
            <a:avLst/>
          </a:prstGeom>
          <a:noFill/>
          <a:ln w="57150">
            <a:solidFill>
              <a:srgbClr val="8166A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ombinar"/>
          <p:cNvSpPr/>
          <p:nvPr/>
        </p:nvSpPr>
        <p:spPr>
          <a:xfrm>
            <a:off x="4786313" y="1844675"/>
            <a:ext cx="2143125" cy="1428750"/>
          </a:xfrm>
          <a:prstGeom prst="flowChartMerge">
            <a:avLst/>
          </a:prstGeom>
          <a:noFill/>
          <a:ln w="57150">
            <a:solidFill>
              <a:srgbClr val="8166A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ombinar"/>
          <p:cNvSpPr/>
          <p:nvPr/>
        </p:nvSpPr>
        <p:spPr>
          <a:xfrm>
            <a:off x="7358063" y="1844675"/>
            <a:ext cx="1785937" cy="1428750"/>
          </a:xfrm>
          <a:prstGeom prst="flowChartMerge">
            <a:avLst/>
          </a:prstGeom>
          <a:noFill/>
          <a:ln w="57150">
            <a:solidFill>
              <a:srgbClr val="8166A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Extracto"/>
          <p:cNvSpPr/>
          <p:nvPr/>
        </p:nvSpPr>
        <p:spPr>
          <a:xfrm>
            <a:off x="1214438" y="1844675"/>
            <a:ext cx="2071687" cy="1428750"/>
          </a:xfrm>
          <a:prstGeom prst="flowChartExtract">
            <a:avLst/>
          </a:prstGeom>
          <a:noFill/>
          <a:ln w="57150">
            <a:solidFill>
              <a:srgbClr val="8166A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Extracto"/>
          <p:cNvSpPr/>
          <p:nvPr/>
        </p:nvSpPr>
        <p:spPr>
          <a:xfrm>
            <a:off x="3643313" y="1787525"/>
            <a:ext cx="1928812" cy="1428750"/>
          </a:xfrm>
          <a:prstGeom prst="flowChartExtract">
            <a:avLst/>
          </a:prstGeom>
          <a:noFill/>
          <a:ln w="57150">
            <a:solidFill>
              <a:srgbClr val="8166A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Extracto"/>
          <p:cNvSpPr/>
          <p:nvPr/>
        </p:nvSpPr>
        <p:spPr>
          <a:xfrm>
            <a:off x="6000750" y="1787525"/>
            <a:ext cx="2143125" cy="1428750"/>
          </a:xfrm>
          <a:prstGeom prst="flowChartExtract">
            <a:avLst/>
          </a:prstGeom>
          <a:noFill/>
          <a:ln w="57150">
            <a:solidFill>
              <a:srgbClr val="8166A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684213" y="4802188"/>
            <a:ext cx="7920037" cy="64611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Respecto al riego, el azafrán es una planta que no requiere de grandes cantidades de agua, le bastan unas pocas lluvias repartidas.</a:t>
            </a:r>
          </a:p>
        </p:txBody>
      </p:sp>
    </p:spTree>
  </p:cSld>
  <p:clrMapOvr>
    <a:masterClrMapping/>
  </p:clrMapOvr>
  <mc:AlternateContent xmlns:mc="http://schemas.openxmlformats.org/markup-compatibility/2006" xmlns:p14="http://schemas.microsoft.com/office/powerpoint/2010/main">
    <mc:Choice Requires="p14">
      <p:transition spd="slow" p14:dur="2250" advTm="22000">
        <p:blinds dir="vert"/>
      </p:transition>
    </mc:Choice>
    <mc:Fallback xmlns="">
      <p:transition spd="slow" advTm="2200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ppt_x"/>
                                          </p:val>
                                        </p:tav>
                                        <p:tav tm="100000">
                                          <p:val>
                                            <p:strVal val="#ppt_x"/>
                                          </p:val>
                                        </p:tav>
                                      </p:tavLst>
                                    </p:anim>
                                    <p:anim calcmode="lin" valueType="num">
                                      <p:cBhvr additive="base">
                                        <p:cTn id="8" dur="30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ppt_x"/>
                                          </p:val>
                                        </p:tav>
                                        <p:tav tm="100000">
                                          <p:val>
                                            <p:strVal val="#ppt_x"/>
                                          </p:val>
                                        </p:tav>
                                      </p:tavLst>
                                    </p:anim>
                                    <p:anim calcmode="lin" valueType="num">
                                      <p:cBhvr additive="base">
                                        <p:cTn id="12" dur="3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3000" fill="hold"/>
                                        <p:tgtEl>
                                          <p:spTgt spid="12"/>
                                        </p:tgtEl>
                                        <p:attrNameLst>
                                          <p:attrName>ppt_x</p:attrName>
                                        </p:attrNameLst>
                                      </p:cBhvr>
                                      <p:tavLst>
                                        <p:tav tm="0">
                                          <p:val>
                                            <p:strVal val="#ppt_x"/>
                                          </p:val>
                                        </p:tav>
                                        <p:tav tm="100000">
                                          <p:val>
                                            <p:strVal val="#ppt_x"/>
                                          </p:val>
                                        </p:tav>
                                      </p:tavLst>
                                    </p:anim>
                                    <p:anim calcmode="lin" valueType="num">
                                      <p:cBhvr additive="base">
                                        <p:cTn id="16" dur="3000" fill="hold"/>
                                        <p:tgtEl>
                                          <p:spTgt spid="12"/>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3000" fill="hold"/>
                                        <p:tgtEl>
                                          <p:spTgt spid="16"/>
                                        </p:tgtEl>
                                        <p:attrNameLst>
                                          <p:attrName>ppt_x</p:attrName>
                                        </p:attrNameLst>
                                      </p:cBhvr>
                                      <p:tavLst>
                                        <p:tav tm="0">
                                          <p:val>
                                            <p:strVal val="#ppt_x"/>
                                          </p:val>
                                        </p:tav>
                                        <p:tav tm="100000">
                                          <p:val>
                                            <p:strVal val="#ppt_x"/>
                                          </p:val>
                                        </p:tav>
                                      </p:tavLst>
                                    </p:anim>
                                    <p:anim calcmode="lin" valueType="num">
                                      <p:cBhvr additive="base">
                                        <p:cTn id="20" dur="3000" fill="hold"/>
                                        <p:tgtEl>
                                          <p:spTgt spid="16"/>
                                        </p:tgtEl>
                                        <p:attrNameLst>
                                          <p:attrName>ppt_y</p:attrName>
                                        </p:attrNameLst>
                                      </p:cBhvr>
                                      <p:tavLst>
                                        <p:tav tm="0">
                                          <p:val>
                                            <p:strVal val="1+#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3000" fill="hold"/>
                                        <p:tgtEl>
                                          <p:spTgt spid="14"/>
                                        </p:tgtEl>
                                        <p:attrNameLst>
                                          <p:attrName>ppt_x</p:attrName>
                                        </p:attrNameLst>
                                      </p:cBhvr>
                                      <p:tavLst>
                                        <p:tav tm="0">
                                          <p:val>
                                            <p:strVal val="#ppt_x"/>
                                          </p:val>
                                        </p:tav>
                                        <p:tav tm="100000">
                                          <p:val>
                                            <p:strVal val="#ppt_x"/>
                                          </p:val>
                                        </p:tav>
                                      </p:tavLst>
                                    </p:anim>
                                    <p:anim calcmode="lin" valueType="num">
                                      <p:cBhvr additive="base">
                                        <p:cTn id="24" dur="3000" fill="hold"/>
                                        <p:tgtEl>
                                          <p:spTgt spid="14"/>
                                        </p:tgtEl>
                                        <p:attrNameLst>
                                          <p:attrName>ppt_y</p:attrName>
                                        </p:attrNameLst>
                                      </p:cBhvr>
                                      <p:tavLst>
                                        <p:tav tm="0">
                                          <p:val>
                                            <p:strVal val="0-#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ppt_x"/>
                                          </p:val>
                                        </p:tav>
                                        <p:tav tm="100000">
                                          <p:val>
                                            <p:strVal val="#ppt_x"/>
                                          </p:val>
                                        </p:tav>
                                      </p:tavLst>
                                    </p:anim>
                                    <p:anim calcmode="lin" valueType="num">
                                      <p:cBhvr additive="base">
                                        <p:cTn id="28" dur="3000" fill="hold"/>
                                        <p:tgtEl>
                                          <p:spTgt spid="15"/>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3000" fill="hold"/>
                                        <p:tgtEl>
                                          <p:spTgt spid="17"/>
                                        </p:tgtEl>
                                        <p:attrNameLst>
                                          <p:attrName>ppt_x</p:attrName>
                                        </p:attrNameLst>
                                      </p:cBhvr>
                                      <p:tavLst>
                                        <p:tav tm="0">
                                          <p:val>
                                            <p:strVal val="#ppt_x"/>
                                          </p:val>
                                        </p:tav>
                                        <p:tav tm="100000">
                                          <p:val>
                                            <p:strVal val="#ppt_x"/>
                                          </p:val>
                                        </p:tav>
                                      </p:tavLst>
                                    </p:anim>
                                    <p:anim calcmode="lin" valueType="num">
                                      <p:cBhvr additive="base">
                                        <p:cTn id="32" dur="3000" fill="hold"/>
                                        <p:tgtEl>
                                          <p:spTgt spid="17"/>
                                        </p:tgtEl>
                                        <p:attrNameLst>
                                          <p:attrName>ppt_y</p:attrName>
                                        </p:attrNameLst>
                                      </p:cBhvr>
                                      <p:tavLst>
                                        <p:tav tm="0">
                                          <p:val>
                                            <p:strVal val="1+#ppt_h/2"/>
                                          </p:val>
                                        </p:tav>
                                        <p:tav tm="100000">
                                          <p:val>
                                            <p:strVal val="#ppt_y"/>
                                          </p:val>
                                        </p:tav>
                                      </p:tavLst>
                                    </p:anim>
                                  </p:childTnLst>
                                </p:cTn>
                              </p:par>
                              <p:par>
                                <p:cTn id="33" presetID="19" presetClass="entr" presetSubtype="10"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3000" fill="hold"/>
                                        <p:tgtEl>
                                          <p:spTgt spid="8"/>
                                        </p:tgtEl>
                                        <p:attrNameLst>
                                          <p:attrName>ppt_w</p:attrName>
                                        </p:attrNameLst>
                                      </p:cBhvr>
                                      <p:tavLst>
                                        <p:tav tm="0" fmla="#ppt_w*sin(2.5*pi*$)">
                                          <p:val>
                                            <p:fltVal val="0"/>
                                          </p:val>
                                        </p:tav>
                                        <p:tav tm="100000">
                                          <p:val>
                                            <p:fltVal val="1"/>
                                          </p:val>
                                        </p:tav>
                                      </p:tavLst>
                                    </p:anim>
                                    <p:anim calcmode="lin" valueType="num">
                                      <p:cBhvr>
                                        <p:cTn id="36" dur="3000" fill="hold"/>
                                        <p:tgtEl>
                                          <p:spTgt spid="8"/>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p:cTn id="39" dur="3000" fill="hold"/>
                                        <p:tgtEl>
                                          <p:spTgt spid="12"/>
                                        </p:tgtEl>
                                        <p:attrNameLst>
                                          <p:attrName>ppt_w</p:attrName>
                                        </p:attrNameLst>
                                      </p:cBhvr>
                                      <p:tavLst>
                                        <p:tav tm="0" fmla="#ppt_w*sin(2.5*pi*$)">
                                          <p:val>
                                            <p:fltVal val="0"/>
                                          </p:val>
                                        </p:tav>
                                        <p:tav tm="100000">
                                          <p:val>
                                            <p:fltVal val="1"/>
                                          </p:val>
                                        </p:tav>
                                      </p:tavLst>
                                    </p:anim>
                                    <p:anim calcmode="lin" valueType="num">
                                      <p:cBhvr>
                                        <p:cTn id="40" dur="3000" fill="hold"/>
                                        <p:tgtEl>
                                          <p:spTgt spid="12"/>
                                        </p:tgtEl>
                                        <p:attrNameLst>
                                          <p:attrName>ppt_h</p:attrName>
                                        </p:attrNameLst>
                                      </p:cBhvr>
                                      <p:tavLst>
                                        <p:tav tm="0">
                                          <p:val>
                                            <p:strVal val="#ppt_h"/>
                                          </p:val>
                                        </p:tav>
                                        <p:tav tm="100000">
                                          <p:val>
                                            <p:strVal val="#ppt_h"/>
                                          </p:val>
                                        </p:tav>
                                      </p:tavLst>
                                    </p:anim>
                                  </p:childTnLst>
                                </p:cTn>
                              </p:par>
                              <p:par>
                                <p:cTn id="41" presetID="19" presetClass="entr" presetSubtype="10"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3000" fill="hold"/>
                                        <p:tgtEl>
                                          <p:spTgt spid="10"/>
                                        </p:tgtEl>
                                        <p:attrNameLst>
                                          <p:attrName>ppt_w</p:attrName>
                                        </p:attrNameLst>
                                      </p:cBhvr>
                                      <p:tavLst>
                                        <p:tav tm="0" fmla="#ppt_w*sin(2.5*pi*$)">
                                          <p:val>
                                            <p:fltVal val="0"/>
                                          </p:val>
                                        </p:tav>
                                        <p:tav tm="100000">
                                          <p:val>
                                            <p:fltVal val="1"/>
                                          </p:val>
                                        </p:tav>
                                      </p:tavLst>
                                    </p:anim>
                                    <p:anim calcmode="lin" valueType="num">
                                      <p:cBhvr>
                                        <p:cTn id="44" dur="3000" fill="hold"/>
                                        <p:tgtEl>
                                          <p:spTgt spid="10"/>
                                        </p:tgtEl>
                                        <p:attrNameLst>
                                          <p:attrName>ppt_h</p:attrName>
                                        </p:attrNameLst>
                                      </p:cBhvr>
                                      <p:tavLst>
                                        <p:tav tm="0">
                                          <p:val>
                                            <p:strVal val="#ppt_h"/>
                                          </p:val>
                                        </p:tav>
                                        <p:tav tm="100000">
                                          <p:val>
                                            <p:strVal val="#ppt_h"/>
                                          </p:val>
                                        </p:tav>
                                      </p:tavLst>
                                    </p:anim>
                                  </p:childTnLst>
                                </p:cTn>
                              </p:par>
                              <p:par>
                                <p:cTn id="45" presetID="19" presetClass="entr" presetSubtype="10"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p:cTn id="47" dur="3000" fill="hold"/>
                                        <p:tgtEl>
                                          <p:spTgt spid="14"/>
                                        </p:tgtEl>
                                        <p:attrNameLst>
                                          <p:attrName>ppt_w</p:attrName>
                                        </p:attrNameLst>
                                      </p:cBhvr>
                                      <p:tavLst>
                                        <p:tav tm="0" fmla="#ppt_w*sin(2.5*pi*$)">
                                          <p:val>
                                            <p:fltVal val="0"/>
                                          </p:val>
                                        </p:tav>
                                        <p:tav tm="100000">
                                          <p:val>
                                            <p:fltVal val="1"/>
                                          </p:val>
                                        </p:tav>
                                      </p:tavLst>
                                    </p:anim>
                                    <p:anim calcmode="lin" valueType="num">
                                      <p:cBhvr>
                                        <p:cTn id="48" dur="3000" fill="hold"/>
                                        <p:tgtEl>
                                          <p:spTgt spid="14"/>
                                        </p:tgtEl>
                                        <p:attrNameLst>
                                          <p:attrName>ppt_h</p:attrName>
                                        </p:attrNameLst>
                                      </p:cBhvr>
                                      <p:tavLst>
                                        <p:tav tm="0">
                                          <p:val>
                                            <p:strVal val="#ppt_h"/>
                                          </p:val>
                                        </p:tav>
                                        <p:tav tm="100000">
                                          <p:val>
                                            <p:strVal val="#ppt_h"/>
                                          </p:val>
                                        </p:tav>
                                      </p:tavLst>
                                    </p:anim>
                                  </p:childTnLst>
                                </p:cTn>
                              </p:par>
                              <p:par>
                                <p:cTn id="49" presetID="19" presetClass="entr" presetSubtype="10" fill="hold"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p:cTn id="51" dur="3000" fill="hold"/>
                                        <p:tgtEl>
                                          <p:spTgt spid="15"/>
                                        </p:tgtEl>
                                        <p:attrNameLst>
                                          <p:attrName>ppt_w</p:attrName>
                                        </p:attrNameLst>
                                      </p:cBhvr>
                                      <p:tavLst>
                                        <p:tav tm="0" fmla="#ppt_w*sin(2.5*pi*$)">
                                          <p:val>
                                            <p:fltVal val="0"/>
                                          </p:val>
                                        </p:tav>
                                        <p:tav tm="100000">
                                          <p:val>
                                            <p:fltVal val="1"/>
                                          </p:val>
                                        </p:tav>
                                      </p:tavLst>
                                    </p:anim>
                                    <p:anim calcmode="lin" valueType="num">
                                      <p:cBhvr>
                                        <p:cTn id="52" dur="3000" fill="hold"/>
                                        <p:tgtEl>
                                          <p:spTgt spid="15"/>
                                        </p:tgtEl>
                                        <p:attrNameLst>
                                          <p:attrName>ppt_h</p:attrName>
                                        </p:attrNameLst>
                                      </p:cBhvr>
                                      <p:tavLst>
                                        <p:tav tm="0">
                                          <p:val>
                                            <p:strVal val="#ppt_h"/>
                                          </p:val>
                                        </p:tav>
                                        <p:tav tm="100000">
                                          <p:val>
                                            <p:strVal val="#ppt_h"/>
                                          </p:val>
                                        </p:tav>
                                      </p:tavLst>
                                    </p:anim>
                                  </p:childTnLst>
                                </p:cTn>
                              </p:par>
                              <p:par>
                                <p:cTn id="53" presetID="19" presetClass="entr" presetSubtype="10"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p:cTn id="55" dur="3000" fill="hold"/>
                                        <p:tgtEl>
                                          <p:spTgt spid="16"/>
                                        </p:tgtEl>
                                        <p:attrNameLst>
                                          <p:attrName>ppt_w</p:attrName>
                                        </p:attrNameLst>
                                      </p:cBhvr>
                                      <p:tavLst>
                                        <p:tav tm="0" fmla="#ppt_w*sin(2.5*pi*$)">
                                          <p:val>
                                            <p:fltVal val="0"/>
                                          </p:val>
                                        </p:tav>
                                        <p:tav tm="100000">
                                          <p:val>
                                            <p:fltVal val="1"/>
                                          </p:val>
                                        </p:tav>
                                      </p:tavLst>
                                    </p:anim>
                                    <p:anim calcmode="lin" valueType="num">
                                      <p:cBhvr>
                                        <p:cTn id="56" dur="3000" fill="hold"/>
                                        <p:tgtEl>
                                          <p:spTgt spid="16"/>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p:cTn id="59" dur="3000" fill="hold"/>
                                        <p:tgtEl>
                                          <p:spTgt spid="17"/>
                                        </p:tgtEl>
                                        <p:attrNameLst>
                                          <p:attrName>ppt_w</p:attrName>
                                        </p:attrNameLst>
                                      </p:cBhvr>
                                      <p:tavLst>
                                        <p:tav tm="0" fmla="#ppt_w*sin(2.5*pi*$)">
                                          <p:val>
                                            <p:fltVal val="0"/>
                                          </p:val>
                                        </p:tav>
                                        <p:tav tm="100000">
                                          <p:val>
                                            <p:fltVal val="1"/>
                                          </p:val>
                                        </p:tav>
                                      </p:tavLst>
                                    </p:anim>
                                    <p:anim calcmode="lin" valueType="num">
                                      <p:cBhvr>
                                        <p:cTn id="60" dur="3000" fill="hold"/>
                                        <p:tgtEl>
                                          <p:spTgt spid="17"/>
                                        </p:tgtEl>
                                        <p:attrNameLst>
                                          <p:attrName>ppt_h</p:attrName>
                                        </p:attrNameLst>
                                      </p:cBhvr>
                                      <p:tavLst>
                                        <p:tav tm="0">
                                          <p:val>
                                            <p:strVal val="#ppt_h"/>
                                          </p:val>
                                        </p:tav>
                                        <p:tav tm="100000">
                                          <p:val>
                                            <p:strVal val="#ppt_h"/>
                                          </p:val>
                                        </p:tav>
                                      </p:tavLst>
                                    </p:anim>
                                  </p:childTnLst>
                                </p:cTn>
                              </p:par>
                            </p:childTnLst>
                          </p:cTn>
                        </p:par>
                        <p:par>
                          <p:cTn id="61" fill="hold" nodeType="afterGroup">
                            <p:stCondLst>
                              <p:cond delay="3000"/>
                            </p:stCondLst>
                            <p:childTnLst>
                              <p:par>
                                <p:cTn id="62" presetID="2" presetClass="exit" presetSubtype="2" fill="hold" nodeType="afterEffect">
                                  <p:stCondLst>
                                    <p:cond delay="0"/>
                                  </p:stCondLst>
                                  <p:childTnLst>
                                    <p:anim calcmode="lin" valueType="num">
                                      <p:cBhvr additive="base">
                                        <p:cTn id="63" dur="3000"/>
                                        <p:tgtEl>
                                          <p:spTgt spid="8"/>
                                        </p:tgtEl>
                                        <p:attrNameLst>
                                          <p:attrName>ppt_x</p:attrName>
                                        </p:attrNameLst>
                                      </p:cBhvr>
                                      <p:tavLst>
                                        <p:tav tm="0">
                                          <p:val>
                                            <p:strVal val="ppt_x"/>
                                          </p:val>
                                        </p:tav>
                                        <p:tav tm="100000">
                                          <p:val>
                                            <p:strVal val="1+ppt_w/2"/>
                                          </p:val>
                                        </p:tav>
                                      </p:tavLst>
                                    </p:anim>
                                    <p:anim calcmode="lin" valueType="num">
                                      <p:cBhvr additive="base">
                                        <p:cTn id="64" dur="3000"/>
                                        <p:tgtEl>
                                          <p:spTgt spid="8"/>
                                        </p:tgtEl>
                                        <p:attrNameLst>
                                          <p:attrName>ppt_y</p:attrName>
                                        </p:attrNameLst>
                                      </p:cBhvr>
                                      <p:tavLst>
                                        <p:tav tm="0">
                                          <p:val>
                                            <p:strVal val="ppt_y"/>
                                          </p:val>
                                        </p:tav>
                                        <p:tav tm="100000">
                                          <p:val>
                                            <p:strVal val="ppt_y"/>
                                          </p:val>
                                        </p:tav>
                                      </p:tavLst>
                                    </p:anim>
                                    <p:set>
                                      <p:cBhvr>
                                        <p:cTn id="65" dur="1" fill="hold">
                                          <p:stCondLst>
                                            <p:cond delay="2999"/>
                                          </p:stCondLst>
                                        </p:cTn>
                                        <p:tgtEl>
                                          <p:spTgt spid="8"/>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10"/>
                                        </p:tgtEl>
                                        <p:attrNameLst>
                                          <p:attrName>ppt_x</p:attrName>
                                        </p:attrNameLst>
                                      </p:cBhvr>
                                      <p:tavLst>
                                        <p:tav tm="0">
                                          <p:val>
                                            <p:strVal val="ppt_x"/>
                                          </p:val>
                                        </p:tav>
                                        <p:tav tm="100000">
                                          <p:val>
                                            <p:strVal val="1+ppt_w/2"/>
                                          </p:val>
                                        </p:tav>
                                      </p:tavLst>
                                    </p:anim>
                                    <p:anim calcmode="lin" valueType="num">
                                      <p:cBhvr additive="base">
                                        <p:cTn id="68" dur="3000"/>
                                        <p:tgtEl>
                                          <p:spTgt spid="10"/>
                                        </p:tgtEl>
                                        <p:attrNameLst>
                                          <p:attrName>ppt_y</p:attrName>
                                        </p:attrNameLst>
                                      </p:cBhvr>
                                      <p:tavLst>
                                        <p:tav tm="0">
                                          <p:val>
                                            <p:strVal val="ppt_y"/>
                                          </p:val>
                                        </p:tav>
                                        <p:tav tm="100000">
                                          <p:val>
                                            <p:strVal val="ppt_y"/>
                                          </p:val>
                                        </p:tav>
                                      </p:tavLst>
                                    </p:anim>
                                    <p:set>
                                      <p:cBhvr>
                                        <p:cTn id="69" dur="1" fill="hold">
                                          <p:stCondLst>
                                            <p:cond delay="2999"/>
                                          </p:stCondLst>
                                        </p:cTn>
                                        <p:tgtEl>
                                          <p:spTgt spid="10"/>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3000"/>
                                        <p:tgtEl>
                                          <p:spTgt spid="12"/>
                                        </p:tgtEl>
                                        <p:attrNameLst>
                                          <p:attrName>ppt_x</p:attrName>
                                        </p:attrNameLst>
                                      </p:cBhvr>
                                      <p:tavLst>
                                        <p:tav tm="0">
                                          <p:val>
                                            <p:strVal val="ppt_x"/>
                                          </p:val>
                                        </p:tav>
                                        <p:tav tm="100000">
                                          <p:val>
                                            <p:strVal val="1+ppt_w/2"/>
                                          </p:val>
                                        </p:tav>
                                      </p:tavLst>
                                    </p:anim>
                                    <p:anim calcmode="lin" valueType="num">
                                      <p:cBhvr additive="base">
                                        <p:cTn id="72" dur="3000"/>
                                        <p:tgtEl>
                                          <p:spTgt spid="12"/>
                                        </p:tgtEl>
                                        <p:attrNameLst>
                                          <p:attrName>ppt_y</p:attrName>
                                        </p:attrNameLst>
                                      </p:cBhvr>
                                      <p:tavLst>
                                        <p:tav tm="0">
                                          <p:val>
                                            <p:strVal val="ppt_y"/>
                                          </p:val>
                                        </p:tav>
                                        <p:tav tm="100000">
                                          <p:val>
                                            <p:strVal val="ppt_y"/>
                                          </p:val>
                                        </p:tav>
                                      </p:tavLst>
                                    </p:anim>
                                    <p:set>
                                      <p:cBhvr>
                                        <p:cTn id="73" dur="1" fill="hold">
                                          <p:stCondLst>
                                            <p:cond delay="2999"/>
                                          </p:stCondLst>
                                        </p:cTn>
                                        <p:tgtEl>
                                          <p:spTgt spid="12"/>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14"/>
                                        </p:tgtEl>
                                        <p:attrNameLst>
                                          <p:attrName>ppt_x</p:attrName>
                                        </p:attrNameLst>
                                      </p:cBhvr>
                                      <p:tavLst>
                                        <p:tav tm="0">
                                          <p:val>
                                            <p:strVal val="ppt_x"/>
                                          </p:val>
                                        </p:tav>
                                        <p:tav tm="100000">
                                          <p:val>
                                            <p:strVal val="1+ppt_w/2"/>
                                          </p:val>
                                        </p:tav>
                                      </p:tavLst>
                                    </p:anim>
                                    <p:anim calcmode="lin" valueType="num">
                                      <p:cBhvr additive="base">
                                        <p:cTn id="76" dur="3000"/>
                                        <p:tgtEl>
                                          <p:spTgt spid="14"/>
                                        </p:tgtEl>
                                        <p:attrNameLst>
                                          <p:attrName>ppt_y</p:attrName>
                                        </p:attrNameLst>
                                      </p:cBhvr>
                                      <p:tavLst>
                                        <p:tav tm="0">
                                          <p:val>
                                            <p:strVal val="ppt_y"/>
                                          </p:val>
                                        </p:tav>
                                        <p:tav tm="100000">
                                          <p:val>
                                            <p:strVal val="ppt_y"/>
                                          </p:val>
                                        </p:tav>
                                      </p:tavLst>
                                    </p:anim>
                                    <p:set>
                                      <p:cBhvr>
                                        <p:cTn id="77" dur="1" fill="hold">
                                          <p:stCondLst>
                                            <p:cond delay="2999"/>
                                          </p:stCondLst>
                                        </p:cTn>
                                        <p:tgtEl>
                                          <p:spTgt spid="14"/>
                                        </p:tgtEl>
                                        <p:attrNameLst>
                                          <p:attrName>style.visibility</p:attrName>
                                        </p:attrNameLst>
                                      </p:cBhvr>
                                      <p:to>
                                        <p:strVal val="hidden"/>
                                      </p:to>
                                    </p:set>
                                  </p:childTnLst>
                                </p:cTn>
                              </p:par>
                              <p:par>
                                <p:cTn id="78" presetID="2" presetClass="exit" presetSubtype="8" fill="hold" nodeType="withEffect">
                                  <p:stCondLst>
                                    <p:cond delay="0"/>
                                  </p:stCondLst>
                                  <p:childTnLst>
                                    <p:anim calcmode="lin" valueType="num">
                                      <p:cBhvr additive="base">
                                        <p:cTn id="79" dur="3000"/>
                                        <p:tgtEl>
                                          <p:spTgt spid="15"/>
                                        </p:tgtEl>
                                        <p:attrNameLst>
                                          <p:attrName>ppt_x</p:attrName>
                                        </p:attrNameLst>
                                      </p:cBhvr>
                                      <p:tavLst>
                                        <p:tav tm="0">
                                          <p:val>
                                            <p:strVal val="ppt_x"/>
                                          </p:val>
                                        </p:tav>
                                        <p:tav tm="100000">
                                          <p:val>
                                            <p:strVal val="0-ppt_w/2"/>
                                          </p:val>
                                        </p:tav>
                                      </p:tavLst>
                                    </p:anim>
                                    <p:anim calcmode="lin" valueType="num">
                                      <p:cBhvr additive="base">
                                        <p:cTn id="80" dur="3000"/>
                                        <p:tgtEl>
                                          <p:spTgt spid="15"/>
                                        </p:tgtEl>
                                        <p:attrNameLst>
                                          <p:attrName>ppt_y</p:attrName>
                                        </p:attrNameLst>
                                      </p:cBhvr>
                                      <p:tavLst>
                                        <p:tav tm="0">
                                          <p:val>
                                            <p:strVal val="ppt_y"/>
                                          </p:val>
                                        </p:tav>
                                        <p:tav tm="100000">
                                          <p:val>
                                            <p:strVal val="ppt_y"/>
                                          </p:val>
                                        </p:tav>
                                      </p:tavLst>
                                    </p:anim>
                                    <p:set>
                                      <p:cBhvr>
                                        <p:cTn id="81" dur="1" fill="hold">
                                          <p:stCondLst>
                                            <p:cond delay="2999"/>
                                          </p:stCondLst>
                                        </p:cTn>
                                        <p:tgtEl>
                                          <p:spTgt spid="15"/>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3000"/>
                                        <p:tgtEl>
                                          <p:spTgt spid="16"/>
                                        </p:tgtEl>
                                        <p:attrNameLst>
                                          <p:attrName>ppt_x</p:attrName>
                                        </p:attrNameLst>
                                      </p:cBhvr>
                                      <p:tavLst>
                                        <p:tav tm="0">
                                          <p:val>
                                            <p:strVal val="ppt_x"/>
                                          </p:val>
                                        </p:tav>
                                        <p:tav tm="100000">
                                          <p:val>
                                            <p:strVal val="0-ppt_w/2"/>
                                          </p:val>
                                        </p:tav>
                                      </p:tavLst>
                                    </p:anim>
                                    <p:anim calcmode="lin" valueType="num">
                                      <p:cBhvr additive="base">
                                        <p:cTn id="84" dur="3000"/>
                                        <p:tgtEl>
                                          <p:spTgt spid="16"/>
                                        </p:tgtEl>
                                        <p:attrNameLst>
                                          <p:attrName>ppt_y</p:attrName>
                                        </p:attrNameLst>
                                      </p:cBhvr>
                                      <p:tavLst>
                                        <p:tav tm="0">
                                          <p:val>
                                            <p:strVal val="ppt_y"/>
                                          </p:val>
                                        </p:tav>
                                        <p:tav tm="100000">
                                          <p:val>
                                            <p:strVal val="ppt_y"/>
                                          </p:val>
                                        </p:tav>
                                      </p:tavLst>
                                    </p:anim>
                                    <p:set>
                                      <p:cBhvr>
                                        <p:cTn id="85" dur="1" fill="hold">
                                          <p:stCondLst>
                                            <p:cond delay="2999"/>
                                          </p:stCondLst>
                                        </p:cTn>
                                        <p:tgtEl>
                                          <p:spTgt spid="16"/>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3000"/>
                                        <p:tgtEl>
                                          <p:spTgt spid="17"/>
                                        </p:tgtEl>
                                        <p:attrNameLst>
                                          <p:attrName>ppt_x</p:attrName>
                                        </p:attrNameLst>
                                      </p:cBhvr>
                                      <p:tavLst>
                                        <p:tav tm="0">
                                          <p:val>
                                            <p:strVal val="ppt_x"/>
                                          </p:val>
                                        </p:tav>
                                        <p:tav tm="100000">
                                          <p:val>
                                            <p:strVal val="0-ppt_w/2"/>
                                          </p:val>
                                        </p:tav>
                                      </p:tavLst>
                                    </p:anim>
                                    <p:anim calcmode="lin" valueType="num">
                                      <p:cBhvr additive="base">
                                        <p:cTn id="88" dur="3000"/>
                                        <p:tgtEl>
                                          <p:spTgt spid="17"/>
                                        </p:tgtEl>
                                        <p:attrNameLst>
                                          <p:attrName>ppt_y</p:attrName>
                                        </p:attrNameLst>
                                      </p:cBhvr>
                                      <p:tavLst>
                                        <p:tav tm="0">
                                          <p:val>
                                            <p:strVal val="ppt_y"/>
                                          </p:val>
                                        </p:tav>
                                        <p:tav tm="100000">
                                          <p:val>
                                            <p:strVal val="ppt_y"/>
                                          </p:val>
                                        </p:tav>
                                      </p:tavLst>
                                    </p:anim>
                                    <p:set>
                                      <p:cBhvr>
                                        <p:cTn id="89" dur="1" fill="hold">
                                          <p:stCondLst>
                                            <p:cond delay="2999"/>
                                          </p:stCondLst>
                                        </p:cTn>
                                        <p:tgtEl>
                                          <p:spTgt spid="17"/>
                                        </p:tgtEl>
                                        <p:attrNameLst>
                                          <p:attrName>style.visibility</p:attrName>
                                        </p:attrNameLst>
                                      </p:cBhvr>
                                      <p:to>
                                        <p:strVal val="hidden"/>
                                      </p:to>
                                    </p:set>
                                  </p:childTnLst>
                                </p:cTn>
                              </p:par>
                              <p:par>
                                <p:cTn id="90" presetID="23" presetClass="entr" presetSubtype="272" fill="hold" nodeType="withEffect">
                                  <p:stCondLst>
                                    <p:cond delay="0"/>
                                  </p:stCondLst>
                                  <p:childTnLst>
                                    <p:set>
                                      <p:cBhvr>
                                        <p:cTn id="91" dur="1" fill="hold">
                                          <p:stCondLst>
                                            <p:cond delay="0"/>
                                          </p:stCondLst>
                                        </p:cTn>
                                        <p:tgtEl>
                                          <p:spTgt spid="4"/>
                                        </p:tgtEl>
                                        <p:attrNameLst>
                                          <p:attrName>style.visibility</p:attrName>
                                        </p:attrNameLst>
                                      </p:cBhvr>
                                      <p:to>
                                        <p:strVal val="visible"/>
                                      </p:to>
                                    </p:set>
                                    <p:anim calcmode="lin" valueType="num">
                                      <p:cBhvr>
                                        <p:cTn id="92" dur="3000" fill="hold"/>
                                        <p:tgtEl>
                                          <p:spTgt spid="4"/>
                                        </p:tgtEl>
                                        <p:attrNameLst>
                                          <p:attrName>ppt_w</p:attrName>
                                        </p:attrNameLst>
                                      </p:cBhvr>
                                      <p:tavLst>
                                        <p:tav tm="0">
                                          <p:val>
                                            <p:strVal val="2/3*#ppt_w"/>
                                          </p:val>
                                        </p:tav>
                                        <p:tav tm="100000">
                                          <p:val>
                                            <p:strVal val="#ppt_w"/>
                                          </p:val>
                                        </p:tav>
                                      </p:tavLst>
                                    </p:anim>
                                    <p:anim calcmode="lin" valueType="num">
                                      <p:cBhvr>
                                        <p:cTn id="93" dur="3000" fill="hold"/>
                                        <p:tgtEl>
                                          <p:spTgt spid="4"/>
                                        </p:tgtEl>
                                        <p:attrNameLst>
                                          <p:attrName>ppt_h</p:attrName>
                                        </p:attrNameLst>
                                      </p:cBhvr>
                                      <p:tavLst>
                                        <p:tav tm="0">
                                          <p:val>
                                            <p:strVal val="2/3*#ppt_h"/>
                                          </p:val>
                                        </p:tav>
                                        <p:tav tm="100000">
                                          <p:val>
                                            <p:strVal val="#ppt_h"/>
                                          </p:val>
                                        </p:tav>
                                      </p:tavLst>
                                    </p:anim>
                                  </p:childTnLst>
                                </p:cTn>
                              </p:par>
                              <p:par>
                                <p:cTn id="94" presetID="16" presetClass="entr" presetSubtype="37" fill="hold" nodeType="withEffect">
                                  <p:stCondLst>
                                    <p:cond delay="0"/>
                                  </p:stCondLst>
                                  <p:childTnLst>
                                    <p:set>
                                      <p:cBhvr>
                                        <p:cTn id="95" dur="1" fill="hold">
                                          <p:stCondLst>
                                            <p:cond delay="0"/>
                                          </p:stCondLst>
                                        </p:cTn>
                                        <p:tgtEl>
                                          <p:spTgt spid="4"/>
                                        </p:tgtEl>
                                        <p:attrNameLst>
                                          <p:attrName>style.visibility</p:attrName>
                                        </p:attrNameLst>
                                      </p:cBhvr>
                                      <p:to>
                                        <p:strVal val="visible"/>
                                      </p:to>
                                    </p:set>
                                    <p:animEffect transition="in" filter="barn(outVertical)">
                                      <p:cBhvr>
                                        <p:cTn id="96" dur="3000"/>
                                        <p:tgtEl>
                                          <p:spTgt spid="4"/>
                                        </p:tgtEl>
                                      </p:cBhvr>
                                    </p:animEffect>
                                  </p:childTnLst>
                                </p:cTn>
                              </p:par>
                            </p:childTnLst>
                          </p:cTn>
                        </p:par>
                        <p:par>
                          <p:cTn id="97" fill="hold" nodeType="afterGroup">
                            <p:stCondLst>
                              <p:cond delay="6000"/>
                            </p:stCondLst>
                            <p:childTnLst>
                              <p:par>
                                <p:cTn id="98" presetID="40" presetClass="entr" presetSubtype="0" fill="hold" grpId="0" nodeType="afterEffect">
                                  <p:stCondLst>
                                    <p:cond delay="0"/>
                                  </p:stCondLst>
                                  <p:iterate type="lt">
                                    <p:tmPct val="10000"/>
                                  </p:iterate>
                                  <p:childTnLst>
                                    <p:set>
                                      <p:cBhvr>
                                        <p:cTn id="99" dur="1" fill="hold">
                                          <p:stCondLst>
                                            <p:cond delay="0"/>
                                          </p:stCondLst>
                                        </p:cTn>
                                        <p:tgtEl>
                                          <p:spTgt spid="11"/>
                                        </p:tgtEl>
                                        <p:attrNameLst>
                                          <p:attrName>style.visibility</p:attrName>
                                        </p:attrNameLst>
                                      </p:cBhvr>
                                      <p:to>
                                        <p:strVal val="visible"/>
                                      </p:to>
                                    </p:set>
                                    <p:animEffect transition="in" filter="fade">
                                      <p:cBhvr>
                                        <p:cTn id="100" dur="1000"/>
                                        <p:tgtEl>
                                          <p:spTgt spid="11"/>
                                        </p:tgtEl>
                                      </p:cBhvr>
                                    </p:animEffect>
                                    <p:anim calcmode="lin" valueType="num">
                                      <p:cBhvr>
                                        <p:cTn id="101" dur="1000" fill="hold"/>
                                        <p:tgtEl>
                                          <p:spTgt spid="11"/>
                                        </p:tgtEl>
                                        <p:attrNameLst>
                                          <p:attrName>ppt_x</p:attrName>
                                        </p:attrNameLst>
                                      </p:cBhvr>
                                      <p:tavLst>
                                        <p:tav tm="0">
                                          <p:val>
                                            <p:strVal val="#ppt_x-.1"/>
                                          </p:val>
                                        </p:tav>
                                        <p:tav tm="100000">
                                          <p:val>
                                            <p:strVal val="#ppt_x"/>
                                          </p:val>
                                        </p:tav>
                                      </p:tavLst>
                                    </p:anim>
                                    <p:anim calcmode="lin" valueType="num">
                                      <p:cBhvr>
                                        <p:cTn id="10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descr="C:\Users\Ana María\Desktop\IIIISin título-1.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5" descr="C:\Users\Ana María\Desktop\IIIISin título-1.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1403350" y="4586288"/>
            <a:ext cx="6624638" cy="92233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 puede cultivar en zonas semiáridas, pudiendo utilizarse en estos casos el riego por aspersión, para aumentar el rendimiento de las plantas.</a:t>
            </a:r>
          </a:p>
        </p:txBody>
      </p:sp>
    </p:spTree>
  </p:cSld>
  <p:clrMapOvr>
    <a:masterClrMapping/>
  </p:clrMapOvr>
  <mc:AlternateContent xmlns:mc="http://schemas.openxmlformats.org/markup-compatibility/2006" xmlns:p14="http://schemas.microsoft.com/office/powerpoint/2010/main">
    <mc:Choice Requires="p14">
      <p:transition spd="slow" p14:dur="2250" advTm="20000">
        <p:blinds dir="vert"/>
      </p:transition>
    </mc:Choice>
    <mc:Fallback xmlns="">
      <p:transition spd="slow" advTm="2000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8)">
                                      <p:cBhvr>
                                        <p:cTn id="7" dur="3000"/>
                                        <p:tgtEl>
                                          <p:spTgt spid="2"/>
                                        </p:tgtEl>
                                      </p:cBhvr>
                                    </p:animEffect>
                                  </p:childTnLst>
                                </p:cTn>
                              </p:par>
                              <p:par>
                                <p:cTn id="8" presetID="17"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strVal val="#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heel(8)">
                                      <p:cBhvr>
                                        <p:cTn id="14" dur="3000"/>
                                        <p:tgtEl>
                                          <p:spTgt spid="3"/>
                                        </p:tgtEl>
                                      </p:cBhvr>
                                    </p:animEffect>
                                  </p:childTnLst>
                                </p:cTn>
                              </p:par>
                            </p:childTnLst>
                          </p:cTn>
                        </p:par>
                        <p:par>
                          <p:cTn id="15" fill="hold" nodeType="afterGroup">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flipV="1">
            <a:off x="0" y="0"/>
            <a:ext cx="4572000" cy="5715000"/>
          </a:xfrm>
          <a:prstGeom prst="rtTriangle">
            <a:avLst/>
          </a:prstGeom>
          <a:solidFill>
            <a:schemeClr val="accent4">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6" name="5 Triángulo rectángulo"/>
          <p:cNvSpPr/>
          <p:nvPr/>
        </p:nvSpPr>
        <p:spPr>
          <a:xfrm flipH="1" flipV="1">
            <a:off x="4572000" y="0"/>
            <a:ext cx="4572000" cy="5715000"/>
          </a:xfrm>
          <a:prstGeom prst="rtTriangle">
            <a:avLst/>
          </a:prstGeom>
          <a:solidFill>
            <a:schemeClr val="accent4">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7" name="6 Triángulo isósceles"/>
          <p:cNvSpPr/>
          <p:nvPr/>
        </p:nvSpPr>
        <p:spPr>
          <a:xfrm>
            <a:off x="0" y="0"/>
            <a:ext cx="9144000" cy="5715000"/>
          </a:xfrm>
          <a:prstGeom prst="triangle">
            <a:avLst/>
          </a:prstGeom>
          <a:solidFill>
            <a:schemeClr val="accent4">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8" name="7 Triángulo rectángulo"/>
          <p:cNvSpPr/>
          <p:nvPr/>
        </p:nvSpPr>
        <p:spPr>
          <a:xfrm flipV="1">
            <a:off x="214313" y="358775"/>
            <a:ext cx="3848100" cy="4819650"/>
          </a:xfrm>
          <a:prstGeom prst="rtTriangle">
            <a:avLst/>
          </a:prstGeom>
          <a:solidFill>
            <a:srgbClr val="856BA5">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9" name="8 Triángulo rectángulo"/>
          <p:cNvSpPr/>
          <p:nvPr/>
        </p:nvSpPr>
        <p:spPr>
          <a:xfrm flipH="1" flipV="1">
            <a:off x="5000625" y="298450"/>
            <a:ext cx="3929063" cy="5000625"/>
          </a:xfrm>
          <a:prstGeom prst="rtTriangle">
            <a:avLst/>
          </a:prstGeom>
          <a:solidFill>
            <a:srgbClr val="856BA5">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0" name="9 Triángulo isósceles"/>
          <p:cNvSpPr/>
          <p:nvPr/>
        </p:nvSpPr>
        <p:spPr>
          <a:xfrm>
            <a:off x="500063" y="298450"/>
            <a:ext cx="8143875" cy="5416550"/>
          </a:xfrm>
          <a:prstGeom prst="triangle">
            <a:avLst/>
          </a:prstGeom>
          <a:solidFill>
            <a:srgbClr val="8166A2">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1" name="10 Triángulo rectángulo"/>
          <p:cNvSpPr/>
          <p:nvPr/>
        </p:nvSpPr>
        <p:spPr>
          <a:xfrm flipV="1">
            <a:off x="381000" y="536575"/>
            <a:ext cx="3286125" cy="4048125"/>
          </a:xfrm>
          <a:prstGeom prst="rtTriangle">
            <a:avLst/>
          </a:prstGeom>
          <a:solidFill>
            <a:schemeClr val="accent2">
              <a:lumMod val="40000"/>
              <a:lumOff val="6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2" name="11 Triángulo rectángulo"/>
          <p:cNvSpPr/>
          <p:nvPr/>
        </p:nvSpPr>
        <p:spPr>
          <a:xfrm flipH="1" flipV="1">
            <a:off x="5500688" y="536575"/>
            <a:ext cx="3286125" cy="4346575"/>
          </a:xfrm>
          <a:prstGeom prst="rtTriangle">
            <a:avLst/>
          </a:prstGeom>
          <a:solidFill>
            <a:schemeClr val="accent2">
              <a:lumMod val="40000"/>
              <a:lumOff val="6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3" name="12 Triángulo isósceles"/>
          <p:cNvSpPr/>
          <p:nvPr/>
        </p:nvSpPr>
        <p:spPr>
          <a:xfrm>
            <a:off x="928688" y="714375"/>
            <a:ext cx="7286625" cy="5000625"/>
          </a:xfrm>
          <a:prstGeom prst="triangle">
            <a:avLst/>
          </a:prstGeom>
          <a:solidFill>
            <a:schemeClr val="accent2">
              <a:lumMod val="40000"/>
              <a:lumOff val="6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4" name="13 CuadroTexto"/>
          <p:cNvSpPr txBox="1"/>
          <p:nvPr/>
        </p:nvSpPr>
        <p:spPr>
          <a:xfrm>
            <a:off x="755650" y="4586288"/>
            <a:ext cx="78486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azafrán suele agotar temporalmente el terreno cada 3 o 4 años para el propio cultivo, por lo que es aconsejable dejar pasar entre 10 y 12 años hasta volver a plantar azafrán en el mismo terreno.</a:t>
            </a:r>
          </a:p>
        </p:txBody>
      </p:sp>
    </p:spTree>
  </p:cSld>
  <p:clrMapOvr>
    <a:masterClrMapping/>
  </p:clrMapOvr>
  <mc:AlternateContent xmlns:mc="http://schemas.openxmlformats.org/markup-compatibility/2006" xmlns:p14="http://schemas.microsoft.com/office/powerpoint/2010/main">
    <mc:Choice Requires="p14">
      <p:transition spd="slow" p14:dur="2250" advTm="26000">
        <p:blinds dir="vert"/>
      </p:transition>
    </mc:Choice>
    <mc:Fallback xmlns="">
      <p:transition spd="slow" advTm="2600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3000"/>
                                        <p:tgtEl>
                                          <p:spTgt spid="5"/>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3000"/>
                                        <p:tgtEl>
                                          <p:spTgt spid="6"/>
                                        </p:tgtEl>
                                      </p:cBhvr>
                                    </p:animEffect>
                                  </p:childTnLst>
                                </p:cTn>
                              </p:par>
                              <p:par>
                                <p:cTn id="11" presetID="6" presetClass="entr" presetSubtype="1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3000"/>
                                        <p:tgtEl>
                                          <p:spTgt spid="8"/>
                                        </p:tgtEl>
                                      </p:cBhvr>
                                    </p:animEffect>
                                  </p:childTnLst>
                                </p:cTn>
                              </p:par>
                              <p:par>
                                <p:cTn id="14" presetID="6" presetClass="entr" presetSubtype="1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3000"/>
                                        <p:tgtEl>
                                          <p:spTgt spid="9"/>
                                        </p:tgtEl>
                                      </p:cBhvr>
                                    </p:animEffect>
                                  </p:childTnLst>
                                </p:cTn>
                              </p:par>
                              <p:par>
                                <p:cTn id="17" presetID="6" presetClass="entr" presetSubtype="16"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circle(in)">
                                      <p:cBhvr>
                                        <p:cTn id="19" dur="3000"/>
                                        <p:tgtEl>
                                          <p:spTgt spid="12"/>
                                        </p:tgtEl>
                                      </p:cBhvr>
                                    </p:animEffect>
                                  </p:childTnLst>
                                </p:cTn>
                              </p:par>
                              <p:par>
                                <p:cTn id="20" presetID="6" presetClass="entr" presetSubtype="1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circle(in)">
                                      <p:cBhvr>
                                        <p:cTn id="22" dur="3000"/>
                                        <p:tgtEl>
                                          <p:spTgt spid="10"/>
                                        </p:tgtEl>
                                      </p:cBhvr>
                                    </p:animEffect>
                                  </p:childTnLst>
                                </p:cTn>
                              </p:par>
                              <p:par>
                                <p:cTn id="23" presetID="6" presetClass="entr" presetSubtype="1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circle(in)">
                                      <p:cBhvr>
                                        <p:cTn id="25" dur="3000"/>
                                        <p:tgtEl>
                                          <p:spTgt spid="11"/>
                                        </p:tgtEl>
                                      </p:cBhvr>
                                    </p:animEffect>
                                  </p:childTnLst>
                                </p:cTn>
                              </p:par>
                              <p:par>
                                <p:cTn id="26" presetID="6" presetClass="entr" presetSubtype="16"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circle(in)">
                                      <p:cBhvr>
                                        <p:cTn id="28" dur="3000"/>
                                        <p:tgtEl>
                                          <p:spTgt spid="7"/>
                                        </p:tgtEl>
                                      </p:cBhvr>
                                    </p:animEffect>
                                  </p:childTnLst>
                                </p:cTn>
                              </p:par>
                              <p:par>
                                <p:cTn id="29" presetID="6" presetClass="entr" presetSubtype="16"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circle(in)">
                                      <p:cBhvr>
                                        <p:cTn id="31" dur="3000"/>
                                        <p:tgtEl>
                                          <p:spTgt spid="13"/>
                                        </p:tgtEl>
                                      </p:cBhvr>
                                    </p:animEffect>
                                  </p:childTnLst>
                                </p:cTn>
                              </p:par>
                            </p:childTnLst>
                          </p:cTn>
                        </p:par>
                        <p:par>
                          <p:cTn id="32" fill="hold" nodeType="afterGroup">
                            <p:stCondLst>
                              <p:cond delay="3000"/>
                            </p:stCondLst>
                            <p:childTnLst>
                              <p:par>
                                <p:cTn id="33" presetID="17" presetClass="exit" presetSubtype="8" fill="hold" nodeType="afterEffect">
                                  <p:stCondLst>
                                    <p:cond delay="0"/>
                                  </p:stCondLst>
                                  <p:childTnLst>
                                    <p:anim calcmode="lin" valueType="num">
                                      <p:cBhvr>
                                        <p:cTn id="34" dur="2000"/>
                                        <p:tgtEl>
                                          <p:spTgt spid="5"/>
                                        </p:tgtEl>
                                        <p:attrNameLst>
                                          <p:attrName>ppt_x</p:attrName>
                                        </p:attrNameLst>
                                      </p:cBhvr>
                                      <p:tavLst>
                                        <p:tav tm="0">
                                          <p:val>
                                            <p:strVal val="ppt_x"/>
                                          </p:val>
                                        </p:tav>
                                        <p:tav tm="100000">
                                          <p:val>
                                            <p:strVal val="ppt_x-ppt_w/2"/>
                                          </p:val>
                                        </p:tav>
                                      </p:tavLst>
                                    </p:anim>
                                    <p:anim calcmode="lin" valueType="num">
                                      <p:cBhvr>
                                        <p:cTn id="35" dur="2000"/>
                                        <p:tgtEl>
                                          <p:spTgt spid="5"/>
                                        </p:tgtEl>
                                        <p:attrNameLst>
                                          <p:attrName>ppt_y</p:attrName>
                                        </p:attrNameLst>
                                      </p:cBhvr>
                                      <p:tavLst>
                                        <p:tav tm="0">
                                          <p:val>
                                            <p:strVal val="ppt_y"/>
                                          </p:val>
                                        </p:tav>
                                        <p:tav tm="100000">
                                          <p:val>
                                            <p:strVal val="ppt_y"/>
                                          </p:val>
                                        </p:tav>
                                      </p:tavLst>
                                    </p:anim>
                                    <p:anim calcmode="lin" valueType="num">
                                      <p:cBhvr>
                                        <p:cTn id="36" dur="2000"/>
                                        <p:tgtEl>
                                          <p:spTgt spid="5"/>
                                        </p:tgtEl>
                                        <p:attrNameLst>
                                          <p:attrName>ppt_w</p:attrName>
                                        </p:attrNameLst>
                                      </p:cBhvr>
                                      <p:tavLst>
                                        <p:tav tm="0">
                                          <p:val>
                                            <p:strVal val="ppt_w"/>
                                          </p:val>
                                        </p:tav>
                                        <p:tav tm="100000">
                                          <p:val>
                                            <p:fltVal val="0"/>
                                          </p:val>
                                        </p:tav>
                                      </p:tavLst>
                                    </p:anim>
                                    <p:anim calcmode="lin" valueType="num">
                                      <p:cBhvr>
                                        <p:cTn id="37" dur="2000"/>
                                        <p:tgtEl>
                                          <p:spTgt spid="5"/>
                                        </p:tgtEl>
                                        <p:attrNameLst>
                                          <p:attrName>ppt_h</p:attrName>
                                        </p:attrNameLst>
                                      </p:cBhvr>
                                      <p:tavLst>
                                        <p:tav tm="0">
                                          <p:val>
                                            <p:strVal val="ppt_h"/>
                                          </p:val>
                                        </p:tav>
                                        <p:tav tm="100000">
                                          <p:val>
                                            <p:strVal val="ppt_h"/>
                                          </p:val>
                                        </p:tav>
                                      </p:tavLst>
                                    </p:anim>
                                    <p:set>
                                      <p:cBhvr>
                                        <p:cTn id="38" dur="1" fill="hold">
                                          <p:stCondLst>
                                            <p:cond delay="1999"/>
                                          </p:stCondLst>
                                        </p:cTn>
                                        <p:tgtEl>
                                          <p:spTgt spid="5"/>
                                        </p:tgtEl>
                                        <p:attrNameLst>
                                          <p:attrName>style.visibility</p:attrName>
                                        </p:attrNameLst>
                                      </p:cBhvr>
                                      <p:to>
                                        <p:strVal val="hidden"/>
                                      </p:to>
                                    </p:set>
                                  </p:childTnLst>
                                </p:cTn>
                              </p:par>
                              <p:par>
                                <p:cTn id="39" presetID="17" presetClass="exit" presetSubtype="8" fill="hold" nodeType="withEffect">
                                  <p:stCondLst>
                                    <p:cond delay="0"/>
                                  </p:stCondLst>
                                  <p:childTnLst>
                                    <p:anim calcmode="lin" valueType="num">
                                      <p:cBhvr>
                                        <p:cTn id="40" dur="2000"/>
                                        <p:tgtEl>
                                          <p:spTgt spid="8"/>
                                        </p:tgtEl>
                                        <p:attrNameLst>
                                          <p:attrName>ppt_x</p:attrName>
                                        </p:attrNameLst>
                                      </p:cBhvr>
                                      <p:tavLst>
                                        <p:tav tm="0">
                                          <p:val>
                                            <p:strVal val="ppt_x"/>
                                          </p:val>
                                        </p:tav>
                                        <p:tav tm="100000">
                                          <p:val>
                                            <p:strVal val="ppt_x-ppt_w/2"/>
                                          </p:val>
                                        </p:tav>
                                      </p:tavLst>
                                    </p:anim>
                                    <p:anim calcmode="lin" valueType="num">
                                      <p:cBhvr>
                                        <p:cTn id="41" dur="2000"/>
                                        <p:tgtEl>
                                          <p:spTgt spid="8"/>
                                        </p:tgtEl>
                                        <p:attrNameLst>
                                          <p:attrName>ppt_y</p:attrName>
                                        </p:attrNameLst>
                                      </p:cBhvr>
                                      <p:tavLst>
                                        <p:tav tm="0">
                                          <p:val>
                                            <p:strVal val="ppt_y"/>
                                          </p:val>
                                        </p:tav>
                                        <p:tav tm="100000">
                                          <p:val>
                                            <p:strVal val="ppt_y"/>
                                          </p:val>
                                        </p:tav>
                                      </p:tavLst>
                                    </p:anim>
                                    <p:anim calcmode="lin" valueType="num">
                                      <p:cBhvr>
                                        <p:cTn id="42" dur="2000"/>
                                        <p:tgtEl>
                                          <p:spTgt spid="8"/>
                                        </p:tgtEl>
                                        <p:attrNameLst>
                                          <p:attrName>ppt_w</p:attrName>
                                        </p:attrNameLst>
                                      </p:cBhvr>
                                      <p:tavLst>
                                        <p:tav tm="0">
                                          <p:val>
                                            <p:strVal val="ppt_w"/>
                                          </p:val>
                                        </p:tav>
                                        <p:tav tm="100000">
                                          <p:val>
                                            <p:fltVal val="0"/>
                                          </p:val>
                                        </p:tav>
                                      </p:tavLst>
                                    </p:anim>
                                    <p:anim calcmode="lin" valueType="num">
                                      <p:cBhvr>
                                        <p:cTn id="43" dur="2000"/>
                                        <p:tgtEl>
                                          <p:spTgt spid="8"/>
                                        </p:tgtEl>
                                        <p:attrNameLst>
                                          <p:attrName>ppt_h</p:attrName>
                                        </p:attrNameLst>
                                      </p:cBhvr>
                                      <p:tavLst>
                                        <p:tav tm="0">
                                          <p:val>
                                            <p:strVal val="ppt_h"/>
                                          </p:val>
                                        </p:tav>
                                        <p:tav tm="100000">
                                          <p:val>
                                            <p:strVal val="ppt_h"/>
                                          </p:val>
                                        </p:tav>
                                      </p:tavLst>
                                    </p:anim>
                                    <p:set>
                                      <p:cBhvr>
                                        <p:cTn id="44" dur="1" fill="hold">
                                          <p:stCondLst>
                                            <p:cond delay="1999"/>
                                          </p:stCondLst>
                                        </p:cTn>
                                        <p:tgtEl>
                                          <p:spTgt spid="8"/>
                                        </p:tgtEl>
                                        <p:attrNameLst>
                                          <p:attrName>style.visibility</p:attrName>
                                        </p:attrNameLst>
                                      </p:cBhvr>
                                      <p:to>
                                        <p:strVal val="hidden"/>
                                      </p:to>
                                    </p:set>
                                  </p:childTnLst>
                                </p:cTn>
                              </p:par>
                              <p:par>
                                <p:cTn id="45" presetID="17" presetClass="exit" presetSubtype="8" fill="hold" nodeType="withEffect">
                                  <p:stCondLst>
                                    <p:cond delay="0"/>
                                  </p:stCondLst>
                                  <p:childTnLst>
                                    <p:anim calcmode="lin" valueType="num">
                                      <p:cBhvr>
                                        <p:cTn id="46" dur="2000"/>
                                        <p:tgtEl>
                                          <p:spTgt spid="11"/>
                                        </p:tgtEl>
                                        <p:attrNameLst>
                                          <p:attrName>ppt_x</p:attrName>
                                        </p:attrNameLst>
                                      </p:cBhvr>
                                      <p:tavLst>
                                        <p:tav tm="0">
                                          <p:val>
                                            <p:strVal val="ppt_x"/>
                                          </p:val>
                                        </p:tav>
                                        <p:tav tm="100000">
                                          <p:val>
                                            <p:strVal val="ppt_x-ppt_w/2"/>
                                          </p:val>
                                        </p:tav>
                                      </p:tavLst>
                                    </p:anim>
                                    <p:anim calcmode="lin" valueType="num">
                                      <p:cBhvr>
                                        <p:cTn id="47" dur="2000"/>
                                        <p:tgtEl>
                                          <p:spTgt spid="11"/>
                                        </p:tgtEl>
                                        <p:attrNameLst>
                                          <p:attrName>ppt_y</p:attrName>
                                        </p:attrNameLst>
                                      </p:cBhvr>
                                      <p:tavLst>
                                        <p:tav tm="0">
                                          <p:val>
                                            <p:strVal val="ppt_y"/>
                                          </p:val>
                                        </p:tav>
                                        <p:tav tm="100000">
                                          <p:val>
                                            <p:strVal val="ppt_y"/>
                                          </p:val>
                                        </p:tav>
                                      </p:tavLst>
                                    </p:anim>
                                    <p:anim calcmode="lin" valueType="num">
                                      <p:cBhvr>
                                        <p:cTn id="48" dur="2000"/>
                                        <p:tgtEl>
                                          <p:spTgt spid="11"/>
                                        </p:tgtEl>
                                        <p:attrNameLst>
                                          <p:attrName>ppt_w</p:attrName>
                                        </p:attrNameLst>
                                      </p:cBhvr>
                                      <p:tavLst>
                                        <p:tav tm="0">
                                          <p:val>
                                            <p:strVal val="ppt_w"/>
                                          </p:val>
                                        </p:tav>
                                        <p:tav tm="100000">
                                          <p:val>
                                            <p:fltVal val="0"/>
                                          </p:val>
                                        </p:tav>
                                      </p:tavLst>
                                    </p:anim>
                                    <p:anim calcmode="lin" valueType="num">
                                      <p:cBhvr>
                                        <p:cTn id="49" dur="2000"/>
                                        <p:tgtEl>
                                          <p:spTgt spid="11"/>
                                        </p:tgtEl>
                                        <p:attrNameLst>
                                          <p:attrName>ppt_h</p:attrName>
                                        </p:attrNameLst>
                                      </p:cBhvr>
                                      <p:tavLst>
                                        <p:tav tm="0">
                                          <p:val>
                                            <p:strVal val="ppt_h"/>
                                          </p:val>
                                        </p:tav>
                                        <p:tav tm="100000">
                                          <p:val>
                                            <p:strVal val="ppt_h"/>
                                          </p:val>
                                        </p:tav>
                                      </p:tavLst>
                                    </p:anim>
                                    <p:set>
                                      <p:cBhvr>
                                        <p:cTn id="50" dur="1" fill="hold">
                                          <p:stCondLst>
                                            <p:cond delay="1999"/>
                                          </p:stCondLst>
                                        </p:cTn>
                                        <p:tgtEl>
                                          <p:spTgt spid="11"/>
                                        </p:tgtEl>
                                        <p:attrNameLst>
                                          <p:attrName>style.visibility</p:attrName>
                                        </p:attrNameLst>
                                      </p:cBhvr>
                                      <p:to>
                                        <p:strVal val="hidden"/>
                                      </p:to>
                                    </p:set>
                                  </p:childTnLst>
                                </p:cTn>
                              </p:par>
                              <p:par>
                                <p:cTn id="51" presetID="17" presetClass="exit" presetSubtype="2" fill="hold" nodeType="withEffect">
                                  <p:stCondLst>
                                    <p:cond delay="0"/>
                                  </p:stCondLst>
                                  <p:childTnLst>
                                    <p:anim calcmode="lin" valueType="num">
                                      <p:cBhvr>
                                        <p:cTn id="52" dur="2000"/>
                                        <p:tgtEl>
                                          <p:spTgt spid="6"/>
                                        </p:tgtEl>
                                        <p:attrNameLst>
                                          <p:attrName>ppt_x</p:attrName>
                                        </p:attrNameLst>
                                      </p:cBhvr>
                                      <p:tavLst>
                                        <p:tav tm="0">
                                          <p:val>
                                            <p:strVal val="ppt_x"/>
                                          </p:val>
                                        </p:tav>
                                        <p:tav tm="100000">
                                          <p:val>
                                            <p:strVal val="ppt_x+ppt_w/2"/>
                                          </p:val>
                                        </p:tav>
                                      </p:tavLst>
                                    </p:anim>
                                    <p:anim calcmode="lin" valueType="num">
                                      <p:cBhvr>
                                        <p:cTn id="53" dur="2000"/>
                                        <p:tgtEl>
                                          <p:spTgt spid="6"/>
                                        </p:tgtEl>
                                        <p:attrNameLst>
                                          <p:attrName>ppt_y</p:attrName>
                                        </p:attrNameLst>
                                      </p:cBhvr>
                                      <p:tavLst>
                                        <p:tav tm="0">
                                          <p:val>
                                            <p:strVal val="ppt_y"/>
                                          </p:val>
                                        </p:tav>
                                        <p:tav tm="100000">
                                          <p:val>
                                            <p:strVal val="ppt_y"/>
                                          </p:val>
                                        </p:tav>
                                      </p:tavLst>
                                    </p:anim>
                                    <p:anim calcmode="lin" valueType="num">
                                      <p:cBhvr>
                                        <p:cTn id="54" dur="2000"/>
                                        <p:tgtEl>
                                          <p:spTgt spid="6"/>
                                        </p:tgtEl>
                                        <p:attrNameLst>
                                          <p:attrName>ppt_w</p:attrName>
                                        </p:attrNameLst>
                                      </p:cBhvr>
                                      <p:tavLst>
                                        <p:tav tm="0">
                                          <p:val>
                                            <p:strVal val="ppt_w"/>
                                          </p:val>
                                        </p:tav>
                                        <p:tav tm="100000">
                                          <p:val>
                                            <p:fltVal val="0"/>
                                          </p:val>
                                        </p:tav>
                                      </p:tavLst>
                                    </p:anim>
                                    <p:anim calcmode="lin" valueType="num">
                                      <p:cBhvr>
                                        <p:cTn id="55" dur="2000"/>
                                        <p:tgtEl>
                                          <p:spTgt spid="6"/>
                                        </p:tgtEl>
                                        <p:attrNameLst>
                                          <p:attrName>ppt_h</p:attrName>
                                        </p:attrNameLst>
                                      </p:cBhvr>
                                      <p:tavLst>
                                        <p:tav tm="0">
                                          <p:val>
                                            <p:strVal val="ppt_h"/>
                                          </p:val>
                                        </p:tav>
                                        <p:tav tm="100000">
                                          <p:val>
                                            <p:strVal val="ppt_h"/>
                                          </p:val>
                                        </p:tav>
                                      </p:tavLst>
                                    </p:anim>
                                    <p:set>
                                      <p:cBhvr>
                                        <p:cTn id="56" dur="1" fill="hold">
                                          <p:stCondLst>
                                            <p:cond delay="1999"/>
                                          </p:stCondLst>
                                        </p:cTn>
                                        <p:tgtEl>
                                          <p:spTgt spid="6"/>
                                        </p:tgtEl>
                                        <p:attrNameLst>
                                          <p:attrName>style.visibility</p:attrName>
                                        </p:attrNameLst>
                                      </p:cBhvr>
                                      <p:to>
                                        <p:strVal val="hidden"/>
                                      </p:to>
                                    </p:set>
                                  </p:childTnLst>
                                </p:cTn>
                              </p:par>
                              <p:par>
                                <p:cTn id="57" presetID="17" presetClass="exit" presetSubtype="2" fill="hold" nodeType="withEffect">
                                  <p:stCondLst>
                                    <p:cond delay="0"/>
                                  </p:stCondLst>
                                  <p:childTnLst>
                                    <p:anim calcmode="lin" valueType="num">
                                      <p:cBhvr>
                                        <p:cTn id="58" dur="2000"/>
                                        <p:tgtEl>
                                          <p:spTgt spid="9"/>
                                        </p:tgtEl>
                                        <p:attrNameLst>
                                          <p:attrName>ppt_x</p:attrName>
                                        </p:attrNameLst>
                                      </p:cBhvr>
                                      <p:tavLst>
                                        <p:tav tm="0">
                                          <p:val>
                                            <p:strVal val="ppt_x"/>
                                          </p:val>
                                        </p:tav>
                                        <p:tav tm="100000">
                                          <p:val>
                                            <p:strVal val="ppt_x+ppt_w/2"/>
                                          </p:val>
                                        </p:tav>
                                      </p:tavLst>
                                    </p:anim>
                                    <p:anim calcmode="lin" valueType="num">
                                      <p:cBhvr>
                                        <p:cTn id="59" dur="2000"/>
                                        <p:tgtEl>
                                          <p:spTgt spid="9"/>
                                        </p:tgtEl>
                                        <p:attrNameLst>
                                          <p:attrName>ppt_y</p:attrName>
                                        </p:attrNameLst>
                                      </p:cBhvr>
                                      <p:tavLst>
                                        <p:tav tm="0">
                                          <p:val>
                                            <p:strVal val="ppt_y"/>
                                          </p:val>
                                        </p:tav>
                                        <p:tav tm="100000">
                                          <p:val>
                                            <p:strVal val="ppt_y"/>
                                          </p:val>
                                        </p:tav>
                                      </p:tavLst>
                                    </p:anim>
                                    <p:anim calcmode="lin" valueType="num">
                                      <p:cBhvr>
                                        <p:cTn id="60" dur="2000"/>
                                        <p:tgtEl>
                                          <p:spTgt spid="9"/>
                                        </p:tgtEl>
                                        <p:attrNameLst>
                                          <p:attrName>ppt_w</p:attrName>
                                        </p:attrNameLst>
                                      </p:cBhvr>
                                      <p:tavLst>
                                        <p:tav tm="0">
                                          <p:val>
                                            <p:strVal val="ppt_w"/>
                                          </p:val>
                                        </p:tav>
                                        <p:tav tm="100000">
                                          <p:val>
                                            <p:fltVal val="0"/>
                                          </p:val>
                                        </p:tav>
                                      </p:tavLst>
                                    </p:anim>
                                    <p:anim calcmode="lin" valueType="num">
                                      <p:cBhvr>
                                        <p:cTn id="61" dur="2000"/>
                                        <p:tgtEl>
                                          <p:spTgt spid="9"/>
                                        </p:tgtEl>
                                        <p:attrNameLst>
                                          <p:attrName>ppt_h</p:attrName>
                                        </p:attrNameLst>
                                      </p:cBhvr>
                                      <p:tavLst>
                                        <p:tav tm="0">
                                          <p:val>
                                            <p:strVal val="ppt_h"/>
                                          </p:val>
                                        </p:tav>
                                        <p:tav tm="100000">
                                          <p:val>
                                            <p:strVal val="ppt_h"/>
                                          </p:val>
                                        </p:tav>
                                      </p:tavLst>
                                    </p:anim>
                                    <p:set>
                                      <p:cBhvr>
                                        <p:cTn id="62" dur="1" fill="hold">
                                          <p:stCondLst>
                                            <p:cond delay="1999"/>
                                          </p:stCondLst>
                                        </p:cTn>
                                        <p:tgtEl>
                                          <p:spTgt spid="9"/>
                                        </p:tgtEl>
                                        <p:attrNameLst>
                                          <p:attrName>style.visibility</p:attrName>
                                        </p:attrNameLst>
                                      </p:cBhvr>
                                      <p:to>
                                        <p:strVal val="hidden"/>
                                      </p:to>
                                    </p:set>
                                  </p:childTnLst>
                                </p:cTn>
                              </p:par>
                              <p:par>
                                <p:cTn id="63" presetID="17" presetClass="exit" presetSubtype="2" fill="hold" nodeType="withEffect">
                                  <p:stCondLst>
                                    <p:cond delay="0"/>
                                  </p:stCondLst>
                                  <p:childTnLst>
                                    <p:anim calcmode="lin" valueType="num">
                                      <p:cBhvr>
                                        <p:cTn id="64" dur="2000"/>
                                        <p:tgtEl>
                                          <p:spTgt spid="12"/>
                                        </p:tgtEl>
                                        <p:attrNameLst>
                                          <p:attrName>ppt_x</p:attrName>
                                        </p:attrNameLst>
                                      </p:cBhvr>
                                      <p:tavLst>
                                        <p:tav tm="0">
                                          <p:val>
                                            <p:strVal val="ppt_x"/>
                                          </p:val>
                                        </p:tav>
                                        <p:tav tm="100000">
                                          <p:val>
                                            <p:strVal val="ppt_x+ppt_w/2"/>
                                          </p:val>
                                        </p:tav>
                                      </p:tavLst>
                                    </p:anim>
                                    <p:anim calcmode="lin" valueType="num">
                                      <p:cBhvr>
                                        <p:cTn id="65" dur="2000"/>
                                        <p:tgtEl>
                                          <p:spTgt spid="12"/>
                                        </p:tgtEl>
                                        <p:attrNameLst>
                                          <p:attrName>ppt_y</p:attrName>
                                        </p:attrNameLst>
                                      </p:cBhvr>
                                      <p:tavLst>
                                        <p:tav tm="0">
                                          <p:val>
                                            <p:strVal val="ppt_y"/>
                                          </p:val>
                                        </p:tav>
                                        <p:tav tm="100000">
                                          <p:val>
                                            <p:strVal val="ppt_y"/>
                                          </p:val>
                                        </p:tav>
                                      </p:tavLst>
                                    </p:anim>
                                    <p:anim calcmode="lin" valueType="num">
                                      <p:cBhvr>
                                        <p:cTn id="66" dur="2000"/>
                                        <p:tgtEl>
                                          <p:spTgt spid="12"/>
                                        </p:tgtEl>
                                        <p:attrNameLst>
                                          <p:attrName>ppt_w</p:attrName>
                                        </p:attrNameLst>
                                      </p:cBhvr>
                                      <p:tavLst>
                                        <p:tav tm="0">
                                          <p:val>
                                            <p:strVal val="ppt_w"/>
                                          </p:val>
                                        </p:tav>
                                        <p:tav tm="100000">
                                          <p:val>
                                            <p:fltVal val="0"/>
                                          </p:val>
                                        </p:tav>
                                      </p:tavLst>
                                    </p:anim>
                                    <p:anim calcmode="lin" valueType="num">
                                      <p:cBhvr>
                                        <p:cTn id="67" dur="2000"/>
                                        <p:tgtEl>
                                          <p:spTgt spid="12"/>
                                        </p:tgtEl>
                                        <p:attrNameLst>
                                          <p:attrName>ppt_h</p:attrName>
                                        </p:attrNameLst>
                                      </p:cBhvr>
                                      <p:tavLst>
                                        <p:tav tm="0">
                                          <p:val>
                                            <p:strVal val="ppt_h"/>
                                          </p:val>
                                        </p:tav>
                                        <p:tav tm="100000">
                                          <p:val>
                                            <p:strVal val="ppt_h"/>
                                          </p:val>
                                        </p:tav>
                                      </p:tavLst>
                                    </p:anim>
                                    <p:set>
                                      <p:cBhvr>
                                        <p:cTn id="68" dur="1" fill="hold">
                                          <p:stCondLst>
                                            <p:cond delay="1999"/>
                                          </p:stCondLst>
                                        </p:cTn>
                                        <p:tgtEl>
                                          <p:spTgt spid="12"/>
                                        </p:tgtEl>
                                        <p:attrNameLst>
                                          <p:attrName>style.visibility</p:attrName>
                                        </p:attrNameLst>
                                      </p:cBhvr>
                                      <p:to>
                                        <p:strVal val="hidden"/>
                                      </p:to>
                                    </p:set>
                                  </p:childTnLst>
                                </p:cTn>
                              </p:par>
                              <p:par>
                                <p:cTn id="69" presetID="16" presetClass="exit" presetSubtype="37" fill="hold" nodeType="withEffect">
                                  <p:stCondLst>
                                    <p:cond delay="0"/>
                                  </p:stCondLst>
                                  <p:childTnLst>
                                    <p:animEffect transition="out" filter="barn(outVertical)">
                                      <p:cBhvr>
                                        <p:cTn id="70" dur="2000"/>
                                        <p:tgtEl>
                                          <p:spTgt spid="13"/>
                                        </p:tgtEl>
                                      </p:cBhvr>
                                    </p:animEffect>
                                    <p:set>
                                      <p:cBhvr>
                                        <p:cTn id="71" dur="1" fill="hold">
                                          <p:stCondLst>
                                            <p:cond delay="1999"/>
                                          </p:stCondLst>
                                        </p:cTn>
                                        <p:tgtEl>
                                          <p:spTgt spid="13"/>
                                        </p:tgtEl>
                                        <p:attrNameLst>
                                          <p:attrName>style.visibility</p:attrName>
                                        </p:attrNameLst>
                                      </p:cBhvr>
                                      <p:to>
                                        <p:strVal val="hidden"/>
                                      </p:to>
                                    </p:set>
                                  </p:childTnLst>
                                </p:cTn>
                              </p:par>
                              <p:par>
                                <p:cTn id="72" presetID="16" presetClass="exit" presetSubtype="37" fill="hold" nodeType="withEffect">
                                  <p:stCondLst>
                                    <p:cond delay="0"/>
                                  </p:stCondLst>
                                  <p:childTnLst>
                                    <p:animEffect transition="out" filter="barn(outVertical)">
                                      <p:cBhvr>
                                        <p:cTn id="73" dur="2000"/>
                                        <p:tgtEl>
                                          <p:spTgt spid="10"/>
                                        </p:tgtEl>
                                      </p:cBhvr>
                                    </p:animEffect>
                                    <p:set>
                                      <p:cBhvr>
                                        <p:cTn id="74" dur="1" fill="hold">
                                          <p:stCondLst>
                                            <p:cond delay="1999"/>
                                          </p:stCondLst>
                                        </p:cTn>
                                        <p:tgtEl>
                                          <p:spTgt spid="10"/>
                                        </p:tgtEl>
                                        <p:attrNameLst>
                                          <p:attrName>style.visibility</p:attrName>
                                        </p:attrNameLst>
                                      </p:cBhvr>
                                      <p:to>
                                        <p:strVal val="hidden"/>
                                      </p:to>
                                    </p:set>
                                  </p:childTnLst>
                                </p:cTn>
                              </p:par>
                              <p:par>
                                <p:cTn id="75" presetID="16" presetClass="exit" presetSubtype="37" fill="hold" nodeType="withEffect">
                                  <p:stCondLst>
                                    <p:cond delay="0"/>
                                  </p:stCondLst>
                                  <p:childTnLst>
                                    <p:animEffect transition="out" filter="barn(outVertical)">
                                      <p:cBhvr>
                                        <p:cTn id="76" dur="2000"/>
                                        <p:tgtEl>
                                          <p:spTgt spid="7"/>
                                        </p:tgtEl>
                                      </p:cBhvr>
                                    </p:animEffect>
                                    <p:set>
                                      <p:cBhvr>
                                        <p:cTn id="77" dur="1" fill="hold">
                                          <p:stCondLst>
                                            <p:cond delay="1999"/>
                                          </p:stCondLst>
                                        </p:cTn>
                                        <p:tgtEl>
                                          <p:spTgt spid="7"/>
                                        </p:tgtEl>
                                        <p:attrNameLst>
                                          <p:attrName>style.visibility</p:attrName>
                                        </p:attrNameLst>
                                      </p:cBhvr>
                                      <p:to>
                                        <p:strVal val="hidden"/>
                                      </p:to>
                                    </p:set>
                                  </p:childTnLst>
                                </p:cTn>
                              </p:par>
                              <p:par>
                                <p:cTn id="78" presetID="17" presetClass="entr" presetSubtype="10" fill="hold" nodeType="withEffect">
                                  <p:stCondLst>
                                    <p:cond delay="0"/>
                                  </p:stCondLst>
                                  <p:childTnLst>
                                    <p:set>
                                      <p:cBhvr>
                                        <p:cTn id="79" dur="1" fill="hold">
                                          <p:stCondLst>
                                            <p:cond delay="0"/>
                                          </p:stCondLst>
                                        </p:cTn>
                                        <p:tgtEl>
                                          <p:spTgt spid="4"/>
                                        </p:tgtEl>
                                        <p:attrNameLst>
                                          <p:attrName>style.visibility</p:attrName>
                                        </p:attrNameLst>
                                      </p:cBhvr>
                                      <p:to>
                                        <p:strVal val="visible"/>
                                      </p:to>
                                    </p:set>
                                    <p:anim calcmode="lin" valueType="num">
                                      <p:cBhvr>
                                        <p:cTn id="80" dur="2000" fill="hold"/>
                                        <p:tgtEl>
                                          <p:spTgt spid="4"/>
                                        </p:tgtEl>
                                        <p:attrNameLst>
                                          <p:attrName>ppt_w</p:attrName>
                                        </p:attrNameLst>
                                      </p:cBhvr>
                                      <p:tavLst>
                                        <p:tav tm="0">
                                          <p:val>
                                            <p:fltVal val="0"/>
                                          </p:val>
                                        </p:tav>
                                        <p:tav tm="100000">
                                          <p:val>
                                            <p:strVal val="#ppt_w"/>
                                          </p:val>
                                        </p:tav>
                                      </p:tavLst>
                                    </p:anim>
                                    <p:anim calcmode="lin" valueType="num">
                                      <p:cBhvr>
                                        <p:cTn id="81" dur="2000" fill="hold"/>
                                        <p:tgtEl>
                                          <p:spTgt spid="4"/>
                                        </p:tgtEl>
                                        <p:attrNameLst>
                                          <p:attrName>ppt_h</p:attrName>
                                        </p:attrNameLst>
                                      </p:cBhvr>
                                      <p:tavLst>
                                        <p:tav tm="0">
                                          <p:val>
                                            <p:strVal val="#ppt_h"/>
                                          </p:val>
                                        </p:tav>
                                        <p:tav tm="100000">
                                          <p:val>
                                            <p:strVal val="#ppt_h"/>
                                          </p:val>
                                        </p:tav>
                                      </p:tavLst>
                                    </p:anim>
                                  </p:childTnLst>
                                </p:cTn>
                              </p:par>
                              <p:par>
                                <p:cTn id="82" presetID="16" presetClass="entr" presetSubtype="37"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Effect transition="in" filter="barn(outVertical)">
                                      <p:cBhvr>
                                        <p:cTn id="84" dur="2000"/>
                                        <p:tgtEl>
                                          <p:spTgt spid="4"/>
                                        </p:tgtEl>
                                      </p:cBhvr>
                                    </p:animEffect>
                                  </p:childTnLst>
                                </p:cTn>
                              </p:par>
                            </p:childTnLst>
                          </p:cTn>
                        </p:par>
                        <p:par>
                          <p:cTn id="85" fill="hold" nodeType="afterGroup">
                            <p:stCondLst>
                              <p:cond delay="5000"/>
                            </p:stCondLst>
                            <p:childTnLst>
                              <p:par>
                                <p:cTn id="86" presetID="40" presetClass="entr" presetSubtype="0" fill="hold" grpId="0" nodeType="afterEffect">
                                  <p:stCondLst>
                                    <p:cond delay="0"/>
                                  </p:stCondLst>
                                  <p:iterate type="lt">
                                    <p:tmPct val="10000"/>
                                  </p:iterate>
                                  <p:childTnLst>
                                    <p:set>
                                      <p:cBhvr>
                                        <p:cTn id="87" dur="1" fill="hold">
                                          <p:stCondLst>
                                            <p:cond delay="0"/>
                                          </p:stCondLst>
                                        </p:cTn>
                                        <p:tgtEl>
                                          <p:spTgt spid="14"/>
                                        </p:tgtEl>
                                        <p:attrNameLst>
                                          <p:attrName>style.visibility</p:attrName>
                                        </p:attrNameLst>
                                      </p:cBhvr>
                                      <p:to>
                                        <p:strVal val="visible"/>
                                      </p:to>
                                    </p:set>
                                    <p:animEffect transition="in" filter="fade">
                                      <p:cBhvr>
                                        <p:cTn id="88" dur="1000"/>
                                        <p:tgtEl>
                                          <p:spTgt spid="14"/>
                                        </p:tgtEl>
                                      </p:cBhvr>
                                    </p:animEffect>
                                    <p:anim calcmode="lin" valueType="num">
                                      <p:cBhvr>
                                        <p:cTn id="89" dur="1000" fill="hold"/>
                                        <p:tgtEl>
                                          <p:spTgt spid="14"/>
                                        </p:tgtEl>
                                        <p:attrNameLst>
                                          <p:attrName>ppt_x</p:attrName>
                                        </p:attrNameLst>
                                      </p:cBhvr>
                                      <p:tavLst>
                                        <p:tav tm="0">
                                          <p:val>
                                            <p:strVal val="#ppt_x-.1"/>
                                          </p:val>
                                        </p:tav>
                                        <p:tav tm="100000">
                                          <p:val>
                                            <p:strVal val="#ppt_x"/>
                                          </p:val>
                                        </p:tav>
                                      </p:tavLst>
                                    </p:anim>
                                    <p:anim calcmode="lin" valueType="num">
                                      <p:cBhvr>
                                        <p:cTn id="9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 (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0" y="0"/>
            <a:ext cx="9144000" cy="5715000"/>
          </a:xfrm>
          <a:prstGeom prst="rtTriangle">
            <a:avLst/>
          </a:prstGeom>
          <a:solidFill>
            <a:schemeClr val="accent4">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H="1" flipV="1">
            <a:off x="0" y="0"/>
            <a:ext cx="9144000" cy="5715000"/>
          </a:xfrm>
          <a:prstGeom prst="rtTriangle">
            <a:avLst/>
          </a:prstGeom>
          <a:solidFill>
            <a:schemeClr val="accent4">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a:off x="1000125" y="654050"/>
            <a:ext cx="7072313" cy="4406900"/>
          </a:xfrm>
          <a:prstGeom prst="rtTriangle">
            <a:avLst/>
          </a:prstGeom>
          <a:solidFill>
            <a:schemeClr val="accent4">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flipH="1" flipV="1">
            <a:off x="1000125" y="654050"/>
            <a:ext cx="7072313" cy="4406900"/>
          </a:xfrm>
          <a:prstGeom prst="rtTriangle">
            <a:avLst/>
          </a:prstGeom>
          <a:solidFill>
            <a:schemeClr val="accent4">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rectángulo"/>
          <p:cNvSpPr/>
          <p:nvPr/>
        </p:nvSpPr>
        <p:spPr>
          <a:xfrm>
            <a:off x="2124075" y="1368425"/>
            <a:ext cx="4948238" cy="3095625"/>
          </a:xfrm>
          <a:prstGeom prst="rtTriangle">
            <a:avLst/>
          </a:prstGeom>
          <a:solidFill>
            <a:schemeClr val="accent4">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rectángulo"/>
          <p:cNvSpPr/>
          <p:nvPr/>
        </p:nvSpPr>
        <p:spPr>
          <a:xfrm flipH="1" flipV="1">
            <a:off x="2143125" y="1368425"/>
            <a:ext cx="4929188" cy="3095625"/>
          </a:xfrm>
          <a:prstGeom prst="rtTriangle">
            <a:avLst/>
          </a:prstGeom>
          <a:solidFill>
            <a:schemeClr val="accent4">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971550" y="4586288"/>
            <a:ext cx="74168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Entre tanto, podría utilizarse para el cultivo de otros vegetales. El suelo más aconsejable para el cultivo de la rosa del azafrán, es el de piedra caliza y arcilloso.</a:t>
            </a:r>
          </a:p>
        </p:txBody>
      </p:sp>
    </p:spTree>
  </p:cSld>
  <p:clrMapOvr>
    <a:masterClrMapping/>
  </p:clrMapOvr>
  <mc:AlternateContent xmlns:mc="http://schemas.openxmlformats.org/markup-compatibility/2006" xmlns:p14="http://schemas.microsoft.com/office/powerpoint/2010/main">
    <mc:Choice Requires="p14">
      <p:transition spd="slow" p14:dur="2000" advTm="24000">
        <p14:rippl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3000"/>
                                        <p:tgtEl>
                                          <p:spTgt spid="5"/>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3000"/>
                                        <p:tgtEl>
                                          <p:spTgt spid="6"/>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in)">
                                      <p:cBhvr>
                                        <p:cTn id="13" dur="3000"/>
                                        <p:tgtEl>
                                          <p:spTgt spid="7"/>
                                        </p:tgtEl>
                                      </p:cBhvr>
                                    </p:animEffect>
                                  </p:childTnLst>
                                </p:cTn>
                              </p:par>
                              <p:par>
                                <p:cTn id="14" presetID="4"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ox(in)">
                                      <p:cBhvr>
                                        <p:cTn id="16" dur="3000"/>
                                        <p:tgtEl>
                                          <p:spTgt spid="8"/>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ox(in)">
                                      <p:cBhvr>
                                        <p:cTn id="19" dur="3000"/>
                                        <p:tgtEl>
                                          <p:spTgt spid="14"/>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ox(in)">
                                      <p:cBhvr>
                                        <p:cTn id="22" dur="3000"/>
                                        <p:tgtEl>
                                          <p:spTgt spid="15"/>
                                        </p:tgtEl>
                                      </p:cBhvr>
                                    </p:animEffect>
                                  </p:childTnLst>
                                </p:cTn>
                              </p:par>
                            </p:childTnLst>
                          </p:cTn>
                        </p:par>
                        <p:par>
                          <p:cTn id="23" fill="hold" nodeType="afterGroup">
                            <p:stCondLst>
                              <p:cond delay="3000"/>
                            </p:stCondLst>
                            <p:childTnLst>
                              <p:par>
                                <p:cTn id="24" presetID="4" presetClass="exit" presetSubtype="32" fill="hold" grpId="1" nodeType="afterEffect">
                                  <p:stCondLst>
                                    <p:cond delay="0"/>
                                  </p:stCondLst>
                                  <p:childTnLst>
                                    <p:animEffect transition="out" filter="box(out)">
                                      <p:cBhvr>
                                        <p:cTn id="25" dur="3000"/>
                                        <p:tgtEl>
                                          <p:spTgt spid="6"/>
                                        </p:tgtEl>
                                      </p:cBhvr>
                                    </p:animEffect>
                                    <p:set>
                                      <p:cBhvr>
                                        <p:cTn id="26" dur="1" fill="hold">
                                          <p:stCondLst>
                                            <p:cond delay="2999"/>
                                          </p:stCondLst>
                                        </p:cTn>
                                        <p:tgtEl>
                                          <p:spTgt spid="6"/>
                                        </p:tgtEl>
                                        <p:attrNameLst>
                                          <p:attrName>style.visibility</p:attrName>
                                        </p:attrNameLst>
                                      </p:cBhvr>
                                      <p:to>
                                        <p:strVal val="hidden"/>
                                      </p:to>
                                    </p:set>
                                  </p:childTnLst>
                                </p:cTn>
                              </p:par>
                              <p:par>
                                <p:cTn id="27" presetID="4" presetClass="exit" presetSubtype="32" fill="hold" grpId="1" nodeType="withEffect">
                                  <p:stCondLst>
                                    <p:cond delay="0"/>
                                  </p:stCondLst>
                                  <p:childTnLst>
                                    <p:animEffect transition="out" filter="box(out)">
                                      <p:cBhvr>
                                        <p:cTn id="28" dur="3000"/>
                                        <p:tgtEl>
                                          <p:spTgt spid="5"/>
                                        </p:tgtEl>
                                      </p:cBhvr>
                                    </p:animEffect>
                                    <p:set>
                                      <p:cBhvr>
                                        <p:cTn id="29" dur="1" fill="hold">
                                          <p:stCondLst>
                                            <p:cond delay="2999"/>
                                          </p:stCondLst>
                                        </p:cTn>
                                        <p:tgtEl>
                                          <p:spTgt spid="5"/>
                                        </p:tgtEl>
                                        <p:attrNameLst>
                                          <p:attrName>style.visibility</p:attrName>
                                        </p:attrNameLst>
                                      </p:cBhvr>
                                      <p:to>
                                        <p:strVal val="hidden"/>
                                      </p:to>
                                    </p:set>
                                  </p:childTnLst>
                                </p:cTn>
                              </p:par>
                              <p:par>
                                <p:cTn id="30" presetID="4" presetClass="exit" presetSubtype="32" fill="hold" grpId="1" nodeType="withEffect">
                                  <p:stCondLst>
                                    <p:cond delay="0"/>
                                  </p:stCondLst>
                                  <p:childTnLst>
                                    <p:animEffect transition="out" filter="box(out)">
                                      <p:cBhvr>
                                        <p:cTn id="31" dur="3000"/>
                                        <p:tgtEl>
                                          <p:spTgt spid="8"/>
                                        </p:tgtEl>
                                      </p:cBhvr>
                                    </p:animEffect>
                                    <p:set>
                                      <p:cBhvr>
                                        <p:cTn id="32" dur="1" fill="hold">
                                          <p:stCondLst>
                                            <p:cond delay="2999"/>
                                          </p:stCondLst>
                                        </p:cTn>
                                        <p:tgtEl>
                                          <p:spTgt spid="8"/>
                                        </p:tgtEl>
                                        <p:attrNameLst>
                                          <p:attrName>style.visibility</p:attrName>
                                        </p:attrNameLst>
                                      </p:cBhvr>
                                      <p:to>
                                        <p:strVal val="hidden"/>
                                      </p:to>
                                    </p:set>
                                  </p:childTnLst>
                                </p:cTn>
                              </p:par>
                              <p:par>
                                <p:cTn id="33" presetID="4" presetClass="exit" presetSubtype="32" fill="hold" grpId="1" nodeType="withEffect">
                                  <p:stCondLst>
                                    <p:cond delay="0"/>
                                  </p:stCondLst>
                                  <p:childTnLst>
                                    <p:animEffect transition="out" filter="box(out)">
                                      <p:cBhvr>
                                        <p:cTn id="34" dur="3000"/>
                                        <p:tgtEl>
                                          <p:spTgt spid="7"/>
                                        </p:tgtEl>
                                      </p:cBhvr>
                                    </p:animEffect>
                                    <p:set>
                                      <p:cBhvr>
                                        <p:cTn id="35" dur="1" fill="hold">
                                          <p:stCondLst>
                                            <p:cond delay="2999"/>
                                          </p:stCondLst>
                                        </p:cTn>
                                        <p:tgtEl>
                                          <p:spTgt spid="7"/>
                                        </p:tgtEl>
                                        <p:attrNameLst>
                                          <p:attrName>style.visibility</p:attrName>
                                        </p:attrNameLst>
                                      </p:cBhvr>
                                      <p:to>
                                        <p:strVal val="hidden"/>
                                      </p:to>
                                    </p:set>
                                  </p:childTnLst>
                                </p:cTn>
                              </p:par>
                              <p:par>
                                <p:cTn id="36" presetID="4" presetClass="exit" presetSubtype="32" fill="hold" grpId="1" nodeType="withEffect">
                                  <p:stCondLst>
                                    <p:cond delay="0"/>
                                  </p:stCondLst>
                                  <p:childTnLst>
                                    <p:animEffect transition="out" filter="box(out)">
                                      <p:cBhvr>
                                        <p:cTn id="37" dur="3000"/>
                                        <p:tgtEl>
                                          <p:spTgt spid="15"/>
                                        </p:tgtEl>
                                      </p:cBhvr>
                                    </p:animEffect>
                                    <p:set>
                                      <p:cBhvr>
                                        <p:cTn id="38" dur="1" fill="hold">
                                          <p:stCondLst>
                                            <p:cond delay="2999"/>
                                          </p:stCondLst>
                                        </p:cTn>
                                        <p:tgtEl>
                                          <p:spTgt spid="15"/>
                                        </p:tgtEl>
                                        <p:attrNameLst>
                                          <p:attrName>style.visibility</p:attrName>
                                        </p:attrNameLst>
                                      </p:cBhvr>
                                      <p:to>
                                        <p:strVal val="hidden"/>
                                      </p:to>
                                    </p:set>
                                  </p:childTnLst>
                                </p:cTn>
                              </p:par>
                              <p:par>
                                <p:cTn id="39" presetID="4" presetClass="exit" presetSubtype="32" fill="hold" grpId="1" nodeType="withEffect">
                                  <p:stCondLst>
                                    <p:cond delay="0"/>
                                  </p:stCondLst>
                                  <p:childTnLst>
                                    <p:animEffect transition="out" filter="box(out)">
                                      <p:cBhvr>
                                        <p:cTn id="40" dur="3000"/>
                                        <p:tgtEl>
                                          <p:spTgt spid="14"/>
                                        </p:tgtEl>
                                      </p:cBhvr>
                                    </p:animEffect>
                                    <p:set>
                                      <p:cBhvr>
                                        <p:cTn id="41" dur="1" fill="hold">
                                          <p:stCondLst>
                                            <p:cond delay="2999"/>
                                          </p:stCondLst>
                                        </p:cTn>
                                        <p:tgtEl>
                                          <p:spTgt spid="14"/>
                                        </p:tgtEl>
                                        <p:attrNameLst>
                                          <p:attrName>style.visibility</p:attrName>
                                        </p:attrNameLst>
                                      </p:cBhvr>
                                      <p:to>
                                        <p:strVal val="hidden"/>
                                      </p:to>
                                    </p:set>
                                  </p:childTnLst>
                                </p:cTn>
                              </p:par>
                              <p:par>
                                <p:cTn id="42" presetID="23" presetClass="entr" presetSubtype="288"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p:cTn id="44" dur="3000" fill="hold"/>
                                        <p:tgtEl>
                                          <p:spTgt spid="4"/>
                                        </p:tgtEl>
                                        <p:attrNameLst>
                                          <p:attrName>ppt_w</p:attrName>
                                        </p:attrNameLst>
                                      </p:cBhvr>
                                      <p:tavLst>
                                        <p:tav tm="0">
                                          <p:val>
                                            <p:strVal val="4/3*#ppt_w"/>
                                          </p:val>
                                        </p:tav>
                                        <p:tav tm="100000">
                                          <p:val>
                                            <p:strVal val="#ppt_w"/>
                                          </p:val>
                                        </p:tav>
                                      </p:tavLst>
                                    </p:anim>
                                    <p:anim calcmode="lin" valueType="num">
                                      <p:cBhvr>
                                        <p:cTn id="45" dur="3000" fill="hold"/>
                                        <p:tgtEl>
                                          <p:spTgt spid="4"/>
                                        </p:tgtEl>
                                        <p:attrNameLst>
                                          <p:attrName>ppt_h</p:attrName>
                                        </p:attrNameLst>
                                      </p:cBhvr>
                                      <p:tavLst>
                                        <p:tav tm="0">
                                          <p:val>
                                            <p:strVal val="4/3*#ppt_h"/>
                                          </p:val>
                                        </p:tav>
                                        <p:tav tm="100000">
                                          <p:val>
                                            <p:strVal val="#ppt_h"/>
                                          </p:val>
                                        </p:tav>
                                      </p:tavLst>
                                    </p:anim>
                                  </p:childTnLst>
                                </p:cTn>
                              </p:par>
                              <p:par>
                                <p:cTn id="46" presetID="4" presetClass="entr" presetSubtype="32"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box(out)">
                                      <p:cBhvr>
                                        <p:cTn id="48" dur="3000"/>
                                        <p:tgtEl>
                                          <p:spTgt spid="4"/>
                                        </p:tgtEl>
                                      </p:cBhvr>
                                    </p:animEffect>
                                  </p:childTnLst>
                                </p:cTn>
                              </p:par>
                            </p:childTnLst>
                          </p:cTn>
                        </p:par>
                        <p:par>
                          <p:cTn id="49" fill="hold" nodeType="afterGroup">
                            <p:stCondLst>
                              <p:cond delay="6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9"/>
                                        </p:tgtEl>
                                        <p:attrNameLst>
                                          <p:attrName>style.visibility</p:attrName>
                                        </p:attrNameLst>
                                      </p:cBhvr>
                                      <p:to>
                                        <p:strVal val="visible"/>
                                      </p:to>
                                    </p:set>
                                    <p:animEffect transition="in" filter="fade">
                                      <p:cBhvr>
                                        <p:cTn id="52" dur="1000"/>
                                        <p:tgtEl>
                                          <p:spTgt spid="9"/>
                                        </p:tgtEl>
                                      </p:cBhvr>
                                    </p:animEffect>
                                    <p:anim calcmode="lin" valueType="num">
                                      <p:cBhvr>
                                        <p:cTn id="53" dur="1000" fill="hold"/>
                                        <p:tgtEl>
                                          <p:spTgt spid="9"/>
                                        </p:tgtEl>
                                        <p:attrNameLst>
                                          <p:attrName>ppt_x</p:attrName>
                                        </p:attrNameLst>
                                      </p:cBhvr>
                                      <p:tavLst>
                                        <p:tav tm="0">
                                          <p:val>
                                            <p:strVal val="#ppt_x-.1"/>
                                          </p:val>
                                        </p:tav>
                                        <p:tav tm="100000">
                                          <p:val>
                                            <p:strVal val="#ppt_x"/>
                                          </p:val>
                                        </p:tav>
                                      </p:tavLst>
                                    </p:anim>
                                    <p:anim calcmode="lin" valueType="num">
                                      <p:cBhvr>
                                        <p:cTn id="5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14" grpId="0" animBg="1"/>
      <p:bldP spid="14" grpId="1" animBg="1"/>
      <p:bldP spid="15" grpId="0" animBg="1"/>
      <p:bldP spid="15" grpId="1" animBg="1"/>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10716_634464483161590009w_1.jpg"/>
          <p:cNvPicPr>
            <a:picLocks noChangeAspect="1"/>
          </p:cNvPicPr>
          <p:nvPr/>
        </p:nvPicPr>
        <p:blipFill>
          <a:blip r:embed="rId2" cstate="print"/>
          <a:srcRect/>
          <a:stretch>
            <a:fillRect/>
          </a:stretch>
        </p:blipFill>
        <p:spPr bwMode="auto">
          <a:xfrm>
            <a:off x="1908175" y="0"/>
            <a:ext cx="5472113"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Trapecio"/>
          <p:cNvSpPr/>
          <p:nvPr/>
        </p:nvSpPr>
        <p:spPr>
          <a:xfrm rot="16200000">
            <a:off x="-1893093" y="1893093"/>
            <a:ext cx="5715000" cy="1928813"/>
          </a:xfrm>
          <a:prstGeom prst="trapezoid">
            <a:avLst>
              <a:gd name="adj" fmla="val 0"/>
            </a:avLst>
          </a:prstGeom>
          <a:gradFill flip="none" rotWithShape="1">
            <a:gsLst>
              <a:gs pos="0">
                <a:schemeClr val="accent4">
                  <a:lumMod val="60000"/>
                  <a:lumOff val="40000"/>
                  <a:shade val="30000"/>
                  <a:satMod val="115000"/>
                </a:schemeClr>
              </a:gs>
              <a:gs pos="50000">
                <a:schemeClr val="accent4">
                  <a:lumMod val="60000"/>
                  <a:lumOff val="40000"/>
                  <a:shade val="67500"/>
                  <a:satMod val="115000"/>
                </a:schemeClr>
              </a:gs>
              <a:gs pos="100000">
                <a:schemeClr val="accent4">
                  <a:lumMod val="60000"/>
                  <a:lumOff val="40000"/>
                  <a:shade val="100000"/>
                  <a:satMod val="115000"/>
                </a:schemeClr>
              </a:gs>
            </a:gsLst>
            <a:lin ang="162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10" name="9 Trapecio"/>
          <p:cNvSpPr/>
          <p:nvPr/>
        </p:nvSpPr>
        <p:spPr>
          <a:xfrm rot="16200000" flipV="1">
            <a:off x="5399088" y="1970087"/>
            <a:ext cx="5715000" cy="1774825"/>
          </a:xfrm>
          <a:prstGeom prst="trapezoid">
            <a:avLst>
              <a:gd name="adj" fmla="val 0"/>
            </a:avLst>
          </a:prstGeom>
          <a:gradFill flip="none" rotWithShape="1">
            <a:gsLst>
              <a:gs pos="0">
                <a:schemeClr val="accent4">
                  <a:lumMod val="60000"/>
                  <a:lumOff val="40000"/>
                  <a:shade val="30000"/>
                  <a:satMod val="115000"/>
                </a:schemeClr>
              </a:gs>
              <a:gs pos="50000">
                <a:schemeClr val="accent4">
                  <a:lumMod val="60000"/>
                  <a:lumOff val="40000"/>
                  <a:shade val="67500"/>
                  <a:satMod val="115000"/>
                </a:schemeClr>
              </a:gs>
              <a:gs pos="100000">
                <a:schemeClr val="accent4">
                  <a:lumMod val="60000"/>
                  <a:lumOff val="40000"/>
                  <a:shade val="100000"/>
                  <a:satMod val="115000"/>
                </a:schemeClr>
              </a:gs>
            </a:gsLst>
            <a:lin ang="162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isósceles"/>
          <p:cNvSpPr/>
          <p:nvPr/>
        </p:nvSpPr>
        <p:spPr>
          <a:xfrm>
            <a:off x="1928813" y="0"/>
            <a:ext cx="5429250" cy="2857500"/>
          </a:xfrm>
          <a:prstGeom prst="triangle">
            <a:avLst/>
          </a:prstGeom>
          <a:solidFill>
            <a:schemeClr val="bg2">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flipV="1">
            <a:off x="1928813" y="2857500"/>
            <a:ext cx="5429250" cy="2857500"/>
          </a:xfrm>
          <a:prstGeom prst="triangle">
            <a:avLst/>
          </a:prstGeom>
          <a:solidFill>
            <a:schemeClr val="bg2">
              <a:lumMod val="40000"/>
              <a:lumOff val="6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1908175" y="4370388"/>
            <a:ext cx="5759450" cy="120015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además debe ser lo más plano posible puesto que los terrenos de plantación del azafrán con pendiente están expuestos a la erosión pudiendo afectar negativamente a la planta.</a:t>
            </a:r>
          </a:p>
        </p:txBody>
      </p:sp>
    </p:spTree>
  </p:cSld>
  <p:clrMapOvr>
    <a:masterClrMapping/>
  </p:clrMapOvr>
  <mc:AlternateContent xmlns:mc="http://schemas.openxmlformats.org/markup-compatibility/2006" xmlns:p14="http://schemas.microsoft.com/office/powerpoint/2010/main">
    <mc:Choice Requires="p14">
      <p:transition spd="slow" p14:dur="2000" advTm="22000">
        <p14:rippl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out)">
                                      <p:cBhvr>
                                        <p:cTn id="7" dur="3000"/>
                                        <p:tgtEl>
                                          <p:spTgt spid="9"/>
                                        </p:tgtEl>
                                      </p:cBhvr>
                                    </p:animEffect>
                                  </p:childTnLst>
                                </p:cTn>
                              </p:par>
                              <p:par>
                                <p:cTn id="8" presetID="4" presetClass="entr" presetSubtype="32"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ox(out)">
                                      <p:cBhvr>
                                        <p:cTn id="10" dur="3000"/>
                                        <p:tgtEl>
                                          <p:spTgt spid="10"/>
                                        </p:tgtEl>
                                      </p:cBhvr>
                                    </p:animEffect>
                                  </p:childTnLst>
                                </p:cTn>
                              </p:par>
                              <p:par>
                                <p:cTn id="11" presetID="17" presetClass="exit" presetSubtype="1" fill="hold" nodeType="withEffect">
                                  <p:stCondLst>
                                    <p:cond delay="0"/>
                                  </p:stCondLst>
                                  <p:childTnLst>
                                    <p:anim calcmode="lin" valueType="num">
                                      <p:cBhvr>
                                        <p:cTn id="12" dur="2000"/>
                                        <p:tgtEl>
                                          <p:spTgt spid="11"/>
                                        </p:tgtEl>
                                        <p:attrNameLst>
                                          <p:attrName>ppt_x</p:attrName>
                                        </p:attrNameLst>
                                      </p:cBhvr>
                                      <p:tavLst>
                                        <p:tav tm="0">
                                          <p:val>
                                            <p:strVal val="ppt_x"/>
                                          </p:val>
                                        </p:tav>
                                        <p:tav tm="100000">
                                          <p:val>
                                            <p:strVal val="ppt_x"/>
                                          </p:val>
                                        </p:tav>
                                      </p:tavLst>
                                    </p:anim>
                                    <p:anim calcmode="lin" valueType="num">
                                      <p:cBhvr>
                                        <p:cTn id="13" dur="2000"/>
                                        <p:tgtEl>
                                          <p:spTgt spid="11"/>
                                        </p:tgtEl>
                                        <p:attrNameLst>
                                          <p:attrName>ppt_y</p:attrName>
                                        </p:attrNameLst>
                                      </p:cBhvr>
                                      <p:tavLst>
                                        <p:tav tm="0">
                                          <p:val>
                                            <p:strVal val="ppt_y"/>
                                          </p:val>
                                        </p:tav>
                                        <p:tav tm="100000">
                                          <p:val>
                                            <p:strVal val="ppt_y-ppt_h/2"/>
                                          </p:val>
                                        </p:tav>
                                      </p:tavLst>
                                    </p:anim>
                                    <p:anim calcmode="lin" valueType="num">
                                      <p:cBhvr>
                                        <p:cTn id="14" dur="2000"/>
                                        <p:tgtEl>
                                          <p:spTgt spid="11"/>
                                        </p:tgtEl>
                                        <p:attrNameLst>
                                          <p:attrName>ppt_w</p:attrName>
                                        </p:attrNameLst>
                                      </p:cBhvr>
                                      <p:tavLst>
                                        <p:tav tm="0">
                                          <p:val>
                                            <p:strVal val="ppt_w"/>
                                          </p:val>
                                        </p:tav>
                                        <p:tav tm="100000">
                                          <p:val>
                                            <p:strVal val="ppt_w"/>
                                          </p:val>
                                        </p:tav>
                                      </p:tavLst>
                                    </p:anim>
                                    <p:anim calcmode="lin" valueType="num">
                                      <p:cBhvr>
                                        <p:cTn id="15" dur="2000"/>
                                        <p:tgtEl>
                                          <p:spTgt spid="11"/>
                                        </p:tgtEl>
                                        <p:attrNameLst>
                                          <p:attrName>ppt_h</p:attrName>
                                        </p:attrNameLst>
                                      </p:cBhvr>
                                      <p:tavLst>
                                        <p:tav tm="0">
                                          <p:val>
                                            <p:strVal val="ppt_h"/>
                                          </p:val>
                                        </p:tav>
                                        <p:tav tm="100000">
                                          <p:val>
                                            <p:fltVal val="0"/>
                                          </p:val>
                                        </p:tav>
                                      </p:tavLst>
                                    </p:anim>
                                    <p:set>
                                      <p:cBhvr>
                                        <p:cTn id="16" dur="1" fill="hold">
                                          <p:stCondLst>
                                            <p:cond delay="1999"/>
                                          </p:stCondLst>
                                        </p:cTn>
                                        <p:tgtEl>
                                          <p:spTgt spid="11"/>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2000"/>
                                        <p:tgtEl>
                                          <p:spTgt spid="12"/>
                                        </p:tgtEl>
                                        <p:attrNameLst>
                                          <p:attrName>ppt_x</p:attrName>
                                        </p:attrNameLst>
                                      </p:cBhvr>
                                      <p:tavLst>
                                        <p:tav tm="0">
                                          <p:val>
                                            <p:strVal val="ppt_x"/>
                                          </p:val>
                                        </p:tav>
                                        <p:tav tm="100000">
                                          <p:val>
                                            <p:strVal val="ppt_x"/>
                                          </p:val>
                                        </p:tav>
                                      </p:tavLst>
                                    </p:anim>
                                    <p:anim calcmode="lin" valueType="num">
                                      <p:cBhvr>
                                        <p:cTn id="19" dur="2000"/>
                                        <p:tgtEl>
                                          <p:spTgt spid="12"/>
                                        </p:tgtEl>
                                        <p:attrNameLst>
                                          <p:attrName>ppt_y</p:attrName>
                                        </p:attrNameLst>
                                      </p:cBhvr>
                                      <p:tavLst>
                                        <p:tav tm="0">
                                          <p:val>
                                            <p:strVal val="ppt_y"/>
                                          </p:val>
                                        </p:tav>
                                        <p:tav tm="100000">
                                          <p:val>
                                            <p:strVal val="ppt_y+ppt_h/2"/>
                                          </p:val>
                                        </p:tav>
                                      </p:tavLst>
                                    </p:anim>
                                    <p:anim calcmode="lin" valueType="num">
                                      <p:cBhvr>
                                        <p:cTn id="20" dur="2000"/>
                                        <p:tgtEl>
                                          <p:spTgt spid="12"/>
                                        </p:tgtEl>
                                        <p:attrNameLst>
                                          <p:attrName>ppt_w</p:attrName>
                                        </p:attrNameLst>
                                      </p:cBhvr>
                                      <p:tavLst>
                                        <p:tav tm="0">
                                          <p:val>
                                            <p:strVal val="ppt_w"/>
                                          </p:val>
                                        </p:tav>
                                        <p:tav tm="100000">
                                          <p:val>
                                            <p:strVal val="ppt_w"/>
                                          </p:val>
                                        </p:tav>
                                      </p:tavLst>
                                    </p:anim>
                                    <p:anim calcmode="lin" valueType="num">
                                      <p:cBhvr>
                                        <p:cTn id="21" dur="2000"/>
                                        <p:tgtEl>
                                          <p:spTgt spid="12"/>
                                        </p:tgtEl>
                                        <p:attrNameLst>
                                          <p:attrName>ppt_h</p:attrName>
                                        </p:attrNameLst>
                                      </p:cBhvr>
                                      <p:tavLst>
                                        <p:tav tm="0">
                                          <p:val>
                                            <p:strVal val="ppt_h"/>
                                          </p:val>
                                        </p:tav>
                                        <p:tav tm="100000">
                                          <p:val>
                                            <p:fltVal val="0"/>
                                          </p:val>
                                        </p:tav>
                                      </p:tavLst>
                                    </p:anim>
                                    <p:set>
                                      <p:cBhvr>
                                        <p:cTn id="22" dur="1" fill="hold">
                                          <p:stCondLst>
                                            <p:cond delay="1999"/>
                                          </p:stCondLst>
                                        </p:cTn>
                                        <p:tgtEl>
                                          <p:spTgt spid="12"/>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par>
                          <p:cTn id="30" fill="hold" nodeType="afterGroup">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Ana María\Desktop\Sin título-2.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Picture 3" descr="C:\Users\Ana María\Desktop\Sin título-2.jp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1619250" y="4802188"/>
            <a:ext cx="6408738" cy="646112"/>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También es aconsejable que el terreno esté resguardado de los vientos, en la medida de lo posible.</a:t>
            </a:r>
          </a:p>
        </p:txBody>
      </p:sp>
    </p:spTree>
  </p:cSld>
  <p:clrMapOvr>
    <a:masterClrMapping/>
  </p:clrMapOvr>
  <mc:AlternateContent xmlns:mc="http://schemas.openxmlformats.org/markup-compatibility/2006" xmlns:p14="http://schemas.microsoft.com/office/powerpoint/2010/main">
    <mc:Choice Requires="p14">
      <p:transition spd="slow" p14:dur="2000" advTm="16000">
        <p14:ripple/>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4)">
                                      <p:cBhvr>
                                        <p:cTn id="7" dur="3000"/>
                                        <p:tgtEl>
                                          <p:spTgt spid="2"/>
                                        </p:tgtEl>
                                      </p:cBhvr>
                                    </p:animEffect>
                                  </p:childTnLst>
                                </p:cTn>
                              </p:par>
                              <p:par>
                                <p:cTn id="8" presetID="1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plus(in)">
                                      <p:cBhvr>
                                        <p:cTn id="10" dur="3000"/>
                                        <p:tgtEl>
                                          <p:spTgt spid="3"/>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strVal val="#ppt_w+.3"/>
                                          </p:val>
                                        </p:tav>
                                        <p:tav tm="100000">
                                          <p:val>
                                            <p:strVal val="#ppt_w"/>
                                          </p:val>
                                        </p:tav>
                                      </p:tavLst>
                                    </p:anim>
                                    <p:anim calcmode="lin" valueType="num">
                                      <p:cBhvr>
                                        <p:cTn id="14" dur="3000" fill="hold"/>
                                        <p:tgtEl>
                                          <p:spTgt spid="3"/>
                                        </p:tgtEl>
                                        <p:attrNameLst>
                                          <p:attrName>ppt_h</p:attrName>
                                        </p:attrNameLst>
                                      </p:cBhvr>
                                      <p:tavLst>
                                        <p:tav tm="0">
                                          <p:val>
                                            <p:strVal val="#ppt_h"/>
                                          </p:val>
                                        </p:tav>
                                        <p:tav tm="100000">
                                          <p:val>
                                            <p:strVal val="#ppt_h"/>
                                          </p:val>
                                        </p:tav>
                                      </p:tavLst>
                                    </p:anim>
                                    <p:animEffect transition="in" filter="fade">
                                      <p:cBhvr>
                                        <p:cTn id="15" dur="3000"/>
                                        <p:tgtEl>
                                          <p:spTgt spid="3"/>
                                        </p:tgtEl>
                                      </p:cBhvr>
                                    </p:animEffect>
                                  </p:childTnLst>
                                </p:cTn>
                              </p:par>
                            </p:childTnLst>
                          </p:cTn>
                        </p:par>
                        <p:par>
                          <p:cTn id="16" fill="hold" nodeType="afterGroup">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539750" y="4586288"/>
            <a:ext cx="7993063"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Para la plantación del azafrán, los suelos que no han sido cultivados anteriormente requieren un arado de unos 10 o 12 cm. de profundidad entre los meses de diciembre y febrero. </a:t>
            </a:r>
          </a:p>
        </p:txBody>
      </p:sp>
    </p:spTree>
  </p:cSld>
  <p:clrMapOvr>
    <a:masterClrMapping/>
  </p:clrMapOvr>
  <mc:AlternateContent xmlns:mc="http://schemas.openxmlformats.org/markup-compatibility/2006" xmlns:p14="http://schemas.microsoft.com/office/powerpoint/2010/main">
    <mc:Choice Requires="p14">
      <p:transition spd="slow" p14:dur="2000" advTm="22000">
        <p14:rippl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xit" presetSubtype="0" fill="hold" nodeType="withEffect">
                                  <p:stCondLst>
                                    <p:cond delay="0"/>
                                  </p:stCondLst>
                                  <p:childTnLst>
                                    <p:animEffect transition="out" filter="fade">
                                      <p:cBhvr>
                                        <p:cTn id="6" dur="3000"/>
                                        <p:tgtEl>
                                          <p:spTgt spid="3"/>
                                        </p:tgtEl>
                                      </p:cBhvr>
                                    </p:animEffect>
                                    <p:anim calcmode="lin" valueType="num">
                                      <p:cBhvr>
                                        <p:cTn id="7" dur="3000"/>
                                        <p:tgtEl>
                                          <p:spTgt spid="3"/>
                                        </p:tgtEl>
                                        <p:attrNameLst>
                                          <p:attrName>style.rotation</p:attrName>
                                        </p:attrNameLst>
                                      </p:cBhvr>
                                      <p:tavLst>
                                        <p:tav tm="0">
                                          <p:val>
                                            <p:fltVal val="0"/>
                                          </p:val>
                                        </p:tav>
                                        <p:tav tm="100000">
                                          <p:val>
                                            <p:fltVal val="720"/>
                                          </p:val>
                                        </p:tav>
                                      </p:tavLst>
                                    </p:anim>
                                    <p:anim calcmode="lin" valueType="num">
                                      <p:cBhvr>
                                        <p:cTn id="8" dur="3000"/>
                                        <p:tgtEl>
                                          <p:spTgt spid="3"/>
                                        </p:tgtEl>
                                        <p:attrNameLst>
                                          <p:attrName>ppt_h</p:attrName>
                                        </p:attrNameLst>
                                      </p:cBhvr>
                                      <p:tavLst>
                                        <p:tav tm="0">
                                          <p:val>
                                            <p:strVal val="ppt_h"/>
                                          </p:val>
                                        </p:tav>
                                        <p:tav tm="100000">
                                          <p:val>
                                            <p:fltVal val="0"/>
                                          </p:val>
                                        </p:tav>
                                      </p:tavLst>
                                    </p:anim>
                                    <p:anim calcmode="lin" valueType="num">
                                      <p:cBhvr>
                                        <p:cTn id="9" dur="3000"/>
                                        <p:tgtEl>
                                          <p:spTgt spid="3"/>
                                        </p:tgtEl>
                                        <p:attrNameLst>
                                          <p:attrName>ppt_w</p:attrName>
                                        </p:attrNameLst>
                                      </p:cBhvr>
                                      <p:tavLst>
                                        <p:tav tm="0">
                                          <p:val>
                                            <p:strVal val="ppt_w"/>
                                          </p:val>
                                        </p:tav>
                                        <p:tav tm="100000">
                                          <p:val>
                                            <p:fltVal val="0"/>
                                          </p:val>
                                        </p:tav>
                                      </p:tavLst>
                                    </p:anim>
                                    <p:set>
                                      <p:cBhvr>
                                        <p:cTn id="10" dur="1" fill="hold">
                                          <p:stCondLst>
                                            <p:cond delay="2999"/>
                                          </p:stCondLst>
                                        </p:cTn>
                                        <p:tgtEl>
                                          <p:spTgt spid="3"/>
                                        </p:tgtEl>
                                        <p:attrNameLst>
                                          <p:attrName>style.visibility</p:attrName>
                                        </p:attrNameLst>
                                      </p:cBhvr>
                                      <p:to>
                                        <p:strVal val="hidden"/>
                                      </p:to>
                                    </p:set>
                                  </p:childTnLst>
                                </p:cTn>
                              </p:par>
                              <p:par>
                                <p:cTn id="11" presetID="15" presetClass="exit" presetSubtype="0" fill="hold" nodeType="withEffect">
                                  <p:stCondLst>
                                    <p:cond delay="0"/>
                                  </p:stCondLst>
                                  <p:childTnLst>
                                    <p:anim calcmode="lin" valueType="num">
                                      <p:cBhvr>
                                        <p:cTn id="12" dur="3000"/>
                                        <p:tgtEl>
                                          <p:spTgt spid="3"/>
                                        </p:tgtEl>
                                        <p:attrNameLst>
                                          <p:attrName>ppt_w</p:attrName>
                                        </p:attrNameLst>
                                      </p:cBhvr>
                                      <p:tavLst>
                                        <p:tav tm="0">
                                          <p:val>
                                            <p:strVal val="ppt_w"/>
                                          </p:val>
                                        </p:tav>
                                        <p:tav tm="100000">
                                          <p:val>
                                            <p:fltVal val="0"/>
                                          </p:val>
                                        </p:tav>
                                      </p:tavLst>
                                    </p:anim>
                                    <p:anim calcmode="lin" valueType="num">
                                      <p:cBhvr>
                                        <p:cTn id="13" dur="3000"/>
                                        <p:tgtEl>
                                          <p:spTgt spid="3"/>
                                        </p:tgtEl>
                                        <p:attrNameLst>
                                          <p:attrName>ppt_h</p:attrName>
                                        </p:attrNameLst>
                                      </p:cBhvr>
                                      <p:tavLst>
                                        <p:tav tm="0">
                                          <p:val>
                                            <p:strVal val="ppt_h"/>
                                          </p:val>
                                        </p:tav>
                                        <p:tav tm="100000">
                                          <p:val>
                                            <p:fltVal val="0"/>
                                          </p:val>
                                        </p:tav>
                                      </p:tavLst>
                                    </p:anim>
                                    <p:anim calcmode="lin" valueType="num">
                                      <p:cBhvr>
                                        <p:cTn id="14" dur="3000"/>
                                        <p:tgtEl>
                                          <p:spTgt spid="3"/>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5" dur="3000"/>
                                        <p:tgtEl>
                                          <p:spTgt spid="3"/>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6" dur="1" fill="hold">
                                          <p:stCondLst>
                                            <p:cond delay="2999"/>
                                          </p:stCondLst>
                                        </p:cTn>
                                        <p:tgtEl>
                                          <p:spTgt spid="3"/>
                                        </p:tgtEl>
                                        <p:attrNameLst>
                                          <p:attrName>style.visibility</p:attrName>
                                        </p:attrNameLst>
                                      </p:cBhvr>
                                      <p:to>
                                        <p:strVal val="hidden"/>
                                      </p:to>
                                    </p:set>
                                  </p:childTnLst>
                                </p:cTn>
                              </p:par>
                              <p:par>
                                <p:cTn id="17" presetID="15"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2000" fill="hold"/>
                                        <p:tgtEl>
                                          <p:spTgt spid="2"/>
                                        </p:tgtEl>
                                        <p:attrNameLst>
                                          <p:attrName>ppt_w</p:attrName>
                                        </p:attrNameLst>
                                      </p:cBhvr>
                                      <p:tavLst>
                                        <p:tav tm="0">
                                          <p:val>
                                            <p:fltVal val="0"/>
                                          </p:val>
                                        </p:tav>
                                        <p:tav tm="100000">
                                          <p:val>
                                            <p:strVal val="#ppt_w"/>
                                          </p:val>
                                        </p:tav>
                                      </p:tavLst>
                                    </p:anim>
                                    <p:anim calcmode="lin" valueType="num">
                                      <p:cBhvr>
                                        <p:cTn id="20" dur="2000" fill="hold"/>
                                        <p:tgtEl>
                                          <p:spTgt spid="2"/>
                                        </p:tgtEl>
                                        <p:attrNameLst>
                                          <p:attrName>ppt_h</p:attrName>
                                        </p:attrNameLst>
                                      </p:cBhvr>
                                      <p:tavLst>
                                        <p:tav tm="0">
                                          <p:val>
                                            <p:fltVal val="0"/>
                                          </p:val>
                                        </p:tav>
                                        <p:tav tm="100000">
                                          <p:val>
                                            <p:strVal val="#ppt_h"/>
                                          </p:val>
                                        </p:tav>
                                      </p:tavLst>
                                    </p:anim>
                                    <p:anim calcmode="lin" valueType="num">
                                      <p:cBhvr>
                                        <p:cTn id="21" dur="2000" fill="hold"/>
                                        <p:tgtEl>
                                          <p:spTgt spid="2"/>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2"/>
                                        </p:tgtEl>
                                        <p:attrNameLst>
                                          <p:attrName>ppt_y</p:attrName>
                                        </p:attrNameLst>
                                      </p:cBhvr>
                                      <p:tavLst>
                                        <p:tav tm="0" fmla="#ppt_y+(sin(-2*pi*(1-$))*-#ppt_x+cos(-2*pi*(1-$))*(1-#ppt_y))*(1-$)">
                                          <p:val>
                                            <p:fltVal val="0"/>
                                          </p:val>
                                        </p:tav>
                                        <p:tav tm="100000">
                                          <p:val>
                                            <p:fltVal val="1"/>
                                          </p:val>
                                        </p:tav>
                                      </p:tavLst>
                                    </p:anim>
                                  </p:childTnLst>
                                </p:cTn>
                              </p:par>
                              <p:par>
                                <p:cTn id="23" presetID="35" presetClass="entr" presetSubtype="0"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2000"/>
                                        <p:tgtEl>
                                          <p:spTgt spid="2"/>
                                        </p:tgtEl>
                                      </p:cBhvr>
                                    </p:animEffect>
                                    <p:anim calcmode="lin" valueType="num">
                                      <p:cBhvr>
                                        <p:cTn id="26" dur="2000" fill="hold"/>
                                        <p:tgtEl>
                                          <p:spTgt spid="2"/>
                                        </p:tgtEl>
                                        <p:attrNameLst>
                                          <p:attrName>style.rotation</p:attrName>
                                        </p:attrNameLst>
                                      </p:cBhvr>
                                      <p:tavLst>
                                        <p:tav tm="0">
                                          <p:val>
                                            <p:fltVal val="720"/>
                                          </p:val>
                                        </p:tav>
                                        <p:tav tm="100000">
                                          <p:val>
                                            <p:fltVal val="0"/>
                                          </p:val>
                                        </p:tav>
                                      </p:tavLst>
                                    </p:anim>
                                    <p:anim calcmode="lin" valueType="num">
                                      <p:cBhvr>
                                        <p:cTn id="27" dur="2000" fill="hold"/>
                                        <p:tgtEl>
                                          <p:spTgt spid="2"/>
                                        </p:tgtEl>
                                        <p:attrNameLst>
                                          <p:attrName>ppt_h</p:attrName>
                                        </p:attrNameLst>
                                      </p:cBhvr>
                                      <p:tavLst>
                                        <p:tav tm="0">
                                          <p:val>
                                            <p:fltVal val="0"/>
                                          </p:val>
                                        </p:tav>
                                        <p:tav tm="100000">
                                          <p:val>
                                            <p:strVal val="#ppt_h"/>
                                          </p:val>
                                        </p:tav>
                                      </p:tavLst>
                                    </p:anim>
                                    <p:anim calcmode="lin" valueType="num">
                                      <p:cBhvr>
                                        <p:cTn id="28" dur="2000" fill="hold"/>
                                        <p:tgtEl>
                                          <p:spTgt spid="2"/>
                                        </p:tgtEl>
                                        <p:attrNameLst>
                                          <p:attrName>ppt_w</p:attrName>
                                        </p:attrNameLst>
                                      </p:cBhvr>
                                      <p:tavLst>
                                        <p:tav tm="0">
                                          <p:val>
                                            <p:fltVal val="0"/>
                                          </p:val>
                                        </p:tav>
                                        <p:tav tm="100000">
                                          <p:val>
                                            <p:strVal val="#ppt_w"/>
                                          </p:val>
                                        </p:tav>
                                      </p:tavLst>
                                    </p:anim>
                                  </p:childTnLst>
                                </p:cTn>
                              </p:par>
                              <p:par>
                                <p:cTn id="29" presetID="23" presetClass="entr" presetSubtype="16"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3000" fill="hold"/>
                                        <p:tgtEl>
                                          <p:spTgt spid="2"/>
                                        </p:tgtEl>
                                        <p:attrNameLst>
                                          <p:attrName>ppt_w</p:attrName>
                                        </p:attrNameLst>
                                      </p:cBhvr>
                                      <p:tavLst>
                                        <p:tav tm="0">
                                          <p:val>
                                            <p:fltVal val="0"/>
                                          </p:val>
                                        </p:tav>
                                        <p:tav tm="100000">
                                          <p:val>
                                            <p:strVal val="#ppt_w"/>
                                          </p:val>
                                        </p:tav>
                                      </p:tavLst>
                                    </p:anim>
                                    <p:anim calcmode="lin" valueType="num">
                                      <p:cBhvr>
                                        <p:cTn id="32" dur="3000" fill="hold"/>
                                        <p:tgtEl>
                                          <p:spTgt spid="2"/>
                                        </p:tgtEl>
                                        <p:attrNameLst>
                                          <p:attrName>ppt_h</p:attrName>
                                        </p:attrNameLst>
                                      </p:cBhvr>
                                      <p:tavLst>
                                        <p:tav tm="0">
                                          <p:val>
                                            <p:fltVal val="0"/>
                                          </p:val>
                                        </p:tav>
                                        <p:tav tm="100000">
                                          <p:val>
                                            <p:strVal val="#ppt_h"/>
                                          </p:val>
                                        </p:tav>
                                      </p:tavLst>
                                    </p:anim>
                                  </p:childTnLst>
                                </p:cTn>
                              </p:par>
                              <p:par>
                                <p:cTn id="33" presetID="3" presetClass="entr" presetSubtype="10" fill="hold" nodeType="with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blinds(horizontal)">
                                      <p:cBhvr>
                                        <p:cTn id="35" dur="3000"/>
                                        <p:tgtEl>
                                          <p:spTgt spid="2"/>
                                        </p:tgtEl>
                                      </p:cBhvr>
                                    </p:animEffect>
                                  </p:childTnLst>
                                </p:cTn>
                              </p:par>
                            </p:childTnLst>
                          </p:cTn>
                        </p:par>
                        <p:par>
                          <p:cTn id="36" fill="hold" nodeType="afterGroup">
                            <p:stCondLst>
                              <p:cond delay="3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4"/>
                                        </p:tgtEl>
                                        <p:attrNameLst>
                                          <p:attrName>style.visibility</p:attrName>
                                        </p:attrNameLst>
                                      </p:cBhvr>
                                      <p:to>
                                        <p:strVal val="visible"/>
                                      </p:to>
                                    </p:set>
                                    <p:animEffect transition="in" filter="fade">
                                      <p:cBhvr>
                                        <p:cTn id="39" dur="1000"/>
                                        <p:tgtEl>
                                          <p:spTgt spid="4"/>
                                        </p:tgtEl>
                                      </p:cBhvr>
                                    </p:animEffect>
                                    <p:anim calcmode="lin" valueType="num">
                                      <p:cBhvr>
                                        <p:cTn id="40" dur="1000" fill="hold"/>
                                        <p:tgtEl>
                                          <p:spTgt spid="4"/>
                                        </p:tgtEl>
                                        <p:attrNameLst>
                                          <p:attrName>ppt_x</p:attrName>
                                        </p:attrNameLst>
                                      </p:cBhvr>
                                      <p:tavLst>
                                        <p:tav tm="0">
                                          <p:val>
                                            <p:strVal val="#ppt_x-.1"/>
                                          </p:val>
                                        </p:tav>
                                        <p:tav tm="100000">
                                          <p:val>
                                            <p:strVal val="#ppt_x"/>
                                          </p:val>
                                        </p:tav>
                                      </p:tavLst>
                                    </p:anim>
                                    <p:anim calcmode="lin" valueType="num">
                                      <p:cBhvr>
                                        <p:cTn id="4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9728.jpg"/>
          <p:cNvPicPr>
            <a:picLocks noChangeAspect="1"/>
          </p:cNvPicPr>
          <p:nvPr/>
        </p:nvPicPr>
        <p:blipFill>
          <a:blip r:embed="rId2" cstate="print"/>
          <a:srcRect/>
          <a:stretch>
            <a:fillRect/>
          </a:stretch>
        </p:blipFill>
        <p:spPr bwMode="auto">
          <a:xfrm>
            <a:off x="2268538" y="0"/>
            <a:ext cx="453548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Pentágono regular"/>
          <p:cNvSpPr/>
          <p:nvPr/>
        </p:nvSpPr>
        <p:spPr>
          <a:xfrm>
            <a:off x="2268538" y="0"/>
            <a:ext cx="4535487" cy="5715000"/>
          </a:xfrm>
          <a:prstGeom prst="pentagon">
            <a:avLst/>
          </a:prstGeom>
          <a:solidFill>
            <a:schemeClr val="accent4">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V="1">
            <a:off x="2268538" y="0"/>
            <a:ext cx="2303462" cy="2217738"/>
          </a:xfrm>
          <a:prstGeom prst="rtTriangle">
            <a:avLst/>
          </a:prstGeom>
          <a:solidFill>
            <a:srgbClr val="856BA5">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flipH="1" flipV="1">
            <a:off x="4500563" y="0"/>
            <a:ext cx="2303462" cy="2217738"/>
          </a:xfrm>
          <a:prstGeom prst="rtTriangle">
            <a:avLst/>
          </a:prstGeom>
          <a:solidFill>
            <a:srgbClr val="856BA5">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a:off x="2268538" y="2217738"/>
            <a:ext cx="925512" cy="3497262"/>
          </a:xfrm>
          <a:prstGeom prst="rtTriangle">
            <a:avLst/>
          </a:prstGeom>
          <a:solidFill>
            <a:srgbClr val="856BA5">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flipH="1">
            <a:off x="5940425" y="2138363"/>
            <a:ext cx="863600" cy="3576637"/>
          </a:xfrm>
          <a:prstGeom prst="rtTriangle">
            <a:avLst/>
          </a:prstGeom>
          <a:solidFill>
            <a:srgbClr val="856BA5">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0"/>
            <a:ext cx="1116013" cy="5715000"/>
          </a:xfrm>
          <a:prstGeom prst="rect">
            <a:avLst/>
          </a:prstGeom>
          <a:gradFill flip="none" rotWithShape="1">
            <a:gsLst>
              <a:gs pos="0">
                <a:schemeClr val="accent4">
                  <a:lumMod val="60000"/>
                  <a:lumOff val="40000"/>
                  <a:shade val="30000"/>
                  <a:satMod val="115000"/>
                </a:schemeClr>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1116013" y="0"/>
            <a:ext cx="1146175" cy="5715000"/>
          </a:xfrm>
          <a:prstGeom prst="rect">
            <a:avLst/>
          </a:prstGeom>
          <a:gradFill flip="none" rotWithShape="1">
            <a:gsLst>
              <a:gs pos="0">
                <a:schemeClr val="accent4">
                  <a:lumMod val="60000"/>
                  <a:lumOff val="40000"/>
                  <a:shade val="30000"/>
                  <a:satMod val="115000"/>
                </a:schemeClr>
              </a:gs>
              <a:gs pos="50000">
                <a:schemeClr val="accent4">
                  <a:lumMod val="60000"/>
                  <a:lumOff val="40000"/>
                  <a:shade val="67500"/>
                  <a:satMod val="115000"/>
                </a:schemeClr>
              </a:gs>
              <a:gs pos="100000">
                <a:schemeClr val="accent4">
                  <a:lumMod val="60000"/>
                  <a:lumOff val="4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7956550" y="0"/>
            <a:ext cx="1187450" cy="5715000"/>
          </a:xfrm>
          <a:prstGeom prst="rect">
            <a:avLst/>
          </a:prstGeom>
          <a:gradFill flip="none" rotWithShape="1">
            <a:gsLst>
              <a:gs pos="0">
                <a:schemeClr val="accent4">
                  <a:lumMod val="60000"/>
                  <a:lumOff val="40000"/>
                  <a:shade val="30000"/>
                  <a:satMod val="115000"/>
                </a:schemeClr>
              </a:gs>
              <a:gs pos="50000">
                <a:schemeClr val="accent4">
                  <a:lumMod val="60000"/>
                  <a:lumOff val="40000"/>
                  <a:shade val="67500"/>
                  <a:satMod val="115000"/>
                </a:schemeClr>
              </a:gs>
              <a:gs pos="100000">
                <a:schemeClr val="accent4">
                  <a:lumMod val="60000"/>
                  <a:lumOff val="4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6804025" y="0"/>
            <a:ext cx="1152525" cy="5715000"/>
          </a:xfrm>
          <a:prstGeom prst="rect">
            <a:avLst/>
          </a:prstGeom>
          <a:gradFill flip="none" rotWithShape="1">
            <a:gsLst>
              <a:gs pos="0">
                <a:schemeClr val="accent4">
                  <a:lumMod val="60000"/>
                  <a:lumOff val="40000"/>
                  <a:shade val="30000"/>
                  <a:satMod val="115000"/>
                </a:schemeClr>
              </a:gs>
              <a:gs pos="50000">
                <a:schemeClr val="accent4">
                  <a:lumMod val="60000"/>
                  <a:lumOff val="40000"/>
                  <a:shade val="67500"/>
                  <a:satMod val="115000"/>
                </a:schemeClr>
              </a:gs>
              <a:gs pos="100000">
                <a:schemeClr val="accent4">
                  <a:lumMod val="60000"/>
                  <a:lumOff val="4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uadroTexto"/>
          <p:cNvSpPr txBox="1"/>
          <p:nvPr/>
        </p:nvSpPr>
        <p:spPr>
          <a:xfrm>
            <a:off x="1331913" y="4791075"/>
            <a:ext cx="68405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i="1" dirty="0">
                <a:effectLst>
                  <a:glow rad="101600">
                    <a:srgbClr val="C00000">
                      <a:alpha val="60000"/>
                    </a:srgbClr>
                  </a:glow>
                  <a:outerShdw blurRad="38100" dist="38100" dir="2700000" algn="tl">
                    <a:srgbClr val="1F497D"/>
                  </a:outerShdw>
                </a:effectLst>
              </a:rPr>
              <a:t>La elección de los bulbos o "cormos" de azafrán que han de utilizarse en la próxima plantación es una fase también muy importante para el rendimiento de la cosecha…</a:t>
            </a:r>
          </a:p>
        </p:txBody>
      </p:sp>
    </p:spTree>
  </p:cSld>
  <p:clrMapOvr>
    <a:masterClrMapping/>
  </p:clrMapOvr>
  <mc:AlternateContent xmlns:mc="http://schemas.openxmlformats.org/markup-compatibility/2006" xmlns:p14="http://schemas.microsoft.com/office/powerpoint/2010/main">
    <mc:Choice Requires="p14">
      <p:transition spd="slow" p14:dur="2000" advTm="22000">
        <p14:rippl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amond(in)">
                                      <p:cBhvr>
                                        <p:cTn id="7" dur="3000"/>
                                        <p:tgtEl>
                                          <p:spTgt spid="10"/>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diamond(in)">
                                      <p:cBhvr>
                                        <p:cTn id="10" dur="3000"/>
                                        <p:tgtEl>
                                          <p:spTgt spid="11"/>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diamond(in)">
                                      <p:cBhvr>
                                        <p:cTn id="13" dur="3000"/>
                                        <p:tgtEl>
                                          <p:spTgt spid="12"/>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diamond(in)">
                                      <p:cBhvr>
                                        <p:cTn id="16" dur="3000"/>
                                        <p:tgtEl>
                                          <p:spTgt spid="13"/>
                                        </p:tgtEl>
                                      </p:cBhvr>
                                    </p:animEffect>
                                  </p:childTnLst>
                                </p:cTn>
                              </p:par>
                              <p:par>
                                <p:cTn id="17" presetID="3" presetClass="exit" presetSubtype="10" fill="hold" grpId="0" nodeType="withEffect">
                                  <p:stCondLst>
                                    <p:cond delay="0"/>
                                  </p:stCondLst>
                                  <p:childTnLst>
                                    <p:animEffect transition="out" filter="blinds(horizontal)">
                                      <p:cBhvr>
                                        <p:cTn id="18" dur="3000"/>
                                        <p:tgtEl>
                                          <p:spTgt spid="6"/>
                                        </p:tgtEl>
                                      </p:cBhvr>
                                    </p:animEffect>
                                    <p:set>
                                      <p:cBhvr>
                                        <p:cTn id="19" dur="1" fill="hold">
                                          <p:stCondLst>
                                            <p:cond delay="2999"/>
                                          </p:stCondLst>
                                        </p:cTn>
                                        <p:tgtEl>
                                          <p:spTgt spid="6"/>
                                        </p:tgtEl>
                                        <p:attrNameLst>
                                          <p:attrName>style.visibility</p:attrName>
                                        </p:attrNameLst>
                                      </p:cBhvr>
                                      <p:to>
                                        <p:strVal val="hidden"/>
                                      </p:to>
                                    </p:set>
                                  </p:childTnLst>
                                </p:cTn>
                              </p:par>
                              <p:par>
                                <p:cTn id="20" presetID="3" presetClass="exit" presetSubtype="10" fill="hold" grpId="0" nodeType="withEffect">
                                  <p:stCondLst>
                                    <p:cond delay="0"/>
                                  </p:stCondLst>
                                  <p:childTnLst>
                                    <p:animEffect transition="out" filter="blinds(horizontal)">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3000"/>
                                        <p:tgtEl>
                                          <p:spTgt spid="9"/>
                                        </p:tgtEl>
                                      </p:cBhvr>
                                    </p:animEffect>
                                    <p:set>
                                      <p:cBhvr>
                                        <p:cTn id="25" dur="1" fill="hold">
                                          <p:stCondLst>
                                            <p:cond delay="2999"/>
                                          </p:stCondLst>
                                        </p:cTn>
                                        <p:tgtEl>
                                          <p:spTgt spid="9"/>
                                        </p:tgtEl>
                                        <p:attrNameLst>
                                          <p:attrName>style.visibility</p:attrName>
                                        </p:attrNameLst>
                                      </p:cBhvr>
                                      <p:to>
                                        <p:strVal val="hidden"/>
                                      </p:to>
                                    </p:set>
                                  </p:childTnLst>
                                </p:cTn>
                              </p:par>
                              <p:par>
                                <p:cTn id="26" presetID="3" presetClass="exit" presetSubtype="10" fill="hold" nodeType="withEffect">
                                  <p:stCondLst>
                                    <p:cond delay="0"/>
                                  </p:stCondLst>
                                  <p:childTnLst>
                                    <p:animEffect transition="out" filter="blinds(horizontal)">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16" presetClass="exit" presetSubtype="37" fill="hold" nodeType="withEffect">
                                  <p:stCondLst>
                                    <p:cond delay="0"/>
                                  </p:stCondLst>
                                  <p:childTnLst>
                                    <p:animEffect transition="out" filter="barn(outVertical)">
                                      <p:cBhvr>
                                        <p:cTn id="30" dur="3000"/>
                                        <p:tgtEl>
                                          <p:spTgt spid="5"/>
                                        </p:tgtEl>
                                      </p:cBhvr>
                                    </p:animEffect>
                                    <p:set>
                                      <p:cBhvr>
                                        <p:cTn id="31" dur="1" fill="hold">
                                          <p:stCondLst>
                                            <p:cond delay="2999"/>
                                          </p:stCondLst>
                                        </p:cTn>
                                        <p:tgtEl>
                                          <p:spTgt spid="5"/>
                                        </p:tgtEl>
                                        <p:attrNameLst>
                                          <p:attrName>style.visibility</p:attrName>
                                        </p:attrNameLst>
                                      </p:cBhvr>
                                      <p:to>
                                        <p:strVal val="hidden"/>
                                      </p:to>
                                    </p:set>
                                  </p:childTnLst>
                                </p:cTn>
                              </p:par>
                              <p:par>
                                <p:cTn id="32" presetID="16" presetClass="entr" presetSubtype="21"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barn(inVertical)">
                                      <p:cBhvr>
                                        <p:cTn id="34" dur="3000"/>
                                        <p:tgtEl>
                                          <p:spTgt spid="4"/>
                                        </p:tgtEl>
                                      </p:cBhvr>
                                    </p:animEffect>
                                  </p:childTnLst>
                                </p:cTn>
                              </p:par>
                            </p:childTnLst>
                          </p:cTn>
                        </p:par>
                        <p:par>
                          <p:cTn id="35" fill="hold" nodeType="afterGroup">
                            <p:stCondLst>
                              <p:cond delay="3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14"/>
                                        </p:tgtEl>
                                        <p:attrNameLst>
                                          <p:attrName>style.visibility</p:attrName>
                                        </p:attrNameLst>
                                      </p:cBhvr>
                                      <p:to>
                                        <p:strVal val="visible"/>
                                      </p:to>
                                    </p:set>
                                    <p:animEffect transition="in" filter="fade">
                                      <p:cBhvr>
                                        <p:cTn id="38" dur="1000"/>
                                        <p:tgtEl>
                                          <p:spTgt spid="14"/>
                                        </p:tgtEl>
                                      </p:cBhvr>
                                    </p:animEffect>
                                    <p:anim calcmode="lin" valueType="num">
                                      <p:cBhvr>
                                        <p:cTn id="39" dur="1000" fill="hold"/>
                                        <p:tgtEl>
                                          <p:spTgt spid="14"/>
                                        </p:tgtEl>
                                        <p:attrNameLst>
                                          <p:attrName>ppt_x</p:attrName>
                                        </p:attrNameLst>
                                      </p:cBhvr>
                                      <p:tavLst>
                                        <p:tav tm="0">
                                          <p:val>
                                            <p:strVal val="#ppt_x-.1"/>
                                          </p:val>
                                        </p:tav>
                                        <p:tav tm="100000">
                                          <p:val>
                                            <p:strVal val="#ppt_x"/>
                                          </p:val>
                                        </p:tav>
                                      </p:tavLst>
                                    </p:anim>
                                    <p:anim calcmode="lin" valueType="num">
                                      <p:cBhvr>
                                        <p:cTn id="4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0" grpId="0" animBg="1"/>
      <p:bldP spid="11" grpId="0" animBg="1"/>
      <p:bldP spid="12" grpId="0" animBg="1"/>
      <p:bldP spid="13" grpId="0" animBg="1"/>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Onda"/>
          <p:cNvSpPr/>
          <p:nvPr/>
        </p:nvSpPr>
        <p:spPr>
          <a:xfrm rot="5400000">
            <a:off x="-1607343" y="1607343"/>
            <a:ext cx="5715000" cy="2500313"/>
          </a:xfrm>
          <a:prstGeom prst="wave">
            <a:avLst>
              <a:gd name="adj1" fmla="val 20000"/>
              <a:gd name="adj2" fmla="val 0"/>
            </a:avLst>
          </a:prstGeom>
          <a:solidFill>
            <a:schemeClr val="accent4">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Onda"/>
          <p:cNvSpPr/>
          <p:nvPr/>
        </p:nvSpPr>
        <p:spPr>
          <a:xfrm rot="5400000" flipV="1">
            <a:off x="-1714500" y="1714500"/>
            <a:ext cx="5715000" cy="2286000"/>
          </a:xfrm>
          <a:prstGeom prst="wave">
            <a:avLst>
              <a:gd name="adj1" fmla="val 20000"/>
              <a:gd name="adj2" fmla="val 0"/>
            </a:avLst>
          </a:prstGeom>
          <a:solidFill>
            <a:srgbClr val="856BA5">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Onda"/>
          <p:cNvSpPr/>
          <p:nvPr/>
        </p:nvSpPr>
        <p:spPr>
          <a:xfrm rot="5400000">
            <a:off x="607219" y="1607344"/>
            <a:ext cx="5715000" cy="2500312"/>
          </a:xfrm>
          <a:prstGeom prst="wave">
            <a:avLst>
              <a:gd name="adj1" fmla="val 20000"/>
              <a:gd name="adj2" fmla="val 0"/>
            </a:avLst>
          </a:prstGeom>
          <a:solidFill>
            <a:schemeClr val="accent4">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Onda"/>
          <p:cNvSpPr/>
          <p:nvPr/>
        </p:nvSpPr>
        <p:spPr>
          <a:xfrm rot="5400000" flipV="1">
            <a:off x="2857500" y="1714500"/>
            <a:ext cx="5715000" cy="2286000"/>
          </a:xfrm>
          <a:prstGeom prst="wave">
            <a:avLst>
              <a:gd name="adj1" fmla="val 20000"/>
              <a:gd name="adj2" fmla="val 0"/>
            </a:avLst>
          </a:prstGeom>
          <a:solidFill>
            <a:srgbClr val="856BA5">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Onda"/>
          <p:cNvSpPr/>
          <p:nvPr/>
        </p:nvSpPr>
        <p:spPr>
          <a:xfrm rot="5400000">
            <a:off x="2964657" y="1607343"/>
            <a:ext cx="5715000" cy="2500313"/>
          </a:xfrm>
          <a:prstGeom prst="wave">
            <a:avLst>
              <a:gd name="adj1" fmla="val 20000"/>
              <a:gd name="adj2" fmla="val 0"/>
            </a:avLst>
          </a:prstGeom>
          <a:solidFill>
            <a:schemeClr val="accent4">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Onda"/>
          <p:cNvSpPr/>
          <p:nvPr/>
        </p:nvSpPr>
        <p:spPr>
          <a:xfrm rot="5400000" flipV="1">
            <a:off x="5143500" y="1714500"/>
            <a:ext cx="5715000" cy="2286000"/>
          </a:xfrm>
          <a:prstGeom prst="wave">
            <a:avLst>
              <a:gd name="adj1" fmla="val 20000"/>
              <a:gd name="adj2" fmla="val 0"/>
            </a:avLst>
          </a:prstGeom>
          <a:solidFill>
            <a:srgbClr val="856BA5">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Onda"/>
          <p:cNvSpPr/>
          <p:nvPr/>
        </p:nvSpPr>
        <p:spPr>
          <a:xfrm rot="5400000">
            <a:off x="5143500" y="1714500"/>
            <a:ext cx="5715000" cy="2286000"/>
          </a:xfrm>
          <a:prstGeom prst="wave">
            <a:avLst>
              <a:gd name="adj1" fmla="val 20000"/>
              <a:gd name="adj2" fmla="val 0"/>
            </a:avLst>
          </a:prstGeom>
          <a:solidFill>
            <a:schemeClr val="accent4">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Onda"/>
          <p:cNvSpPr/>
          <p:nvPr/>
        </p:nvSpPr>
        <p:spPr>
          <a:xfrm rot="5400000" flipV="1">
            <a:off x="714375" y="1714500"/>
            <a:ext cx="5715000" cy="2286000"/>
          </a:xfrm>
          <a:prstGeom prst="wave">
            <a:avLst>
              <a:gd name="adj1" fmla="val 20000"/>
              <a:gd name="adj2" fmla="val 0"/>
            </a:avLst>
          </a:prstGeom>
          <a:solidFill>
            <a:srgbClr val="856BA5">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827088" y="4586288"/>
            <a:ext cx="7704137"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…los cuales no deben presentar ningún daño o arañazo producido durante su extracción y sobre todo no mostrar ningún indicio de haber sido atacado por ninguna clase de hongo. </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5000">
        <p15:prstTrans prst="peelOff"/>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lide(fromLeft)">
                                      <p:cBhvr>
                                        <p:cTn id="7" dur="3000"/>
                                        <p:tgtEl>
                                          <p:spTgt spid="5"/>
                                        </p:tgtEl>
                                      </p:cBhvr>
                                    </p:animEffect>
                                  </p:childTnLst>
                                </p:cTn>
                              </p:par>
                              <p:par>
                                <p:cTn id="8" presetID="12" presetClass="entr" presetSubtype="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slide(fromRight)">
                                      <p:cBhvr>
                                        <p:cTn id="10" dur="3000"/>
                                        <p:tgtEl>
                                          <p:spTgt spid="6"/>
                                        </p:tgtEl>
                                      </p:cBhvr>
                                    </p:animEffect>
                                  </p:childTnLst>
                                </p:cTn>
                              </p:par>
                              <p:par>
                                <p:cTn id="11" presetID="12"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slide(fromLeft)">
                                      <p:cBhvr>
                                        <p:cTn id="13" dur="3000"/>
                                        <p:tgtEl>
                                          <p:spTgt spid="7"/>
                                        </p:tgtEl>
                                      </p:cBhvr>
                                    </p:animEffect>
                                  </p:childTnLst>
                                </p:cTn>
                              </p:par>
                              <p:par>
                                <p:cTn id="14" presetID="12" presetClass="entr" presetSubtype="2"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slide(fromRight)">
                                      <p:cBhvr>
                                        <p:cTn id="16" dur="3000"/>
                                        <p:tgtEl>
                                          <p:spTgt spid="8"/>
                                        </p:tgtEl>
                                      </p:cBhvr>
                                    </p:animEffect>
                                  </p:childTnLst>
                                </p:cTn>
                              </p:par>
                              <p:par>
                                <p:cTn id="17" presetID="12"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slide(fromLeft)">
                                      <p:cBhvr>
                                        <p:cTn id="19" dur="3000"/>
                                        <p:tgtEl>
                                          <p:spTgt spid="9"/>
                                        </p:tgtEl>
                                      </p:cBhvr>
                                    </p:animEffect>
                                  </p:childTnLst>
                                </p:cTn>
                              </p:par>
                              <p:par>
                                <p:cTn id="20" presetID="12" presetClass="entr" presetSubtype="8"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slide(fromLeft)">
                                      <p:cBhvr>
                                        <p:cTn id="22" dur="3000"/>
                                        <p:tgtEl>
                                          <p:spTgt spid="11"/>
                                        </p:tgtEl>
                                      </p:cBhvr>
                                    </p:animEffect>
                                  </p:childTnLst>
                                </p:cTn>
                              </p:par>
                              <p:par>
                                <p:cTn id="23" presetID="12" presetClass="entr" presetSubtype="2"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slide(fromRight)">
                                      <p:cBhvr>
                                        <p:cTn id="25" dur="3000"/>
                                        <p:tgtEl>
                                          <p:spTgt spid="10"/>
                                        </p:tgtEl>
                                      </p:cBhvr>
                                    </p:animEffect>
                                  </p:childTnLst>
                                </p:cTn>
                              </p:par>
                              <p:par>
                                <p:cTn id="26" presetID="12" presetClass="entr" presetSubtype="2"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slide(fromRight)">
                                      <p:cBhvr>
                                        <p:cTn id="28" dur="3000"/>
                                        <p:tgtEl>
                                          <p:spTgt spid="12"/>
                                        </p:tgtEl>
                                      </p:cBhvr>
                                    </p:animEffect>
                                  </p:childTnLst>
                                </p:cTn>
                              </p:par>
                            </p:childTnLst>
                          </p:cTn>
                        </p:par>
                        <p:par>
                          <p:cTn id="29" fill="hold" nodeType="afterGroup">
                            <p:stCondLst>
                              <p:cond delay="3000"/>
                            </p:stCondLst>
                            <p:childTnLst>
                              <p:par>
                                <p:cTn id="30" presetID="2" presetClass="exit" presetSubtype="2" fill="hold" nodeType="afterEffect">
                                  <p:stCondLst>
                                    <p:cond delay="0"/>
                                  </p:stCondLst>
                                  <p:childTnLst>
                                    <p:anim calcmode="lin" valueType="num">
                                      <p:cBhvr additive="base">
                                        <p:cTn id="31" dur="3000"/>
                                        <p:tgtEl>
                                          <p:spTgt spid="5"/>
                                        </p:tgtEl>
                                        <p:attrNameLst>
                                          <p:attrName>ppt_x</p:attrName>
                                        </p:attrNameLst>
                                      </p:cBhvr>
                                      <p:tavLst>
                                        <p:tav tm="0">
                                          <p:val>
                                            <p:strVal val="ppt_x"/>
                                          </p:val>
                                        </p:tav>
                                        <p:tav tm="100000">
                                          <p:val>
                                            <p:strVal val="1+ppt_w/2"/>
                                          </p:val>
                                        </p:tav>
                                      </p:tavLst>
                                    </p:anim>
                                    <p:anim calcmode="lin" valueType="num">
                                      <p:cBhvr additive="base">
                                        <p:cTn id="32" dur="3000"/>
                                        <p:tgtEl>
                                          <p:spTgt spid="5"/>
                                        </p:tgtEl>
                                        <p:attrNameLst>
                                          <p:attrName>ppt_y</p:attrName>
                                        </p:attrNameLst>
                                      </p:cBhvr>
                                      <p:tavLst>
                                        <p:tav tm="0">
                                          <p:val>
                                            <p:strVal val="ppt_y"/>
                                          </p:val>
                                        </p:tav>
                                        <p:tav tm="100000">
                                          <p:val>
                                            <p:strVal val="ppt_y"/>
                                          </p:val>
                                        </p:tav>
                                      </p:tavLst>
                                    </p:anim>
                                    <p:set>
                                      <p:cBhvr>
                                        <p:cTn id="33" dur="1" fill="hold">
                                          <p:stCondLst>
                                            <p:cond delay="2999"/>
                                          </p:stCondLst>
                                        </p:cTn>
                                        <p:tgtEl>
                                          <p:spTgt spid="5"/>
                                        </p:tgtEl>
                                        <p:attrNameLst>
                                          <p:attrName>style.visibility</p:attrName>
                                        </p:attrNameLst>
                                      </p:cBhvr>
                                      <p:to>
                                        <p:strVal val="hidden"/>
                                      </p:to>
                                    </p:set>
                                  </p:childTnLst>
                                </p:cTn>
                              </p:par>
                              <p:par>
                                <p:cTn id="34" presetID="2" presetClass="exit" presetSubtype="2" fill="hold" nodeType="withEffect">
                                  <p:stCondLst>
                                    <p:cond delay="0"/>
                                  </p:stCondLst>
                                  <p:childTnLst>
                                    <p:anim calcmode="lin" valueType="num">
                                      <p:cBhvr additive="base">
                                        <p:cTn id="35" dur="3000"/>
                                        <p:tgtEl>
                                          <p:spTgt spid="9"/>
                                        </p:tgtEl>
                                        <p:attrNameLst>
                                          <p:attrName>ppt_x</p:attrName>
                                        </p:attrNameLst>
                                      </p:cBhvr>
                                      <p:tavLst>
                                        <p:tav tm="0">
                                          <p:val>
                                            <p:strVal val="ppt_x"/>
                                          </p:val>
                                        </p:tav>
                                        <p:tav tm="100000">
                                          <p:val>
                                            <p:strVal val="1+ppt_w/2"/>
                                          </p:val>
                                        </p:tav>
                                      </p:tavLst>
                                    </p:anim>
                                    <p:anim calcmode="lin" valueType="num">
                                      <p:cBhvr additive="base">
                                        <p:cTn id="36" dur="3000"/>
                                        <p:tgtEl>
                                          <p:spTgt spid="9"/>
                                        </p:tgtEl>
                                        <p:attrNameLst>
                                          <p:attrName>ppt_y</p:attrName>
                                        </p:attrNameLst>
                                      </p:cBhvr>
                                      <p:tavLst>
                                        <p:tav tm="0">
                                          <p:val>
                                            <p:strVal val="ppt_y"/>
                                          </p:val>
                                        </p:tav>
                                        <p:tav tm="100000">
                                          <p:val>
                                            <p:strVal val="ppt_y"/>
                                          </p:val>
                                        </p:tav>
                                      </p:tavLst>
                                    </p:anim>
                                    <p:set>
                                      <p:cBhvr>
                                        <p:cTn id="37" dur="1" fill="hold">
                                          <p:stCondLst>
                                            <p:cond delay="2999"/>
                                          </p:stCondLst>
                                        </p:cTn>
                                        <p:tgtEl>
                                          <p:spTgt spid="9"/>
                                        </p:tgtEl>
                                        <p:attrNameLst>
                                          <p:attrName>style.visibility</p:attrName>
                                        </p:attrNameLst>
                                      </p:cBhvr>
                                      <p:to>
                                        <p:strVal val="hidden"/>
                                      </p:to>
                                    </p:set>
                                  </p:childTnLst>
                                </p:cTn>
                              </p:par>
                              <p:par>
                                <p:cTn id="38" presetID="2" presetClass="exit" presetSubtype="2" fill="hold" nodeType="withEffect">
                                  <p:stCondLst>
                                    <p:cond delay="0"/>
                                  </p:stCondLst>
                                  <p:childTnLst>
                                    <p:anim calcmode="lin" valueType="num">
                                      <p:cBhvr additive="base">
                                        <p:cTn id="39" dur="3000"/>
                                        <p:tgtEl>
                                          <p:spTgt spid="7"/>
                                        </p:tgtEl>
                                        <p:attrNameLst>
                                          <p:attrName>ppt_x</p:attrName>
                                        </p:attrNameLst>
                                      </p:cBhvr>
                                      <p:tavLst>
                                        <p:tav tm="0">
                                          <p:val>
                                            <p:strVal val="ppt_x"/>
                                          </p:val>
                                        </p:tav>
                                        <p:tav tm="100000">
                                          <p:val>
                                            <p:strVal val="1+ppt_w/2"/>
                                          </p:val>
                                        </p:tav>
                                      </p:tavLst>
                                    </p:anim>
                                    <p:anim calcmode="lin" valueType="num">
                                      <p:cBhvr additive="base">
                                        <p:cTn id="40" dur="3000"/>
                                        <p:tgtEl>
                                          <p:spTgt spid="7"/>
                                        </p:tgtEl>
                                        <p:attrNameLst>
                                          <p:attrName>ppt_y</p:attrName>
                                        </p:attrNameLst>
                                      </p:cBhvr>
                                      <p:tavLst>
                                        <p:tav tm="0">
                                          <p:val>
                                            <p:strVal val="ppt_y"/>
                                          </p:val>
                                        </p:tav>
                                        <p:tav tm="100000">
                                          <p:val>
                                            <p:strVal val="ppt_y"/>
                                          </p:val>
                                        </p:tav>
                                      </p:tavLst>
                                    </p:anim>
                                    <p:set>
                                      <p:cBhvr>
                                        <p:cTn id="41" dur="1" fill="hold">
                                          <p:stCondLst>
                                            <p:cond delay="2999"/>
                                          </p:stCondLst>
                                        </p:cTn>
                                        <p:tgtEl>
                                          <p:spTgt spid="7"/>
                                        </p:tgtEl>
                                        <p:attrNameLst>
                                          <p:attrName>style.visibility</p:attrName>
                                        </p:attrNameLst>
                                      </p:cBhvr>
                                      <p:to>
                                        <p:strVal val="hidden"/>
                                      </p:to>
                                    </p:set>
                                  </p:childTnLst>
                                </p:cTn>
                              </p:par>
                              <p:par>
                                <p:cTn id="42" presetID="2" presetClass="exit" presetSubtype="2" fill="hold" nodeType="withEffect">
                                  <p:stCondLst>
                                    <p:cond delay="0"/>
                                  </p:stCondLst>
                                  <p:childTnLst>
                                    <p:anim calcmode="lin" valueType="num">
                                      <p:cBhvr additive="base">
                                        <p:cTn id="43" dur="3000"/>
                                        <p:tgtEl>
                                          <p:spTgt spid="11"/>
                                        </p:tgtEl>
                                        <p:attrNameLst>
                                          <p:attrName>ppt_x</p:attrName>
                                        </p:attrNameLst>
                                      </p:cBhvr>
                                      <p:tavLst>
                                        <p:tav tm="0">
                                          <p:val>
                                            <p:strVal val="ppt_x"/>
                                          </p:val>
                                        </p:tav>
                                        <p:tav tm="100000">
                                          <p:val>
                                            <p:strVal val="1+ppt_w/2"/>
                                          </p:val>
                                        </p:tav>
                                      </p:tavLst>
                                    </p:anim>
                                    <p:anim calcmode="lin" valueType="num">
                                      <p:cBhvr additive="base">
                                        <p:cTn id="44" dur="3000"/>
                                        <p:tgtEl>
                                          <p:spTgt spid="11"/>
                                        </p:tgtEl>
                                        <p:attrNameLst>
                                          <p:attrName>ppt_y</p:attrName>
                                        </p:attrNameLst>
                                      </p:cBhvr>
                                      <p:tavLst>
                                        <p:tav tm="0">
                                          <p:val>
                                            <p:strVal val="ppt_y"/>
                                          </p:val>
                                        </p:tav>
                                        <p:tav tm="100000">
                                          <p:val>
                                            <p:strVal val="ppt_y"/>
                                          </p:val>
                                        </p:tav>
                                      </p:tavLst>
                                    </p:anim>
                                    <p:set>
                                      <p:cBhvr>
                                        <p:cTn id="45" dur="1" fill="hold">
                                          <p:stCondLst>
                                            <p:cond delay="2999"/>
                                          </p:stCondLst>
                                        </p:cTn>
                                        <p:tgtEl>
                                          <p:spTgt spid="11"/>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6"/>
                                        </p:tgtEl>
                                        <p:attrNameLst>
                                          <p:attrName>ppt_x</p:attrName>
                                        </p:attrNameLst>
                                      </p:cBhvr>
                                      <p:tavLst>
                                        <p:tav tm="0">
                                          <p:val>
                                            <p:strVal val="ppt_x"/>
                                          </p:val>
                                        </p:tav>
                                        <p:tav tm="100000">
                                          <p:val>
                                            <p:strVal val="0-ppt_w/2"/>
                                          </p:val>
                                        </p:tav>
                                      </p:tavLst>
                                    </p:anim>
                                    <p:anim calcmode="lin" valueType="num">
                                      <p:cBhvr additive="base">
                                        <p:cTn id="48" dur="3000"/>
                                        <p:tgtEl>
                                          <p:spTgt spid="6"/>
                                        </p:tgtEl>
                                        <p:attrNameLst>
                                          <p:attrName>ppt_y</p:attrName>
                                        </p:attrNameLst>
                                      </p:cBhvr>
                                      <p:tavLst>
                                        <p:tav tm="0">
                                          <p:val>
                                            <p:strVal val="ppt_y"/>
                                          </p:val>
                                        </p:tav>
                                        <p:tav tm="100000">
                                          <p:val>
                                            <p:strVal val="ppt_y"/>
                                          </p:val>
                                        </p:tav>
                                      </p:tavLst>
                                    </p:anim>
                                    <p:set>
                                      <p:cBhvr>
                                        <p:cTn id="49" dur="1" fill="hold">
                                          <p:stCondLst>
                                            <p:cond delay="2999"/>
                                          </p:stCondLst>
                                        </p:cTn>
                                        <p:tgtEl>
                                          <p:spTgt spid="6"/>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8"/>
                                        </p:tgtEl>
                                        <p:attrNameLst>
                                          <p:attrName>ppt_x</p:attrName>
                                        </p:attrNameLst>
                                      </p:cBhvr>
                                      <p:tavLst>
                                        <p:tav tm="0">
                                          <p:val>
                                            <p:strVal val="ppt_x"/>
                                          </p:val>
                                        </p:tav>
                                        <p:tav tm="100000">
                                          <p:val>
                                            <p:strVal val="0-ppt_w/2"/>
                                          </p:val>
                                        </p:tav>
                                      </p:tavLst>
                                    </p:anim>
                                    <p:anim calcmode="lin" valueType="num">
                                      <p:cBhvr additive="base">
                                        <p:cTn id="52" dur="3000"/>
                                        <p:tgtEl>
                                          <p:spTgt spid="8"/>
                                        </p:tgtEl>
                                        <p:attrNameLst>
                                          <p:attrName>ppt_y</p:attrName>
                                        </p:attrNameLst>
                                      </p:cBhvr>
                                      <p:tavLst>
                                        <p:tav tm="0">
                                          <p:val>
                                            <p:strVal val="ppt_y"/>
                                          </p:val>
                                        </p:tav>
                                        <p:tav tm="100000">
                                          <p:val>
                                            <p:strVal val="ppt_y"/>
                                          </p:val>
                                        </p:tav>
                                      </p:tavLst>
                                    </p:anim>
                                    <p:set>
                                      <p:cBhvr>
                                        <p:cTn id="53" dur="1" fill="hold">
                                          <p:stCondLst>
                                            <p:cond delay="2999"/>
                                          </p:stCondLst>
                                        </p:cTn>
                                        <p:tgtEl>
                                          <p:spTgt spid="8"/>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10"/>
                                        </p:tgtEl>
                                        <p:attrNameLst>
                                          <p:attrName>ppt_x</p:attrName>
                                        </p:attrNameLst>
                                      </p:cBhvr>
                                      <p:tavLst>
                                        <p:tav tm="0">
                                          <p:val>
                                            <p:strVal val="ppt_x"/>
                                          </p:val>
                                        </p:tav>
                                        <p:tav tm="100000">
                                          <p:val>
                                            <p:strVal val="0-ppt_w/2"/>
                                          </p:val>
                                        </p:tav>
                                      </p:tavLst>
                                    </p:anim>
                                    <p:anim calcmode="lin" valueType="num">
                                      <p:cBhvr additive="base">
                                        <p:cTn id="56" dur="3000"/>
                                        <p:tgtEl>
                                          <p:spTgt spid="10"/>
                                        </p:tgtEl>
                                        <p:attrNameLst>
                                          <p:attrName>ppt_y</p:attrName>
                                        </p:attrNameLst>
                                      </p:cBhvr>
                                      <p:tavLst>
                                        <p:tav tm="0">
                                          <p:val>
                                            <p:strVal val="ppt_y"/>
                                          </p:val>
                                        </p:tav>
                                        <p:tav tm="100000">
                                          <p:val>
                                            <p:strVal val="ppt_y"/>
                                          </p:val>
                                        </p:tav>
                                      </p:tavLst>
                                    </p:anim>
                                    <p:set>
                                      <p:cBhvr>
                                        <p:cTn id="57" dur="1" fill="hold">
                                          <p:stCondLst>
                                            <p:cond delay="2999"/>
                                          </p:stCondLst>
                                        </p:cTn>
                                        <p:tgtEl>
                                          <p:spTgt spid="10"/>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12"/>
                                        </p:tgtEl>
                                        <p:attrNameLst>
                                          <p:attrName>ppt_x</p:attrName>
                                        </p:attrNameLst>
                                      </p:cBhvr>
                                      <p:tavLst>
                                        <p:tav tm="0">
                                          <p:val>
                                            <p:strVal val="ppt_x"/>
                                          </p:val>
                                        </p:tav>
                                        <p:tav tm="100000">
                                          <p:val>
                                            <p:strVal val="0-ppt_w/2"/>
                                          </p:val>
                                        </p:tav>
                                      </p:tavLst>
                                    </p:anim>
                                    <p:anim calcmode="lin" valueType="num">
                                      <p:cBhvr additive="base">
                                        <p:cTn id="60" dur="3000"/>
                                        <p:tgtEl>
                                          <p:spTgt spid="12"/>
                                        </p:tgtEl>
                                        <p:attrNameLst>
                                          <p:attrName>ppt_y</p:attrName>
                                        </p:attrNameLst>
                                      </p:cBhvr>
                                      <p:tavLst>
                                        <p:tav tm="0">
                                          <p:val>
                                            <p:strVal val="ppt_y"/>
                                          </p:val>
                                        </p:tav>
                                        <p:tav tm="100000">
                                          <p:val>
                                            <p:strVal val="ppt_y"/>
                                          </p:val>
                                        </p:tav>
                                      </p:tavLst>
                                    </p:anim>
                                    <p:set>
                                      <p:cBhvr>
                                        <p:cTn id="61" dur="1" fill="hold">
                                          <p:stCondLst>
                                            <p:cond delay="2999"/>
                                          </p:stCondLst>
                                        </p:cTn>
                                        <p:tgtEl>
                                          <p:spTgt spid="12"/>
                                        </p:tgtEl>
                                        <p:attrNameLst>
                                          <p:attrName>style.visibility</p:attrName>
                                        </p:attrNameLst>
                                      </p:cBhvr>
                                      <p:to>
                                        <p:strVal val="hidden"/>
                                      </p:to>
                                    </p:set>
                                  </p:childTnLst>
                                </p:cTn>
                              </p:par>
                              <p:par>
                                <p:cTn id="62" presetID="23" presetClass="entr" presetSubtype="288"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p:cTn id="64" dur="3000" fill="hold"/>
                                        <p:tgtEl>
                                          <p:spTgt spid="4"/>
                                        </p:tgtEl>
                                        <p:attrNameLst>
                                          <p:attrName>ppt_w</p:attrName>
                                        </p:attrNameLst>
                                      </p:cBhvr>
                                      <p:tavLst>
                                        <p:tav tm="0">
                                          <p:val>
                                            <p:strVal val="4/3*#ppt_w"/>
                                          </p:val>
                                        </p:tav>
                                        <p:tav tm="100000">
                                          <p:val>
                                            <p:strVal val="#ppt_w"/>
                                          </p:val>
                                        </p:tav>
                                      </p:tavLst>
                                    </p:anim>
                                    <p:anim calcmode="lin" valueType="num">
                                      <p:cBhvr>
                                        <p:cTn id="65" dur="3000" fill="hold"/>
                                        <p:tgtEl>
                                          <p:spTgt spid="4"/>
                                        </p:tgtEl>
                                        <p:attrNameLst>
                                          <p:attrName>ppt_h</p:attrName>
                                        </p:attrNameLst>
                                      </p:cBhvr>
                                      <p:tavLst>
                                        <p:tav tm="0">
                                          <p:val>
                                            <p:strVal val="4/3*#ppt_h"/>
                                          </p:val>
                                        </p:tav>
                                        <p:tav tm="100000">
                                          <p:val>
                                            <p:strVal val="#ppt_h"/>
                                          </p:val>
                                        </p:tav>
                                      </p:tavLst>
                                    </p:anim>
                                  </p:childTnLst>
                                </p:cTn>
                              </p:par>
                              <p:par>
                                <p:cTn id="66" presetID="16" presetClass="entr" presetSubtype="21"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barn(inVertical)">
                                      <p:cBhvr>
                                        <p:cTn id="68" dur="3000"/>
                                        <p:tgtEl>
                                          <p:spTgt spid="4"/>
                                        </p:tgtEl>
                                      </p:cBhvr>
                                    </p:animEffect>
                                  </p:childTnLst>
                                </p:cTn>
                              </p:par>
                            </p:childTnLst>
                          </p:cTn>
                        </p:par>
                        <p:par>
                          <p:cTn id="69" fill="hold" nodeType="afterGroup">
                            <p:stCondLst>
                              <p:cond delay="6000"/>
                            </p:stCondLst>
                            <p:childTnLst>
                              <p:par>
                                <p:cTn id="70" presetID="40" presetClass="entr" presetSubtype="0" fill="hold" grpId="0" nodeType="afterEffect">
                                  <p:stCondLst>
                                    <p:cond delay="0"/>
                                  </p:stCondLst>
                                  <p:iterate type="lt">
                                    <p:tmPct val="10000"/>
                                  </p:iterate>
                                  <p:childTnLst>
                                    <p:set>
                                      <p:cBhvr>
                                        <p:cTn id="71" dur="1" fill="hold">
                                          <p:stCondLst>
                                            <p:cond delay="0"/>
                                          </p:stCondLst>
                                        </p:cTn>
                                        <p:tgtEl>
                                          <p:spTgt spid="13"/>
                                        </p:tgtEl>
                                        <p:attrNameLst>
                                          <p:attrName>style.visibility</p:attrName>
                                        </p:attrNameLst>
                                      </p:cBhvr>
                                      <p:to>
                                        <p:strVal val="visible"/>
                                      </p:to>
                                    </p:set>
                                    <p:animEffect transition="in" filter="fade">
                                      <p:cBhvr>
                                        <p:cTn id="72" dur="1000"/>
                                        <p:tgtEl>
                                          <p:spTgt spid="13"/>
                                        </p:tgtEl>
                                      </p:cBhvr>
                                    </p:animEffect>
                                    <p:anim calcmode="lin" valueType="num">
                                      <p:cBhvr>
                                        <p:cTn id="73" dur="1000" fill="hold"/>
                                        <p:tgtEl>
                                          <p:spTgt spid="13"/>
                                        </p:tgtEl>
                                        <p:attrNameLst>
                                          <p:attrName>ppt_x</p:attrName>
                                        </p:attrNameLst>
                                      </p:cBhvr>
                                      <p:tavLst>
                                        <p:tav tm="0">
                                          <p:val>
                                            <p:strVal val="#ppt_x-.1"/>
                                          </p:val>
                                        </p:tav>
                                        <p:tav tm="100000">
                                          <p:val>
                                            <p:strVal val="#ppt_x"/>
                                          </p:val>
                                        </p:tav>
                                      </p:tavLst>
                                    </p:anim>
                                    <p:anim calcmode="lin" valueType="num">
                                      <p:cBhvr>
                                        <p:cTn id="74"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21.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395288" y="4586288"/>
            <a:ext cx="8208962" cy="922337"/>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tamaño de los bulbos de azafrán es muy importante en el rendimiento de la primera floración puesto que influye en la obtención de un mayor número de flores, y por tanto en el rendimiento de la cosecha.</a:t>
            </a:r>
          </a:p>
        </p:txBody>
      </p:sp>
    </p:spTree>
  </p:cSld>
  <p:clrMapOvr>
    <a:masterClrMapping/>
  </p:clrMapOvr>
  <mc:AlternateContent xmlns:mc="http://schemas.openxmlformats.org/markup-compatibility/2006" xmlns:p14="http://schemas.microsoft.com/office/powerpoint/2010/main">
    <mc:Choice Requires="p14">
      <p:transition spd="slow" p14:dur="2000" advTm="28000">
        <p:comb/>
      </p:transition>
    </mc:Choice>
    <mc:Fallback xmlns="">
      <p:transition spd="slow" advTm="28000">
        <p:comb/>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childTnLst>
                                </p:cTn>
                              </p:par>
                              <p:par>
                                <p:cTn id="9" presetID="29"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ppt_x</p:attrName>
                                        </p:attrNameLst>
                                      </p:cBhvr>
                                      <p:tavLst>
                                        <p:tav tm="0">
                                          <p:val>
                                            <p:strVal val="#ppt_x-.2"/>
                                          </p:val>
                                        </p:tav>
                                        <p:tav tm="100000">
                                          <p:val>
                                            <p:strVal val="#ppt_x"/>
                                          </p:val>
                                        </p:tav>
                                      </p:tavLst>
                                    </p:anim>
                                    <p:anim calcmode="lin" valueType="num">
                                      <p:cBhvr>
                                        <p:cTn id="12"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3" dur="3000"/>
                                        <p:tgtEl>
                                          <p:spTgt spid="4"/>
                                        </p:tgtEl>
                                      </p:cBhvr>
                                    </p:animEffect>
                                  </p:childTnLst>
                                </p:cTn>
                              </p:par>
                            </p:childTnLst>
                          </p:cTn>
                        </p:par>
                        <p:par>
                          <p:cTn id="14" fill="hold" nodeType="afterGroup">
                            <p:stCondLst>
                              <p:cond delay="3000"/>
                            </p:stCondLst>
                            <p:childTnLst>
                              <p:par>
                                <p:cTn id="15" presetID="23" presetClass="exit" presetSubtype="272" fill="hold" nodeType="afterEffect">
                                  <p:stCondLst>
                                    <p:cond delay="500"/>
                                  </p:stCondLst>
                                  <p:childTnLst>
                                    <p:anim calcmode="lin" valueType="num">
                                      <p:cBhvr>
                                        <p:cTn id="16" dur="3000"/>
                                        <p:tgtEl>
                                          <p:spTgt spid="4"/>
                                        </p:tgtEl>
                                        <p:attrNameLst>
                                          <p:attrName>ppt_w</p:attrName>
                                        </p:attrNameLst>
                                      </p:cBhvr>
                                      <p:tavLst>
                                        <p:tav tm="0">
                                          <p:val>
                                            <p:strVal val="ppt_w"/>
                                          </p:val>
                                        </p:tav>
                                        <p:tav tm="100000">
                                          <p:val>
                                            <p:strVal val="4/3*ppt_w"/>
                                          </p:val>
                                        </p:tav>
                                      </p:tavLst>
                                    </p:anim>
                                    <p:anim calcmode="lin" valueType="num">
                                      <p:cBhvr>
                                        <p:cTn id="17" dur="3000"/>
                                        <p:tgtEl>
                                          <p:spTgt spid="4"/>
                                        </p:tgtEl>
                                        <p:attrNameLst>
                                          <p:attrName>ppt_h</p:attrName>
                                        </p:attrNameLst>
                                      </p:cBhvr>
                                      <p:tavLst>
                                        <p:tav tm="0">
                                          <p:val>
                                            <p:strVal val="ppt_h"/>
                                          </p:val>
                                        </p:tav>
                                        <p:tav tm="100000">
                                          <p:val>
                                            <p:strVal val="4/3*ppt_h"/>
                                          </p:val>
                                        </p:tav>
                                      </p:tavLst>
                                    </p:anim>
                                    <p:set>
                                      <p:cBhvr>
                                        <p:cTn id="18" dur="1" fill="hold">
                                          <p:stCondLst>
                                            <p:cond delay="2999"/>
                                          </p:stCondLst>
                                        </p:cTn>
                                        <p:tgtEl>
                                          <p:spTgt spid="4"/>
                                        </p:tgtEl>
                                        <p:attrNameLst>
                                          <p:attrName>style.visibility</p:attrName>
                                        </p:attrNameLst>
                                      </p:cBhvr>
                                      <p:to>
                                        <p:strVal val="hidden"/>
                                      </p:to>
                                    </p:set>
                                  </p:childTnLst>
                                </p:cTn>
                              </p:par>
                              <p:par>
                                <p:cTn id="19" presetID="4" presetClass="exit" presetSubtype="32" fill="hold" nodeType="withEffect">
                                  <p:stCondLst>
                                    <p:cond delay="500"/>
                                  </p:stCondLst>
                                  <p:childTnLst>
                                    <p:animEffect transition="out" filter="box(out)">
                                      <p:cBhvr>
                                        <p:cTn id="20" dur="3000"/>
                                        <p:tgtEl>
                                          <p:spTgt spid="4"/>
                                        </p:tgtEl>
                                      </p:cBhvr>
                                    </p:animEffect>
                                    <p:set>
                                      <p:cBhvr>
                                        <p:cTn id="21" dur="1" fill="hold">
                                          <p:stCondLst>
                                            <p:cond delay="2999"/>
                                          </p:stCondLst>
                                        </p:cTn>
                                        <p:tgtEl>
                                          <p:spTgt spid="4"/>
                                        </p:tgtEl>
                                        <p:attrNameLst>
                                          <p:attrName>style.visibility</p:attrName>
                                        </p:attrNameLst>
                                      </p:cBhvr>
                                      <p:to>
                                        <p:strVal val="hidden"/>
                                      </p:to>
                                    </p:set>
                                  </p:childTnLst>
                                </p:cTn>
                              </p:par>
                              <p:par>
                                <p:cTn id="22" presetID="23" presetClass="entr" presetSubtype="288" fill="hold" nodeType="withEffect">
                                  <p:stCondLst>
                                    <p:cond delay="500"/>
                                  </p:stCondLst>
                                  <p:childTnLst>
                                    <p:set>
                                      <p:cBhvr>
                                        <p:cTn id="23" dur="1" fill="hold">
                                          <p:stCondLst>
                                            <p:cond delay="0"/>
                                          </p:stCondLst>
                                        </p:cTn>
                                        <p:tgtEl>
                                          <p:spTgt spid="7"/>
                                        </p:tgtEl>
                                        <p:attrNameLst>
                                          <p:attrName>style.visibility</p:attrName>
                                        </p:attrNameLst>
                                      </p:cBhvr>
                                      <p:to>
                                        <p:strVal val="visible"/>
                                      </p:to>
                                    </p:set>
                                    <p:anim calcmode="lin" valueType="num">
                                      <p:cBhvr>
                                        <p:cTn id="24" dur="3000" fill="hold"/>
                                        <p:tgtEl>
                                          <p:spTgt spid="7"/>
                                        </p:tgtEl>
                                        <p:attrNameLst>
                                          <p:attrName>ppt_w</p:attrName>
                                        </p:attrNameLst>
                                      </p:cBhvr>
                                      <p:tavLst>
                                        <p:tav tm="0">
                                          <p:val>
                                            <p:strVal val="4/3*#ppt_w"/>
                                          </p:val>
                                        </p:tav>
                                        <p:tav tm="100000">
                                          <p:val>
                                            <p:strVal val="#ppt_w"/>
                                          </p:val>
                                        </p:tav>
                                      </p:tavLst>
                                    </p:anim>
                                    <p:anim calcmode="lin" valueType="num">
                                      <p:cBhvr>
                                        <p:cTn id="25" dur="3000" fill="hold"/>
                                        <p:tgtEl>
                                          <p:spTgt spid="7"/>
                                        </p:tgtEl>
                                        <p:attrNameLst>
                                          <p:attrName>ppt_h</p:attrName>
                                        </p:attrNameLst>
                                      </p:cBhvr>
                                      <p:tavLst>
                                        <p:tav tm="0">
                                          <p:val>
                                            <p:strVal val="4/3*#ppt_h"/>
                                          </p:val>
                                        </p:tav>
                                        <p:tav tm="100000">
                                          <p:val>
                                            <p:strVal val="#ppt_h"/>
                                          </p:val>
                                        </p:tav>
                                      </p:tavLst>
                                    </p:anim>
                                  </p:childTnLst>
                                </p:cTn>
                              </p:par>
                              <p:par>
                                <p:cTn id="26" presetID="4" presetClass="entr" presetSubtype="32" fill="hold" nodeType="withEffect">
                                  <p:stCondLst>
                                    <p:cond delay="500"/>
                                  </p:stCondLst>
                                  <p:childTnLst>
                                    <p:set>
                                      <p:cBhvr>
                                        <p:cTn id="27" dur="1" fill="hold">
                                          <p:stCondLst>
                                            <p:cond delay="0"/>
                                          </p:stCondLst>
                                        </p:cTn>
                                        <p:tgtEl>
                                          <p:spTgt spid="7"/>
                                        </p:tgtEl>
                                        <p:attrNameLst>
                                          <p:attrName>style.visibility</p:attrName>
                                        </p:attrNameLst>
                                      </p:cBhvr>
                                      <p:to>
                                        <p:strVal val="visible"/>
                                      </p:to>
                                    </p:set>
                                    <p:animEffect transition="in" filter="box(out)">
                                      <p:cBhvr>
                                        <p:cTn id="28" dur="3000"/>
                                        <p:tgtEl>
                                          <p:spTgt spid="7"/>
                                        </p:tgtEl>
                                      </p:cBhvr>
                                    </p:animEffect>
                                  </p:childTnLst>
                                </p:cTn>
                              </p:par>
                            </p:childTnLst>
                          </p:cTn>
                        </p:par>
                        <p:par>
                          <p:cTn id="29" fill="hold" nodeType="afterGroup">
                            <p:stCondLst>
                              <p:cond delay="65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cstate="print"/>
          <a:srcRect/>
          <a:stretch>
            <a:fillRect/>
          </a:stretch>
        </p:blipFill>
        <p:spPr bwMode="auto">
          <a:xfrm>
            <a:off x="0" y="0"/>
            <a:ext cx="9144000" cy="5708650"/>
          </a:xfrm>
          <a:prstGeom prst="rect">
            <a:avLst/>
          </a:prstGeom>
          <a:gradFill rotWithShape="0">
            <a:gsLst>
              <a:gs pos="0">
                <a:srgbClr val="8488C4"/>
              </a:gs>
              <a:gs pos="53000">
                <a:srgbClr val="D4DEFF"/>
              </a:gs>
              <a:gs pos="83000">
                <a:srgbClr val="D4DEFF"/>
              </a:gs>
              <a:gs pos="100000">
                <a:srgbClr val="96AB94"/>
              </a:gs>
            </a:gsLst>
            <a:lin ang="5400000"/>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4572000" y="0"/>
            <a:ext cx="3214688" cy="5715000"/>
          </a:xfrm>
          <a:prstGeom prst="moon">
            <a:avLst>
              <a:gd name="adj" fmla="val 13650"/>
            </a:avLst>
          </a:prstGeom>
          <a:solidFill>
            <a:schemeClr val="accent4">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6" name="5 Luna"/>
          <p:cNvSpPr/>
          <p:nvPr/>
        </p:nvSpPr>
        <p:spPr>
          <a:xfrm flipH="1">
            <a:off x="1143000" y="0"/>
            <a:ext cx="3429000" cy="5715000"/>
          </a:xfrm>
          <a:prstGeom prst="moon">
            <a:avLst>
              <a:gd name="adj" fmla="val 12079"/>
            </a:avLst>
          </a:prstGeom>
          <a:solidFill>
            <a:schemeClr val="accent4">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7" name="6 Luna"/>
          <p:cNvSpPr/>
          <p:nvPr/>
        </p:nvSpPr>
        <p:spPr>
          <a:xfrm flipH="1">
            <a:off x="928688" y="238125"/>
            <a:ext cx="3000375" cy="5238750"/>
          </a:xfrm>
          <a:prstGeom prst="moon">
            <a:avLst>
              <a:gd name="adj" fmla="val 13920"/>
            </a:avLst>
          </a:prstGeom>
          <a:solidFill>
            <a:schemeClr val="accent4">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8" name="7 Luna"/>
          <p:cNvSpPr/>
          <p:nvPr/>
        </p:nvSpPr>
        <p:spPr>
          <a:xfrm>
            <a:off x="5219700" y="157163"/>
            <a:ext cx="2928938" cy="5400675"/>
          </a:xfrm>
          <a:prstGeom prst="moon">
            <a:avLst>
              <a:gd name="adj" fmla="val 12905"/>
            </a:avLst>
          </a:prstGeom>
          <a:solidFill>
            <a:schemeClr val="accent4">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9" name="8 Luna"/>
          <p:cNvSpPr/>
          <p:nvPr/>
        </p:nvSpPr>
        <p:spPr>
          <a:xfrm flipH="1">
            <a:off x="857250" y="596900"/>
            <a:ext cx="2428875" cy="4583113"/>
          </a:xfrm>
          <a:prstGeom prst="moon">
            <a:avLst>
              <a:gd name="adj" fmla="val 15694"/>
            </a:avLst>
          </a:prstGeom>
          <a:solidFill>
            <a:schemeClr val="accent4">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0" name="9 Luna"/>
          <p:cNvSpPr/>
          <p:nvPr/>
        </p:nvSpPr>
        <p:spPr>
          <a:xfrm>
            <a:off x="5857875" y="596900"/>
            <a:ext cx="2357438" cy="4583113"/>
          </a:xfrm>
          <a:prstGeom prst="moon">
            <a:avLst>
              <a:gd name="adj" fmla="val 14966"/>
            </a:avLst>
          </a:prstGeom>
          <a:solidFill>
            <a:schemeClr val="accent4">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1" name="10 Luna"/>
          <p:cNvSpPr/>
          <p:nvPr/>
        </p:nvSpPr>
        <p:spPr>
          <a:xfrm flipH="1">
            <a:off x="642938" y="835025"/>
            <a:ext cx="2071687" cy="3987800"/>
          </a:xfrm>
          <a:prstGeom prst="moon">
            <a:avLst>
              <a:gd name="adj" fmla="val 17576"/>
            </a:avLst>
          </a:prstGeom>
          <a:solidFill>
            <a:schemeClr val="accent4">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2" name="11 Luna"/>
          <p:cNvSpPr/>
          <p:nvPr/>
        </p:nvSpPr>
        <p:spPr>
          <a:xfrm>
            <a:off x="6429375" y="892175"/>
            <a:ext cx="1785938" cy="3990975"/>
          </a:xfrm>
          <a:prstGeom prst="moon">
            <a:avLst>
              <a:gd name="adj" fmla="val 20623"/>
            </a:avLst>
          </a:prstGeom>
          <a:solidFill>
            <a:schemeClr val="accent4">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3" name="12 Luna"/>
          <p:cNvSpPr/>
          <p:nvPr/>
        </p:nvSpPr>
        <p:spPr>
          <a:xfrm flipH="1">
            <a:off x="714375" y="1190625"/>
            <a:ext cx="1500188" cy="3275013"/>
          </a:xfrm>
          <a:prstGeom prst="moon">
            <a:avLst>
              <a:gd name="adj" fmla="val 24687"/>
            </a:avLst>
          </a:prstGeom>
          <a:solidFill>
            <a:schemeClr val="accent4">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4" name="13 Luna"/>
          <p:cNvSpPr/>
          <p:nvPr/>
        </p:nvSpPr>
        <p:spPr>
          <a:xfrm>
            <a:off x="6929438" y="1249363"/>
            <a:ext cx="1428750" cy="3275012"/>
          </a:xfrm>
          <a:prstGeom prst="moon">
            <a:avLst>
              <a:gd name="adj" fmla="val 24890"/>
            </a:avLst>
          </a:prstGeom>
          <a:solidFill>
            <a:schemeClr val="accent4">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5" name="14 Luna"/>
          <p:cNvSpPr/>
          <p:nvPr/>
        </p:nvSpPr>
        <p:spPr>
          <a:xfrm flipH="1">
            <a:off x="642938" y="1549400"/>
            <a:ext cx="1071562" cy="2559050"/>
          </a:xfrm>
          <a:prstGeom prst="moon">
            <a:avLst>
              <a:gd name="adj" fmla="val 28954"/>
            </a:avLst>
          </a:prstGeom>
          <a:solidFill>
            <a:schemeClr val="accent4">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6" name="15 Luna"/>
          <p:cNvSpPr/>
          <p:nvPr/>
        </p:nvSpPr>
        <p:spPr>
          <a:xfrm>
            <a:off x="7429500" y="1549400"/>
            <a:ext cx="1143000" cy="2559050"/>
          </a:xfrm>
          <a:prstGeom prst="moon">
            <a:avLst>
              <a:gd name="adj" fmla="val 32890"/>
            </a:avLst>
          </a:prstGeom>
          <a:solidFill>
            <a:schemeClr val="accent4">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7" name="16 Luna"/>
          <p:cNvSpPr/>
          <p:nvPr/>
        </p:nvSpPr>
        <p:spPr>
          <a:xfrm flipH="1">
            <a:off x="500063" y="2082800"/>
            <a:ext cx="785812" cy="1549400"/>
          </a:xfrm>
          <a:prstGeom prst="moon">
            <a:avLst>
              <a:gd name="adj" fmla="val 32833"/>
            </a:avLst>
          </a:prstGeom>
          <a:solidFill>
            <a:schemeClr val="accent4">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8" name="17 Luna"/>
          <p:cNvSpPr/>
          <p:nvPr/>
        </p:nvSpPr>
        <p:spPr>
          <a:xfrm>
            <a:off x="7929563" y="2025650"/>
            <a:ext cx="785812" cy="1546225"/>
          </a:xfrm>
          <a:prstGeom prst="moon">
            <a:avLst>
              <a:gd name="adj" fmla="val 32890"/>
            </a:avLst>
          </a:prstGeom>
          <a:solidFill>
            <a:schemeClr val="accent4">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9" name="18 Luna"/>
          <p:cNvSpPr/>
          <p:nvPr/>
        </p:nvSpPr>
        <p:spPr>
          <a:xfrm>
            <a:off x="8358188" y="2381250"/>
            <a:ext cx="571500" cy="952500"/>
          </a:xfrm>
          <a:prstGeom prst="moon">
            <a:avLst>
              <a:gd name="adj" fmla="val 43002"/>
            </a:avLst>
          </a:prstGeom>
          <a:solidFill>
            <a:schemeClr val="accent4">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20" name="19 Luna"/>
          <p:cNvSpPr/>
          <p:nvPr/>
        </p:nvSpPr>
        <p:spPr>
          <a:xfrm flipH="1">
            <a:off x="214313" y="2381250"/>
            <a:ext cx="571500" cy="1012825"/>
          </a:xfrm>
          <a:prstGeom prst="moon">
            <a:avLst>
              <a:gd name="adj" fmla="val 43499"/>
            </a:avLst>
          </a:prstGeom>
          <a:solidFill>
            <a:schemeClr val="accent4">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23" name="22 CuadroTexto"/>
          <p:cNvSpPr txBox="1"/>
          <p:nvPr/>
        </p:nvSpPr>
        <p:spPr>
          <a:xfrm>
            <a:off x="1187450" y="4657725"/>
            <a:ext cx="727233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Los bulbos de azafrán deben almacenarse en locales que estén provistos de una buena ventilación, con una temperatura constante de 5 ºC y una humedad de entre el 70% y el 80%</a:t>
            </a:r>
          </a:p>
        </p:txBody>
      </p:sp>
    </p:spTree>
  </p:cSld>
  <p:clrMapOvr>
    <a:masterClrMapping/>
  </p:clrMapOvr>
  <mc:AlternateContent xmlns:mc="http://schemas.openxmlformats.org/markup-compatibility/2006" xmlns:p14="http://schemas.microsoft.com/office/powerpoint/2010/main">
    <mc:Choice Requires="p14">
      <p:transition spd="slow" p14:dur="2000" advTm="25000">
        <p:comb/>
      </p:transition>
    </mc:Choice>
    <mc:Fallback xmlns="">
      <p:transition spd="slow" advTm="25000">
        <p:comb/>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1+#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1+#ppt_w/2"/>
                                          </p:val>
                                        </p:tav>
                                        <p:tav tm="100000">
                                          <p:val>
                                            <p:strVal val="#ppt_x"/>
                                          </p:val>
                                        </p:tav>
                                      </p:tavLst>
                                    </p:anim>
                                    <p:anim calcmode="lin" valueType="num">
                                      <p:cBhvr additive="base">
                                        <p:cTn id="24" dur="3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1+#ppt_w/2"/>
                                          </p:val>
                                        </p:tav>
                                        <p:tav tm="100000">
                                          <p:val>
                                            <p:strVal val="#ppt_x"/>
                                          </p:val>
                                        </p:tav>
                                      </p:tavLst>
                                    </p:anim>
                                    <p:anim calcmode="lin" valueType="num">
                                      <p:cBhvr additive="base">
                                        <p:cTn id="28" dur="3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3000" fill="hold"/>
                                        <p:tgtEl>
                                          <p:spTgt spid="20"/>
                                        </p:tgtEl>
                                        <p:attrNameLst>
                                          <p:attrName>ppt_x</p:attrName>
                                        </p:attrNameLst>
                                      </p:cBhvr>
                                      <p:tavLst>
                                        <p:tav tm="0">
                                          <p:val>
                                            <p:strVal val="1+#ppt_w/2"/>
                                          </p:val>
                                        </p:tav>
                                        <p:tav tm="100000">
                                          <p:val>
                                            <p:strVal val="#ppt_x"/>
                                          </p:val>
                                        </p:tav>
                                      </p:tavLst>
                                    </p:anim>
                                    <p:anim calcmode="lin" valueType="num">
                                      <p:cBhvr additive="base">
                                        <p:cTn id="32" dur="3000" fill="hold"/>
                                        <p:tgtEl>
                                          <p:spTgt spid="20"/>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3000" fill="hold"/>
                                        <p:tgtEl>
                                          <p:spTgt spid="17"/>
                                        </p:tgtEl>
                                        <p:attrNameLst>
                                          <p:attrName>ppt_x</p:attrName>
                                        </p:attrNameLst>
                                      </p:cBhvr>
                                      <p:tavLst>
                                        <p:tav tm="0">
                                          <p:val>
                                            <p:strVal val="1+#ppt_w/2"/>
                                          </p:val>
                                        </p:tav>
                                        <p:tav tm="100000">
                                          <p:val>
                                            <p:strVal val="#ppt_x"/>
                                          </p:val>
                                        </p:tav>
                                      </p:tavLst>
                                    </p:anim>
                                    <p:anim calcmode="lin" valueType="num">
                                      <p:cBhvr additive="base">
                                        <p:cTn id="36" dur="3000" fill="hold"/>
                                        <p:tgtEl>
                                          <p:spTgt spid="17"/>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additive="base">
                                        <p:cTn id="39" dur="3000" fill="hold"/>
                                        <p:tgtEl>
                                          <p:spTgt spid="5"/>
                                        </p:tgtEl>
                                        <p:attrNameLst>
                                          <p:attrName>ppt_x</p:attrName>
                                        </p:attrNameLst>
                                      </p:cBhvr>
                                      <p:tavLst>
                                        <p:tav tm="0">
                                          <p:val>
                                            <p:strVal val="0-#ppt_w/2"/>
                                          </p:val>
                                        </p:tav>
                                        <p:tav tm="100000">
                                          <p:val>
                                            <p:strVal val="#ppt_x"/>
                                          </p:val>
                                        </p:tav>
                                      </p:tavLst>
                                    </p:anim>
                                    <p:anim calcmode="lin" valueType="num">
                                      <p:cBhvr additive="base">
                                        <p:cTn id="40" dur="3000" fill="hold"/>
                                        <p:tgtEl>
                                          <p:spTgt spid="5"/>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3000" fill="hold"/>
                                        <p:tgtEl>
                                          <p:spTgt spid="8"/>
                                        </p:tgtEl>
                                        <p:attrNameLst>
                                          <p:attrName>ppt_x</p:attrName>
                                        </p:attrNameLst>
                                      </p:cBhvr>
                                      <p:tavLst>
                                        <p:tav tm="0">
                                          <p:val>
                                            <p:strVal val="0-#ppt_w/2"/>
                                          </p:val>
                                        </p:tav>
                                        <p:tav tm="100000">
                                          <p:val>
                                            <p:strVal val="#ppt_x"/>
                                          </p:val>
                                        </p:tav>
                                      </p:tavLst>
                                    </p:anim>
                                    <p:anim calcmode="lin" valueType="num">
                                      <p:cBhvr additive="base">
                                        <p:cTn id="44" dur="3000" fill="hold"/>
                                        <p:tgtEl>
                                          <p:spTgt spid="8"/>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3000" fill="hold"/>
                                        <p:tgtEl>
                                          <p:spTgt spid="12"/>
                                        </p:tgtEl>
                                        <p:attrNameLst>
                                          <p:attrName>ppt_x</p:attrName>
                                        </p:attrNameLst>
                                      </p:cBhvr>
                                      <p:tavLst>
                                        <p:tav tm="0">
                                          <p:val>
                                            <p:strVal val="0-#ppt_w/2"/>
                                          </p:val>
                                        </p:tav>
                                        <p:tav tm="100000">
                                          <p:val>
                                            <p:strVal val="#ppt_x"/>
                                          </p:val>
                                        </p:tav>
                                      </p:tavLst>
                                    </p:anim>
                                    <p:anim calcmode="lin" valueType="num">
                                      <p:cBhvr additive="base">
                                        <p:cTn id="52" dur="3000" fill="hold"/>
                                        <p:tgtEl>
                                          <p:spTgt spid="12"/>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3000" fill="hold"/>
                                        <p:tgtEl>
                                          <p:spTgt spid="14"/>
                                        </p:tgtEl>
                                        <p:attrNameLst>
                                          <p:attrName>ppt_x</p:attrName>
                                        </p:attrNameLst>
                                      </p:cBhvr>
                                      <p:tavLst>
                                        <p:tav tm="0">
                                          <p:val>
                                            <p:strVal val="0-#ppt_w/2"/>
                                          </p:val>
                                        </p:tav>
                                        <p:tav tm="100000">
                                          <p:val>
                                            <p:strVal val="#ppt_x"/>
                                          </p:val>
                                        </p:tav>
                                      </p:tavLst>
                                    </p:anim>
                                    <p:anim calcmode="lin" valueType="num">
                                      <p:cBhvr additive="base">
                                        <p:cTn id="56" dur="3000" fill="hold"/>
                                        <p:tgtEl>
                                          <p:spTgt spid="14"/>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3000" fill="hold"/>
                                        <p:tgtEl>
                                          <p:spTgt spid="16"/>
                                        </p:tgtEl>
                                        <p:attrNameLst>
                                          <p:attrName>ppt_x</p:attrName>
                                        </p:attrNameLst>
                                      </p:cBhvr>
                                      <p:tavLst>
                                        <p:tav tm="0">
                                          <p:val>
                                            <p:strVal val="0-#ppt_w/2"/>
                                          </p:val>
                                        </p:tav>
                                        <p:tav tm="100000">
                                          <p:val>
                                            <p:strVal val="#ppt_x"/>
                                          </p:val>
                                        </p:tav>
                                      </p:tavLst>
                                    </p:anim>
                                    <p:anim calcmode="lin" valueType="num">
                                      <p:cBhvr additive="base">
                                        <p:cTn id="60" dur="3000" fill="hold"/>
                                        <p:tgtEl>
                                          <p:spTgt spid="16"/>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8"/>
                                        </p:tgtEl>
                                        <p:attrNameLst>
                                          <p:attrName>style.visibility</p:attrName>
                                        </p:attrNameLst>
                                      </p:cBhvr>
                                      <p:to>
                                        <p:strVal val="visible"/>
                                      </p:to>
                                    </p:set>
                                    <p:anim calcmode="lin" valueType="num">
                                      <p:cBhvr additive="base">
                                        <p:cTn id="63" dur="3000" fill="hold"/>
                                        <p:tgtEl>
                                          <p:spTgt spid="18"/>
                                        </p:tgtEl>
                                        <p:attrNameLst>
                                          <p:attrName>ppt_x</p:attrName>
                                        </p:attrNameLst>
                                      </p:cBhvr>
                                      <p:tavLst>
                                        <p:tav tm="0">
                                          <p:val>
                                            <p:strVal val="0-#ppt_w/2"/>
                                          </p:val>
                                        </p:tav>
                                        <p:tav tm="100000">
                                          <p:val>
                                            <p:strVal val="#ppt_x"/>
                                          </p:val>
                                        </p:tav>
                                      </p:tavLst>
                                    </p:anim>
                                    <p:anim calcmode="lin" valueType="num">
                                      <p:cBhvr additive="base">
                                        <p:cTn id="64" dur="3000" fill="hold"/>
                                        <p:tgtEl>
                                          <p:spTgt spid="18"/>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19"/>
                                        </p:tgtEl>
                                        <p:attrNameLst>
                                          <p:attrName>style.visibility</p:attrName>
                                        </p:attrNameLst>
                                      </p:cBhvr>
                                      <p:to>
                                        <p:strVal val="visible"/>
                                      </p:to>
                                    </p:set>
                                    <p:anim calcmode="lin" valueType="num">
                                      <p:cBhvr additive="base">
                                        <p:cTn id="67" dur="3000" fill="hold"/>
                                        <p:tgtEl>
                                          <p:spTgt spid="19"/>
                                        </p:tgtEl>
                                        <p:attrNameLst>
                                          <p:attrName>ppt_x</p:attrName>
                                        </p:attrNameLst>
                                      </p:cBhvr>
                                      <p:tavLst>
                                        <p:tav tm="0">
                                          <p:val>
                                            <p:strVal val="0-#ppt_w/2"/>
                                          </p:val>
                                        </p:tav>
                                        <p:tav tm="100000">
                                          <p:val>
                                            <p:strVal val="#ppt_x"/>
                                          </p:val>
                                        </p:tav>
                                      </p:tavLst>
                                    </p:anim>
                                    <p:anim calcmode="lin" valueType="num">
                                      <p:cBhvr additive="base">
                                        <p:cTn id="68" dur="3000" fill="hold"/>
                                        <p:tgtEl>
                                          <p:spTgt spid="19"/>
                                        </p:tgtEl>
                                        <p:attrNameLst>
                                          <p:attrName>ppt_y</p:attrName>
                                        </p:attrNameLst>
                                      </p:cBhvr>
                                      <p:tavLst>
                                        <p:tav tm="0">
                                          <p:val>
                                            <p:strVal val="#ppt_y"/>
                                          </p:val>
                                        </p:tav>
                                        <p:tav tm="100000">
                                          <p:val>
                                            <p:strVal val="#ppt_y"/>
                                          </p:val>
                                        </p:tav>
                                      </p:tavLst>
                                    </p:anim>
                                  </p:childTnLst>
                                </p:cTn>
                              </p:par>
                              <p:par>
                                <p:cTn id="69" presetID="16" presetClass="entr" presetSubtype="26" fill="hold" nodeType="with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barn(inHorizontal)">
                                      <p:cBhvr>
                                        <p:cTn id="71" dur="3000"/>
                                        <p:tgtEl>
                                          <p:spTgt spid="5"/>
                                        </p:tgtEl>
                                      </p:cBhvr>
                                    </p:animEffect>
                                  </p:childTnLst>
                                </p:cTn>
                              </p:par>
                              <p:par>
                                <p:cTn id="72" presetID="16" presetClass="entr" presetSubtype="26" fill="hold"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barn(inHorizontal)">
                                      <p:cBhvr>
                                        <p:cTn id="74" dur="3000"/>
                                        <p:tgtEl>
                                          <p:spTgt spid="6"/>
                                        </p:tgtEl>
                                      </p:cBhvr>
                                    </p:animEffect>
                                  </p:childTnLst>
                                </p:cTn>
                              </p:par>
                              <p:par>
                                <p:cTn id="75" presetID="16" presetClass="entr" presetSubtype="26" fill="hold" nodeType="withEffect">
                                  <p:stCondLst>
                                    <p:cond delay="0"/>
                                  </p:stCondLst>
                                  <p:childTnLst>
                                    <p:set>
                                      <p:cBhvr>
                                        <p:cTn id="76" dur="1" fill="hold">
                                          <p:stCondLst>
                                            <p:cond delay="0"/>
                                          </p:stCondLst>
                                        </p:cTn>
                                        <p:tgtEl>
                                          <p:spTgt spid="7"/>
                                        </p:tgtEl>
                                        <p:attrNameLst>
                                          <p:attrName>style.visibility</p:attrName>
                                        </p:attrNameLst>
                                      </p:cBhvr>
                                      <p:to>
                                        <p:strVal val="visible"/>
                                      </p:to>
                                    </p:set>
                                    <p:animEffect transition="in" filter="barn(inHorizontal)">
                                      <p:cBhvr>
                                        <p:cTn id="77" dur="3000"/>
                                        <p:tgtEl>
                                          <p:spTgt spid="7"/>
                                        </p:tgtEl>
                                      </p:cBhvr>
                                    </p:animEffect>
                                  </p:childTnLst>
                                </p:cTn>
                              </p:par>
                              <p:par>
                                <p:cTn id="78" presetID="16" presetClass="entr" presetSubtype="26" fill="hold" nodeType="withEffect">
                                  <p:stCondLst>
                                    <p:cond delay="0"/>
                                  </p:stCondLst>
                                  <p:childTnLst>
                                    <p:set>
                                      <p:cBhvr>
                                        <p:cTn id="79" dur="1" fill="hold">
                                          <p:stCondLst>
                                            <p:cond delay="0"/>
                                          </p:stCondLst>
                                        </p:cTn>
                                        <p:tgtEl>
                                          <p:spTgt spid="8"/>
                                        </p:tgtEl>
                                        <p:attrNameLst>
                                          <p:attrName>style.visibility</p:attrName>
                                        </p:attrNameLst>
                                      </p:cBhvr>
                                      <p:to>
                                        <p:strVal val="visible"/>
                                      </p:to>
                                    </p:set>
                                    <p:animEffect transition="in" filter="barn(inHorizontal)">
                                      <p:cBhvr>
                                        <p:cTn id="80" dur="3000"/>
                                        <p:tgtEl>
                                          <p:spTgt spid="8"/>
                                        </p:tgtEl>
                                      </p:cBhvr>
                                    </p:animEffect>
                                  </p:childTnLst>
                                </p:cTn>
                              </p:par>
                              <p:par>
                                <p:cTn id="81" presetID="16" presetClass="entr" presetSubtype="26" fill="hold" nodeType="withEffect">
                                  <p:stCondLst>
                                    <p:cond delay="0"/>
                                  </p:stCondLst>
                                  <p:childTnLst>
                                    <p:set>
                                      <p:cBhvr>
                                        <p:cTn id="82" dur="1" fill="hold">
                                          <p:stCondLst>
                                            <p:cond delay="0"/>
                                          </p:stCondLst>
                                        </p:cTn>
                                        <p:tgtEl>
                                          <p:spTgt spid="9"/>
                                        </p:tgtEl>
                                        <p:attrNameLst>
                                          <p:attrName>style.visibility</p:attrName>
                                        </p:attrNameLst>
                                      </p:cBhvr>
                                      <p:to>
                                        <p:strVal val="visible"/>
                                      </p:to>
                                    </p:set>
                                    <p:animEffect transition="in" filter="barn(inHorizontal)">
                                      <p:cBhvr>
                                        <p:cTn id="83" dur="3000"/>
                                        <p:tgtEl>
                                          <p:spTgt spid="9"/>
                                        </p:tgtEl>
                                      </p:cBhvr>
                                    </p:animEffect>
                                  </p:childTnLst>
                                </p:cTn>
                              </p:par>
                              <p:par>
                                <p:cTn id="84" presetID="16" presetClass="entr" presetSubtype="26" fill="hold" nodeType="withEffect">
                                  <p:stCondLst>
                                    <p:cond delay="0"/>
                                  </p:stCondLst>
                                  <p:childTnLst>
                                    <p:set>
                                      <p:cBhvr>
                                        <p:cTn id="85" dur="1" fill="hold">
                                          <p:stCondLst>
                                            <p:cond delay="0"/>
                                          </p:stCondLst>
                                        </p:cTn>
                                        <p:tgtEl>
                                          <p:spTgt spid="10"/>
                                        </p:tgtEl>
                                        <p:attrNameLst>
                                          <p:attrName>style.visibility</p:attrName>
                                        </p:attrNameLst>
                                      </p:cBhvr>
                                      <p:to>
                                        <p:strVal val="visible"/>
                                      </p:to>
                                    </p:set>
                                    <p:animEffect transition="in" filter="barn(inHorizontal)">
                                      <p:cBhvr>
                                        <p:cTn id="86" dur="3000"/>
                                        <p:tgtEl>
                                          <p:spTgt spid="10"/>
                                        </p:tgtEl>
                                      </p:cBhvr>
                                    </p:animEffect>
                                  </p:childTnLst>
                                </p:cTn>
                              </p:par>
                              <p:par>
                                <p:cTn id="87" presetID="16" presetClass="entr" presetSubtype="26" fill="hold" nodeType="withEffect">
                                  <p:stCondLst>
                                    <p:cond delay="0"/>
                                  </p:stCondLst>
                                  <p:childTnLst>
                                    <p:set>
                                      <p:cBhvr>
                                        <p:cTn id="88" dur="1" fill="hold">
                                          <p:stCondLst>
                                            <p:cond delay="0"/>
                                          </p:stCondLst>
                                        </p:cTn>
                                        <p:tgtEl>
                                          <p:spTgt spid="11"/>
                                        </p:tgtEl>
                                        <p:attrNameLst>
                                          <p:attrName>style.visibility</p:attrName>
                                        </p:attrNameLst>
                                      </p:cBhvr>
                                      <p:to>
                                        <p:strVal val="visible"/>
                                      </p:to>
                                    </p:set>
                                    <p:animEffect transition="in" filter="barn(inHorizontal)">
                                      <p:cBhvr>
                                        <p:cTn id="89" dur="3000"/>
                                        <p:tgtEl>
                                          <p:spTgt spid="11"/>
                                        </p:tgtEl>
                                      </p:cBhvr>
                                    </p:animEffect>
                                  </p:childTnLst>
                                </p:cTn>
                              </p:par>
                              <p:par>
                                <p:cTn id="90" presetID="16" presetClass="entr" presetSubtype="26" fill="hold" nodeType="withEffect">
                                  <p:stCondLst>
                                    <p:cond delay="0"/>
                                  </p:stCondLst>
                                  <p:childTnLst>
                                    <p:set>
                                      <p:cBhvr>
                                        <p:cTn id="91" dur="1" fill="hold">
                                          <p:stCondLst>
                                            <p:cond delay="0"/>
                                          </p:stCondLst>
                                        </p:cTn>
                                        <p:tgtEl>
                                          <p:spTgt spid="12"/>
                                        </p:tgtEl>
                                        <p:attrNameLst>
                                          <p:attrName>style.visibility</p:attrName>
                                        </p:attrNameLst>
                                      </p:cBhvr>
                                      <p:to>
                                        <p:strVal val="visible"/>
                                      </p:to>
                                    </p:set>
                                    <p:animEffect transition="in" filter="barn(inHorizontal)">
                                      <p:cBhvr>
                                        <p:cTn id="92" dur="3000"/>
                                        <p:tgtEl>
                                          <p:spTgt spid="12"/>
                                        </p:tgtEl>
                                      </p:cBhvr>
                                    </p:animEffect>
                                  </p:childTnLst>
                                </p:cTn>
                              </p:par>
                              <p:par>
                                <p:cTn id="93" presetID="16" presetClass="entr" presetSubtype="26" fill="hold" nodeType="withEffect">
                                  <p:stCondLst>
                                    <p:cond delay="0"/>
                                  </p:stCondLst>
                                  <p:childTnLst>
                                    <p:set>
                                      <p:cBhvr>
                                        <p:cTn id="94" dur="1" fill="hold">
                                          <p:stCondLst>
                                            <p:cond delay="0"/>
                                          </p:stCondLst>
                                        </p:cTn>
                                        <p:tgtEl>
                                          <p:spTgt spid="13"/>
                                        </p:tgtEl>
                                        <p:attrNameLst>
                                          <p:attrName>style.visibility</p:attrName>
                                        </p:attrNameLst>
                                      </p:cBhvr>
                                      <p:to>
                                        <p:strVal val="visible"/>
                                      </p:to>
                                    </p:set>
                                    <p:animEffect transition="in" filter="barn(inHorizontal)">
                                      <p:cBhvr>
                                        <p:cTn id="95" dur="3000"/>
                                        <p:tgtEl>
                                          <p:spTgt spid="13"/>
                                        </p:tgtEl>
                                      </p:cBhvr>
                                    </p:animEffect>
                                  </p:childTnLst>
                                </p:cTn>
                              </p:par>
                              <p:par>
                                <p:cTn id="96" presetID="16" presetClass="entr" presetSubtype="26" fill="hold" nodeType="withEffect">
                                  <p:stCondLst>
                                    <p:cond delay="0"/>
                                  </p:stCondLst>
                                  <p:childTnLst>
                                    <p:set>
                                      <p:cBhvr>
                                        <p:cTn id="97" dur="1" fill="hold">
                                          <p:stCondLst>
                                            <p:cond delay="0"/>
                                          </p:stCondLst>
                                        </p:cTn>
                                        <p:tgtEl>
                                          <p:spTgt spid="14"/>
                                        </p:tgtEl>
                                        <p:attrNameLst>
                                          <p:attrName>style.visibility</p:attrName>
                                        </p:attrNameLst>
                                      </p:cBhvr>
                                      <p:to>
                                        <p:strVal val="visible"/>
                                      </p:to>
                                    </p:set>
                                    <p:animEffect transition="in" filter="barn(inHorizontal)">
                                      <p:cBhvr>
                                        <p:cTn id="98" dur="3000"/>
                                        <p:tgtEl>
                                          <p:spTgt spid="14"/>
                                        </p:tgtEl>
                                      </p:cBhvr>
                                    </p:animEffect>
                                  </p:childTnLst>
                                </p:cTn>
                              </p:par>
                              <p:par>
                                <p:cTn id="99" presetID="16" presetClass="entr" presetSubtype="26" fill="hold" nodeType="withEffect">
                                  <p:stCondLst>
                                    <p:cond delay="0"/>
                                  </p:stCondLst>
                                  <p:childTnLst>
                                    <p:set>
                                      <p:cBhvr>
                                        <p:cTn id="100" dur="1" fill="hold">
                                          <p:stCondLst>
                                            <p:cond delay="0"/>
                                          </p:stCondLst>
                                        </p:cTn>
                                        <p:tgtEl>
                                          <p:spTgt spid="15"/>
                                        </p:tgtEl>
                                        <p:attrNameLst>
                                          <p:attrName>style.visibility</p:attrName>
                                        </p:attrNameLst>
                                      </p:cBhvr>
                                      <p:to>
                                        <p:strVal val="visible"/>
                                      </p:to>
                                    </p:set>
                                    <p:animEffect transition="in" filter="barn(inHorizontal)">
                                      <p:cBhvr>
                                        <p:cTn id="101" dur="3000"/>
                                        <p:tgtEl>
                                          <p:spTgt spid="15"/>
                                        </p:tgtEl>
                                      </p:cBhvr>
                                    </p:animEffect>
                                  </p:childTnLst>
                                </p:cTn>
                              </p:par>
                              <p:par>
                                <p:cTn id="102" presetID="16" presetClass="entr" presetSubtype="26" fill="hold" nodeType="withEffect">
                                  <p:stCondLst>
                                    <p:cond delay="0"/>
                                  </p:stCondLst>
                                  <p:childTnLst>
                                    <p:set>
                                      <p:cBhvr>
                                        <p:cTn id="103" dur="1" fill="hold">
                                          <p:stCondLst>
                                            <p:cond delay="0"/>
                                          </p:stCondLst>
                                        </p:cTn>
                                        <p:tgtEl>
                                          <p:spTgt spid="16"/>
                                        </p:tgtEl>
                                        <p:attrNameLst>
                                          <p:attrName>style.visibility</p:attrName>
                                        </p:attrNameLst>
                                      </p:cBhvr>
                                      <p:to>
                                        <p:strVal val="visible"/>
                                      </p:to>
                                    </p:set>
                                    <p:animEffect transition="in" filter="barn(inHorizontal)">
                                      <p:cBhvr>
                                        <p:cTn id="104" dur="3000"/>
                                        <p:tgtEl>
                                          <p:spTgt spid="16"/>
                                        </p:tgtEl>
                                      </p:cBhvr>
                                    </p:animEffect>
                                  </p:childTnLst>
                                </p:cTn>
                              </p:par>
                              <p:par>
                                <p:cTn id="105" presetID="16" presetClass="entr" presetSubtype="26" fill="hold" nodeType="withEffect">
                                  <p:stCondLst>
                                    <p:cond delay="0"/>
                                  </p:stCondLst>
                                  <p:childTnLst>
                                    <p:set>
                                      <p:cBhvr>
                                        <p:cTn id="106" dur="1" fill="hold">
                                          <p:stCondLst>
                                            <p:cond delay="0"/>
                                          </p:stCondLst>
                                        </p:cTn>
                                        <p:tgtEl>
                                          <p:spTgt spid="17"/>
                                        </p:tgtEl>
                                        <p:attrNameLst>
                                          <p:attrName>style.visibility</p:attrName>
                                        </p:attrNameLst>
                                      </p:cBhvr>
                                      <p:to>
                                        <p:strVal val="visible"/>
                                      </p:to>
                                    </p:set>
                                    <p:animEffect transition="in" filter="barn(inHorizontal)">
                                      <p:cBhvr>
                                        <p:cTn id="107" dur="3000"/>
                                        <p:tgtEl>
                                          <p:spTgt spid="17"/>
                                        </p:tgtEl>
                                      </p:cBhvr>
                                    </p:animEffect>
                                  </p:childTnLst>
                                </p:cTn>
                              </p:par>
                              <p:par>
                                <p:cTn id="108" presetID="16" presetClass="entr" presetSubtype="26" fill="hold" nodeType="withEffect">
                                  <p:stCondLst>
                                    <p:cond delay="0"/>
                                  </p:stCondLst>
                                  <p:childTnLst>
                                    <p:set>
                                      <p:cBhvr>
                                        <p:cTn id="109" dur="1" fill="hold">
                                          <p:stCondLst>
                                            <p:cond delay="0"/>
                                          </p:stCondLst>
                                        </p:cTn>
                                        <p:tgtEl>
                                          <p:spTgt spid="18"/>
                                        </p:tgtEl>
                                        <p:attrNameLst>
                                          <p:attrName>style.visibility</p:attrName>
                                        </p:attrNameLst>
                                      </p:cBhvr>
                                      <p:to>
                                        <p:strVal val="visible"/>
                                      </p:to>
                                    </p:set>
                                    <p:animEffect transition="in" filter="barn(inHorizontal)">
                                      <p:cBhvr>
                                        <p:cTn id="110" dur="3000"/>
                                        <p:tgtEl>
                                          <p:spTgt spid="18"/>
                                        </p:tgtEl>
                                      </p:cBhvr>
                                    </p:animEffect>
                                  </p:childTnLst>
                                </p:cTn>
                              </p:par>
                              <p:par>
                                <p:cTn id="111" presetID="16" presetClass="entr" presetSubtype="26" fill="hold" nodeType="withEffect">
                                  <p:stCondLst>
                                    <p:cond delay="0"/>
                                  </p:stCondLst>
                                  <p:childTnLst>
                                    <p:set>
                                      <p:cBhvr>
                                        <p:cTn id="112" dur="1" fill="hold">
                                          <p:stCondLst>
                                            <p:cond delay="0"/>
                                          </p:stCondLst>
                                        </p:cTn>
                                        <p:tgtEl>
                                          <p:spTgt spid="19"/>
                                        </p:tgtEl>
                                        <p:attrNameLst>
                                          <p:attrName>style.visibility</p:attrName>
                                        </p:attrNameLst>
                                      </p:cBhvr>
                                      <p:to>
                                        <p:strVal val="visible"/>
                                      </p:to>
                                    </p:set>
                                    <p:animEffect transition="in" filter="barn(inHorizontal)">
                                      <p:cBhvr>
                                        <p:cTn id="113" dur="3000"/>
                                        <p:tgtEl>
                                          <p:spTgt spid="19"/>
                                        </p:tgtEl>
                                      </p:cBhvr>
                                    </p:animEffect>
                                  </p:childTnLst>
                                </p:cTn>
                              </p:par>
                              <p:par>
                                <p:cTn id="114" presetID="16" presetClass="entr" presetSubtype="26" fill="hold" nodeType="withEffect">
                                  <p:stCondLst>
                                    <p:cond delay="0"/>
                                  </p:stCondLst>
                                  <p:childTnLst>
                                    <p:set>
                                      <p:cBhvr>
                                        <p:cTn id="115" dur="1" fill="hold">
                                          <p:stCondLst>
                                            <p:cond delay="0"/>
                                          </p:stCondLst>
                                        </p:cTn>
                                        <p:tgtEl>
                                          <p:spTgt spid="20"/>
                                        </p:tgtEl>
                                        <p:attrNameLst>
                                          <p:attrName>style.visibility</p:attrName>
                                        </p:attrNameLst>
                                      </p:cBhvr>
                                      <p:to>
                                        <p:strVal val="visible"/>
                                      </p:to>
                                    </p:set>
                                    <p:animEffect transition="in" filter="barn(inHorizontal)">
                                      <p:cBhvr>
                                        <p:cTn id="116" dur="3000"/>
                                        <p:tgtEl>
                                          <p:spTgt spid="20"/>
                                        </p:tgtEl>
                                      </p:cBhvr>
                                    </p:animEffect>
                                  </p:childTnLst>
                                </p:cTn>
                              </p:par>
                              <p:par>
                                <p:cTn id="117" presetID="19" presetClass="entr" presetSubtype="10" fill="hold" nodeType="withEffect">
                                  <p:stCondLst>
                                    <p:cond delay="0"/>
                                  </p:stCondLst>
                                  <p:childTnLst>
                                    <p:set>
                                      <p:cBhvr>
                                        <p:cTn id="118" dur="1" fill="hold">
                                          <p:stCondLst>
                                            <p:cond delay="0"/>
                                          </p:stCondLst>
                                        </p:cTn>
                                        <p:tgtEl>
                                          <p:spTgt spid="5"/>
                                        </p:tgtEl>
                                        <p:attrNameLst>
                                          <p:attrName>style.visibility</p:attrName>
                                        </p:attrNameLst>
                                      </p:cBhvr>
                                      <p:to>
                                        <p:strVal val="visible"/>
                                      </p:to>
                                    </p:set>
                                    <p:anim calcmode="lin" valueType="num">
                                      <p:cBhvr>
                                        <p:cTn id="119" dur="3000" fill="hold"/>
                                        <p:tgtEl>
                                          <p:spTgt spid="5"/>
                                        </p:tgtEl>
                                        <p:attrNameLst>
                                          <p:attrName>ppt_w</p:attrName>
                                        </p:attrNameLst>
                                      </p:cBhvr>
                                      <p:tavLst>
                                        <p:tav tm="0" fmla="#ppt_w*sin(2.5*pi*$)">
                                          <p:val>
                                            <p:fltVal val="0"/>
                                          </p:val>
                                        </p:tav>
                                        <p:tav tm="100000">
                                          <p:val>
                                            <p:fltVal val="1"/>
                                          </p:val>
                                        </p:tav>
                                      </p:tavLst>
                                    </p:anim>
                                    <p:anim calcmode="lin" valueType="num">
                                      <p:cBhvr>
                                        <p:cTn id="120" dur="3000" fill="hold"/>
                                        <p:tgtEl>
                                          <p:spTgt spid="5"/>
                                        </p:tgtEl>
                                        <p:attrNameLst>
                                          <p:attrName>ppt_h</p:attrName>
                                        </p:attrNameLst>
                                      </p:cBhvr>
                                      <p:tavLst>
                                        <p:tav tm="0">
                                          <p:val>
                                            <p:strVal val="#ppt_h"/>
                                          </p:val>
                                        </p:tav>
                                        <p:tav tm="100000">
                                          <p:val>
                                            <p:strVal val="#ppt_h"/>
                                          </p:val>
                                        </p:tav>
                                      </p:tavLst>
                                    </p:anim>
                                  </p:childTnLst>
                                </p:cTn>
                              </p:par>
                              <p:par>
                                <p:cTn id="121" presetID="19" presetClass="entr" presetSubtype="10" fill="hold" nodeType="withEffect">
                                  <p:stCondLst>
                                    <p:cond delay="0"/>
                                  </p:stCondLst>
                                  <p:childTnLst>
                                    <p:set>
                                      <p:cBhvr>
                                        <p:cTn id="122" dur="1" fill="hold">
                                          <p:stCondLst>
                                            <p:cond delay="0"/>
                                          </p:stCondLst>
                                        </p:cTn>
                                        <p:tgtEl>
                                          <p:spTgt spid="6"/>
                                        </p:tgtEl>
                                        <p:attrNameLst>
                                          <p:attrName>style.visibility</p:attrName>
                                        </p:attrNameLst>
                                      </p:cBhvr>
                                      <p:to>
                                        <p:strVal val="visible"/>
                                      </p:to>
                                    </p:set>
                                    <p:anim calcmode="lin" valueType="num">
                                      <p:cBhvr>
                                        <p:cTn id="123" dur="3000" fill="hold"/>
                                        <p:tgtEl>
                                          <p:spTgt spid="6"/>
                                        </p:tgtEl>
                                        <p:attrNameLst>
                                          <p:attrName>ppt_w</p:attrName>
                                        </p:attrNameLst>
                                      </p:cBhvr>
                                      <p:tavLst>
                                        <p:tav tm="0" fmla="#ppt_w*sin(2.5*pi*$)">
                                          <p:val>
                                            <p:fltVal val="0"/>
                                          </p:val>
                                        </p:tav>
                                        <p:tav tm="100000">
                                          <p:val>
                                            <p:fltVal val="1"/>
                                          </p:val>
                                        </p:tav>
                                      </p:tavLst>
                                    </p:anim>
                                    <p:anim calcmode="lin" valueType="num">
                                      <p:cBhvr>
                                        <p:cTn id="124" dur="3000" fill="hold"/>
                                        <p:tgtEl>
                                          <p:spTgt spid="6"/>
                                        </p:tgtEl>
                                        <p:attrNameLst>
                                          <p:attrName>ppt_h</p:attrName>
                                        </p:attrNameLst>
                                      </p:cBhvr>
                                      <p:tavLst>
                                        <p:tav tm="0">
                                          <p:val>
                                            <p:strVal val="#ppt_h"/>
                                          </p:val>
                                        </p:tav>
                                        <p:tav tm="100000">
                                          <p:val>
                                            <p:strVal val="#ppt_h"/>
                                          </p:val>
                                        </p:tav>
                                      </p:tavLst>
                                    </p:anim>
                                  </p:childTnLst>
                                </p:cTn>
                              </p:par>
                              <p:par>
                                <p:cTn id="125" presetID="19" presetClass="entr" presetSubtype="10" fill="hold" nodeType="withEffect">
                                  <p:stCondLst>
                                    <p:cond delay="0"/>
                                  </p:stCondLst>
                                  <p:childTnLst>
                                    <p:set>
                                      <p:cBhvr>
                                        <p:cTn id="126" dur="1" fill="hold">
                                          <p:stCondLst>
                                            <p:cond delay="0"/>
                                          </p:stCondLst>
                                        </p:cTn>
                                        <p:tgtEl>
                                          <p:spTgt spid="7"/>
                                        </p:tgtEl>
                                        <p:attrNameLst>
                                          <p:attrName>style.visibility</p:attrName>
                                        </p:attrNameLst>
                                      </p:cBhvr>
                                      <p:to>
                                        <p:strVal val="visible"/>
                                      </p:to>
                                    </p:set>
                                    <p:anim calcmode="lin" valueType="num">
                                      <p:cBhvr>
                                        <p:cTn id="127" dur="3000" fill="hold"/>
                                        <p:tgtEl>
                                          <p:spTgt spid="7"/>
                                        </p:tgtEl>
                                        <p:attrNameLst>
                                          <p:attrName>ppt_w</p:attrName>
                                        </p:attrNameLst>
                                      </p:cBhvr>
                                      <p:tavLst>
                                        <p:tav tm="0" fmla="#ppt_w*sin(2.5*pi*$)">
                                          <p:val>
                                            <p:fltVal val="0"/>
                                          </p:val>
                                        </p:tav>
                                        <p:tav tm="100000">
                                          <p:val>
                                            <p:fltVal val="1"/>
                                          </p:val>
                                        </p:tav>
                                      </p:tavLst>
                                    </p:anim>
                                    <p:anim calcmode="lin" valueType="num">
                                      <p:cBhvr>
                                        <p:cTn id="128" dur="3000" fill="hold"/>
                                        <p:tgtEl>
                                          <p:spTgt spid="7"/>
                                        </p:tgtEl>
                                        <p:attrNameLst>
                                          <p:attrName>ppt_h</p:attrName>
                                        </p:attrNameLst>
                                      </p:cBhvr>
                                      <p:tavLst>
                                        <p:tav tm="0">
                                          <p:val>
                                            <p:strVal val="#ppt_h"/>
                                          </p:val>
                                        </p:tav>
                                        <p:tav tm="100000">
                                          <p:val>
                                            <p:strVal val="#ppt_h"/>
                                          </p:val>
                                        </p:tav>
                                      </p:tavLst>
                                    </p:anim>
                                  </p:childTnLst>
                                </p:cTn>
                              </p:par>
                              <p:par>
                                <p:cTn id="129" presetID="19" presetClass="entr" presetSubtype="10" fill="hold" nodeType="withEffect">
                                  <p:stCondLst>
                                    <p:cond delay="0"/>
                                  </p:stCondLst>
                                  <p:childTnLst>
                                    <p:set>
                                      <p:cBhvr>
                                        <p:cTn id="130" dur="1" fill="hold">
                                          <p:stCondLst>
                                            <p:cond delay="0"/>
                                          </p:stCondLst>
                                        </p:cTn>
                                        <p:tgtEl>
                                          <p:spTgt spid="8"/>
                                        </p:tgtEl>
                                        <p:attrNameLst>
                                          <p:attrName>style.visibility</p:attrName>
                                        </p:attrNameLst>
                                      </p:cBhvr>
                                      <p:to>
                                        <p:strVal val="visible"/>
                                      </p:to>
                                    </p:set>
                                    <p:anim calcmode="lin" valueType="num">
                                      <p:cBhvr>
                                        <p:cTn id="131" dur="3000" fill="hold"/>
                                        <p:tgtEl>
                                          <p:spTgt spid="8"/>
                                        </p:tgtEl>
                                        <p:attrNameLst>
                                          <p:attrName>ppt_w</p:attrName>
                                        </p:attrNameLst>
                                      </p:cBhvr>
                                      <p:tavLst>
                                        <p:tav tm="0" fmla="#ppt_w*sin(2.5*pi*$)">
                                          <p:val>
                                            <p:fltVal val="0"/>
                                          </p:val>
                                        </p:tav>
                                        <p:tav tm="100000">
                                          <p:val>
                                            <p:fltVal val="1"/>
                                          </p:val>
                                        </p:tav>
                                      </p:tavLst>
                                    </p:anim>
                                    <p:anim calcmode="lin" valueType="num">
                                      <p:cBhvr>
                                        <p:cTn id="132" dur="3000" fill="hold"/>
                                        <p:tgtEl>
                                          <p:spTgt spid="8"/>
                                        </p:tgtEl>
                                        <p:attrNameLst>
                                          <p:attrName>ppt_h</p:attrName>
                                        </p:attrNameLst>
                                      </p:cBhvr>
                                      <p:tavLst>
                                        <p:tav tm="0">
                                          <p:val>
                                            <p:strVal val="#ppt_h"/>
                                          </p:val>
                                        </p:tav>
                                        <p:tav tm="100000">
                                          <p:val>
                                            <p:strVal val="#ppt_h"/>
                                          </p:val>
                                        </p:tav>
                                      </p:tavLst>
                                    </p:anim>
                                  </p:childTnLst>
                                </p:cTn>
                              </p:par>
                              <p:par>
                                <p:cTn id="133" presetID="19" presetClass="entr" presetSubtype="10" fill="hold" nodeType="withEffect">
                                  <p:stCondLst>
                                    <p:cond delay="0"/>
                                  </p:stCondLst>
                                  <p:childTnLst>
                                    <p:set>
                                      <p:cBhvr>
                                        <p:cTn id="134" dur="1" fill="hold">
                                          <p:stCondLst>
                                            <p:cond delay="0"/>
                                          </p:stCondLst>
                                        </p:cTn>
                                        <p:tgtEl>
                                          <p:spTgt spid="9"/>
                                        </p:tgtEl>
                                        <p:attrNameLst>
                                          <p:attrName>style.visibility</p:attrName>
                                        </p:attrNameLst>
                                      </p:cBhvr>
                                      <p:to>
                                        <p:strVal val="visible"/>
                                      </p:to>
                                    </p:set>
                                    <p:anim calcmode="lin" valueType="num">
                                      <p:cBhvr>
                                        <p:cTn id="135" dur="3000" fill="hold"/>
                                        <p:tgtEl>
                                          <p:spTgt spid="9"/>
                                        </p:tgtEl>
                                        <p:attrNameLst>
                                          <p:attrName>ppt_w</p:attrName>
                                        </p:attrNameLst>
                                      </p:cBhvr>
                                      <p:tavLst>
                                        <p:tav tm="0" fmla="#ppt_w*sin(2.5*pi*$)">
                                          <p:val>
                                            <p:fltVal val="0"/>
                                          </p:val>
                                        </p:tav>
                                        <p:tav tm="100000">
                                          <p:val>
                                            <p:fltVal val="1"/>
                                          </p:val>
                                        </p:tav>
                                      </p:tavLst>
                                    </p:anim>
                                    <p:anim calcmode="lin" valueType="num">
                                      <p:cBhvr>
                                        <p:cTn id="136" dur="3000" fill="hold"/>
                                        <p:tgtEl>
                                          <p:spTgt spid="9"/>
                                        </p:tgtEl>
                                        <p:attrNameLst>
                                          <p:attrName>ppt_h</p:attrName>
                                        </p:attrNameLst>
                                      </p:cBhvr>
                                      <p:tavLst>
                                        <p:tav tm="0">
                                          <p:val>
                                            <p:strVal val="#ppt_h"/>
                                          </p:val>
                                        </p:tav>
                                        <p:tav tm="100000">
                                          <p:val>
                                            <p:strVal val="#ppt_h"/>
                                          </p:val>
                                        </p:tav>
                                      </p:tavLst>
                                    </p:anim>
                                  </p:childTnLst>
                                </p:cTn>
                              </p:par>
                              <p:par>
                                <p:cTn id="137" presetID="19" presetClass="entr" presetSubtype="10" fill="hold" nodeType="withEffect">
                                  <p:stCondLst>
                                    <p:cond delay="0"/>
                                  </p:stCondLst>
                                  <p:childTnLst>
                                    <p:set>
                                      <p:cBhvr>
                                        <p:cTn id="138" dur="1" fill="hold">
                                          <p:stCondLst>
                                            <p:cond delay="0"/>
                                          </p:stCondLst>
                                        </p:cTn>
                                        <p:tgtEl>
                                          <p:spTgt spid="10"/>
                                        </p:tgtEl>
                                        <p:attrNameLst>
                                          <p:attrName>style.visibility</p:attrName>
                                        </p:attrNameLst>
                                      </p:cBhvr>
                                      <p:to>
                                        <p:strVal val="visible"/>
                                      </p:to>
                                    </p:set>
                                    <p:anim calcmode="lin" valueType="num">
                                      <p:cBhvr>
                                        <p:cTn id="139" dur="3000" fill="hold"/>
                                        <p:tgtEl>
                                          <p:spTgt spid="10"/>
                                        </p:tgtEl>
                                        <p:attrNameLst>
                                          <p:attrName>ppt_w</p:attrName>
                                        </p:attrNameLst>
                                      </p:cBhvr>
                                      <p:tavLst>
                                        <p:tav tm="0" fmla="#ppt_w*sin(2.5*pi*$)">
                                          <p:val>
                                            <p:fltVal val="0"/>
                                          </p:val>
                                        </p:tav>
                                        <p:tav tm="100000">
                                          <p:val>
                                            <p:fltVal val="1"/>
                                          </p:val>
                                        </p:tav>
                                      </p:tavLst>
                                    </p:anim>
                                    <p:anim calcmode="lin" valueType="num">
                                      <p:cBhvr>
                                        <p:cTn id="140" dur="3000" fill="hold"/>
                                        <p:tgtEl>
                                          <p:spTgt spid="10"/>
                                        </p:tgtEl>
                                        <p:attrNameLst>
                                          <p:attrName>ppt_h</p:attrName>
                                        </p:attrNameLst>
                                      </p:cBhvr>
                                      <p:tavLst>
                                        <p:tav tm="0">
                                          <p:val>
                                            <p:strVal val="#ppt_h"/>
                                          </p:val>
                                        </p:tav>
                                        <p:tav tm="100000">
                                          <p:val>
                                            <p:strVal val="#ppt_h"/>
                                          </p:val>
                                        </p:tav>
                                      </p:tavLst>
                                    </p:anim>
                                  </p:childTnLst>
                                </p:cTn>
                              </p:par>
                              <p:par>
                                <p:cTn id="141" presetID="19" presetClass="entr" presetSubtype="10" fill="hold" nodeType="withEffect">
                                  <p:stCondLst>
                                    <p:cond delay="0"/>
                                  </p:stCondLst>
                                  <p:childTnLst>
                                    <p:set>
                                      <p:cBhvr>
                                        <p:cTn id="142" dur="1" fill="hold">
                                          <p:stCondLst>
                                            <p:cond delay="0"/>
                                          </p:stCondLst>
                                        </p:cTn>
                                        <p:tgtEl>
                                          <p:spTgt spid="11"/>
                                        </p:tgtEl>
                                        <p:attrNameLst>
                                          <p:attrName>style.visibility</p:attrName>
                                        </p:attrNameLst>
                                      </p:cBhvr>
                                      <p:to>
                                        <p:strVal val="visible"/>
                                      </p:to>
                                    </p:set>
                                    <p:anim calcmode="lin" valueType="num">
                                      <p:cBhvr>
                                        <p:cTn id="143" dur="3000" fill="hold"/>
                                        <p:tgtEl>
                                          <p:spTgt spid="11"/>
                                        </p:tgtEl>
                                        <p:attrNameLst>
                                          <p:attrName>ppt_w</p:attrName>
                                        </p:attrNameLst>
                                      </p:cBhvr>
                                      <p:tavLst>
                                        <p:tav tm="0" fmla="#ppt_w*sin(2.5*pi*$)">
                                          <p:val>
                                            <p:fltVal val="0"/>
                                          </p:val>
                                        </p:tav>
                                        <p:tav tm="100000">
                                          <p:val>
                                            <p:fltVal val="1"/>
                                          </p:val>
                                        </p:tav>
                                      </p:tavLst>
                                    </p:anim>
                                    <p:anim calcmode="lin" valueType="num">
                                      <p:cBhvr>
                                        <p:cTn id="144" dur="3000" fill="hold"/>
                                        <p:tgtEl>
                                          <p:spTgt spid="11"/>
                                        </p:tgtEl>
                                        <p:attrNameLst>
                                          <p:attrName>ppt_h</p:attrName>
                                        </p:attrNameLst>
                                      </p:cBhvr>
                                      <p:tavLst>
                                        <p:tav tm="0">
                                          <p:val>
                                            <p:strVal val="#ppt_h"/>
                                          </p:val>
                                        </p:tav>
                                        <p:tav tm="100000">
                                          <p:val>
                                            <p:strVal val="#ppt_h"/>
                                          </p:val>
                                        </p:tav>
                                      </p:tavLst>
                                    </p:anim>
                                  </p:childTnLst>
                                </p:cTn>
                              </p:par>
                              <p:par>
                                <p:cTn id="145" presetID="19" presetClass="entr" presetSubtype="10" fill="hold" nodeType="withEffect">
                                  <p:stCondLst>
                                    <p:cond delay="0"/>
                                  </p:stCondLst>
                                  <p:childTnLst>
                                    <p:set>
                                      <p:cBhvr>
                                        <p:cTn id="146" dur="1" fill="hold">
                                          <p:stCondLst>
                                            <p:cond delay="0"/>
                                          </p:stCondLst>
                                        </p:cTn>
                                        <p:tgtEl>
                                          <p:spTgt spid="12"/>
                                        </p:tgtEl>
                                        <p:attrNameLst>
                                          <p:attrName>style.visibility</p:attrName>
                                        </p:attrNameLst>
                                      </p:cBhvr>
                                      <p:to>
                                        <p:strVal val="visible"/>
                                      </p:to>
                                    </p:set>
                                    <p:anim calcmode="lin" valueType="num">
                                      <p:cBhvr>
                                        <p:cTn id="147" dur="3000" fill="hold"/>
                                        <p:tgtEl>
                                          <p:spTgt spid="12"/>
                                        </p:tgtEl>
                                        <p:attrNameLst>
                                          <p:attrName>ppt_w</p:attrName>
                                        </p:attrNameLst>
                                      </p:cBhvr>
                                      <p:tavLst>
                                        <p:tav tm="0" fmla="#ppt_w*sin(2.5*pi*$)">
                                          <p:val>
                                            <p:fltVal val="0"/>
                                          </p:val>
                                        </p:tav>
                                        <p:tav tm="100000">
                                          <p:val>
                                            <p:fltVal val="1"/>
                                          </p:val>
                                        </p:tav>
                                      </p:tavLst>
                                    </p:anim>
                                    <p:anim calcmode="lin" valueType="num">
                                      <p:cBhvr>
                                        <p:cTn id="148" dur="3000" fill="hold"/>
                                        <p:tgtEl>
                                          <p:spTgt spid="12"/>
                                        </p:tgtEl>
                                        <p:attrNameLst>
                                          <p:attrName>ppt_h</p:attrName>
                                        </p:attrNameLst>
                                      </p:cBhvr>
                                      <p:tavLst>
                                        <p:tav tm="0">
                                          <p:val>
                                            <p:strVal val="#ppt_h"/>
                                          </p:val>
                                        </p:tav>
                                        <p:tav tm="100000">
                                          <p:val>
                                            <p:strVal val="#ppt_h"/>
                                          </p:val>
                                        </p:tav>
                                      </p:tavLst>
                                    </p:anim>
                                  </p:childTnLst>
                                </p:cTn>
                              </p:par>
                              <p:par>
                                <p:cTn id="149" presetID="19" presetClass="entr" presetSubtype="10" fill="hold" nodeType="withEffect">
                                  <p:stCondLst>
                                    <p:cond delay="0"/>
                                  </p:stCondLst>
                                  <p:childTnLst>
                                    <p:set>
                                      <p:cBhvr>
                                        <p:cTn id="150" dur="1" fill="hold">
                                          <p:stCondLst>
                                            <p:cond delay="0"/>
                                          </p:stCondLst>
                                        </p:cTn>
                                        <p:tgtEl>
                                          <p:spTgt spid="13"/>
                                        </p:tgtEl>
                                        <p:attrNameLst>
                                          <p:attrName>style.visibility</p:attrName>
                                        </p:attrNameLst>
                                      </p:cBhvr>
                                      <p:to>
                                        <p:strVal val="visible"/>
                                      </p:to>
                                    </p:set>
                                    <p:anim calcmode="lin" valueType="num">
                                      <p:cBhvr>
                                        <p:cTn id="151" dur="3000" fill="hold"/>
                                        <p:tgtEl>
                                          <p:spTgt spid="13"/>
                                        </p:tgtEl>
                                        <p:attrNameLst>
                                          <p:attrName>ppt_w</p:attrName>
                                        </p:attrNameLst>
                                      </p:cBhvr>
                                      <p:tavLst>
                                        <p:tav tm="0" fmla="#ppt_w*sin(2.5*pi*$)">
                                          <p:val>
                                            <p:fltVal val="0"/>
                                          </p:val>
                                        </p:tav>
                                        <p:tav tm="100000">
                                          <p:val>
                                            <p:fltVal val="1"/>
                                          </p:val>
                                        </p:tav>
                                      </p:tavLst>
                                    </p:anim>
                                    <p:anim calcmode="lin" valueType="num">
                                      <p:cBhvr>
                                        <p:cTn id="152" dur="3000" fill="hold"/>
                                        <p:tgtEl>
                                          <p:spTgt spid="13"/>
                                        </p:tgtEl>
                                        <p:attrNameLst>
                                          <p:attrName>ppt_h</p:attrName>
                                        </p:attrNameLst>
                                      </p:cBhvr>
                                      <p:tavLst>
                                        <p:tav tm="0">
                                          <p:val>
                                            <p:strVal val="#ppt_h"/>
                                          </p:val>
                                        </p:tav>
                                        <p:tav tm="100000">
                                          <p:val>
                                            <p:strVal val="#ppt_h"/>
                                          </p:val>
                                        </p:tav>
                                      </p:tavLst>
                                    </p:anim>
                                  </p:childTnLst>
                                </p:cTn>
                              </p:par>
                              <p:par>
                                <p:cTn id="153" presetID="19" presetClass="entr" presetSubtype="10" fill="hold" nodeType="withEffect">
                                  <p:stCondLst>
                                    <p:cond delay="0"/>
                                  </p:stCondLst>
                                  <p:childTnLst>
                                    <p:set>
                                      <p:cBhvr>
                                        <p:cTn id="154" dur="1" fill="hold">
                                          <p:stCondLst>
                                            <p:cond delay="0"/>
                                          </p:stCondLst>
                                        </p:cTn>
                                        <p:tgtEl>
                                          <p:spTgt spid="14"/>
                                        </p:tgtEl>
                                        <p:attrNameLst>
                                          <p:attrName>style.visibility</p:attrName>
                                        </p:attrNameLst>
                                      </p:cBhvr>
                                      <p:to>
                                        <p:strVal val="visible"/>
                                      </p:to>
                                    </p:set>
                                    <p:anim calcmode="lin" valueType="num">
                                      <p:cBhvr>
                                        <p:cTn id="155" dur="3000" fill="hold"/>
                                        <p:tgtEl>
                                          <p:spTgt spid="14"/>
                                        </p:tgtEl>
                                        <p:attrNameLst>
                                          <p:attrName>ppt_w</p:attrName>
                                        </p:attrNameLst>
                                      </p:cBhvr>
                                      <p:tavLst>
                                        <p:tav tm="0" fmla="#ppt_w*sin(2.5*pi*$)">
                                          <p:val>
                                            <p:fltVal val="0"/>
                                          </p:val>
                                        </p:tav>
                                        <p:tav tm="100000">
                                          <p:val>
                                            <p:fltVal val="1"/>
                                          </p:val>
                                        </p:tav>
                                      </p:tavLst>
                                    </p:anim>
                                    <p:anim calcmode="lin" valueType="num">
                                      <p:cBhvr>
                                        <p:cTn id="156" dur="3000" fill="hold"/>
                                        <p:tgtEl>
                                          <p:spTgt spid="14"/>
                                        </p:tgtEl>
                                        <p:attrNameLst>
                                          <p:attrName>ppt_h</p:attrName>
                                        </p:attrNameLst>
                                      </p:cBhvr>
                                      <p:tavLst>
                                        <p:tav tm="0">
                                          <p:val>
                                            <p:strVal val="#ppt_h"/>
                                          </p:val>
                                        </p:tav>
                                        <p:tav tm="100000">
                                          <p:val>
                                            <p:strVal val="#ppt_h"/>
                                          </p:val>
                                        </p:tav>
                                      </p:tavLst>
                                    </p:anim>
                                  </p:childTnLst>
                                </p:cTn>
                              </p:par>
                              <p:par>
                                <p:cTn id="157" presetID="19" presetClass="entr" presetSubtype="10" fill="hold" nodeType="withEffect">
                                  <p:stCondLst>
                                    <p:cond delay="0"/>
                                  </p:stCondLst>
                                  <p:childTnLst>
                                    <p:set>
                                      <p:cBhvr>
                                        <p:cTn id="158" dur="1" fill="hold">
                                          <p:stCondLst>
                                            <p:cond delay="0"/>
                                          </p:stCondLst>
                                        </p:cTn>
                                        <p:tgtEl>
                                          <p:spTgt spid="15"/>
                                        </p:tgtEl>
                                        <p:attrNameLst>
                                          <p:attrName>style.visibility</p:attrName>
                                        </p:attrNameLst>
                                      </p:cBhvr>
                                      <p:to>
                                        <p:strVal val="visible"/>
                                      </p:to>
                                    </p:set>
                                    <p:anim calcmode="lin" valueType="num">
                                      <p:cBhvr>
                                        <p:cTn id="159" dur="3000" fill="hold"/>
                                        <p:tgtEl>
                                          <p:spTgt spid="15"/>
                                        </p:tgtEl>
                                        <p:attrNameLst>
                                          <p:attrName>ppt_w</p:attrName>
                                        </p:attrNameLst>
                                      </p:cBhvr>
                                      <p:tavLst>
                                        <p:tav tm="0" fmla="#ppt_w*sin(2.5*pi*$)">
                                          <p:val>
                                            <p:fltVal val="0"/>
                                          </p:val>
                                        </p:tav>
                                        <p:tav tm="100000">
                                          <p:val>
                                            <p:fltVal val="1"/>
                                          </p:val>
                                        </p:tav>
                                      </p:tavLst>
                                    </p:anim>
                                    <p:anim calcmode="lin" valueType="num">
                                      <p:cBhvr>
                                        <p:cTn id="160" dur="3000" fill="hold"/>
                                        <p:tgtEl>
                                          <p:spTgt spid="15"/>
                                        </p:tgtEl>
                                        <p:attrNameLst>
                                          <p:attrName>ppt_h</p:attrName>
                                        </p:attrNameLst>
                                      </p:cBhvr>
                                      <p:tavLst>
                                        <p:tav tm="0">
                                          <p:val>
                                            <p:strVal val="#ppt_h"/>
                                          </p:val>
                                        </p:tav>
                                        <p:tav tm="100000">
                                          <p:val>
                                            <p:strVal val="#ppt_h"/>
                                          </p:val>
                                        </p:tav>
                                      </p:tavLst>
                                    </p:anim>
                                  </p:childTnLst>
                                </p:cTn>
                              </p:par>
                              <p:par>
                                <p:cTn id="161" presetID="19" presetClass="entr" presetSubtype="10" fill="hold" nodeType="withEffect">
                                  <p:stCondLst>
                                    <p:cond delay="0"/>
                                  </p:stCondLst>
                                  <p:childTnLst>
                                    <p:set>
                                      <p:cBhvr>
                                        <p:cTn id="162" dur="1" fill="hold">
                                          <p:stCondLst>
                                            <p:cond delay="0"/>
                                          </p:stCondLst>
                                        </p:cTn>
                                        <p:tgtEl>
                                          <p:spTgt spid="16"/>
                                        </p:tgtEl>
                                        <p:attrNameLst>
                                          <p:attrName>style.visibility</p:attrName>
                                        </p:attrNameLst>
                                      </p:cBhvr>
                                      <p:to>
                                        <p:strVal val="visible"/>
                                      </p:to>
                                    </p:set>
                                    <p:anim calcmode="lin" valueType="num">
                                      <p:cBhvr>
                                        <p:cTn id="163" dur="3000" fill="hold"/>
                                        <p:tgtEl>
                                          <p:spTgt spid="16"/>
                                        </p:tgtEl>
                                        <p:attrNameLst>
                                          <p:attrName>ppt_w</p:attrName>
                                        </p:attrNameLst>
                                      </p:cBhvr>
                                      <p:tavLst>
                                        <p:tav tm="0" fmla="#ppt_w*sin(2.5*pi*$)">
                                          <p:val>
                                            <p:fltVal val="0"/>
                                          </p:val>
                                        </p:tav>
                                        <p:tav tm="100000">
                                          <p:val>
                                            <p:fltVal val="1"/>
                                          </p:val>
                                        </p:tav>
                                      </p:tavLst>
                                    </p:anim>
                                    <p:anim calcmode="lin" valueType="num">
                                      <p:cBhvr>
                                        <p:cTn id="164" dur="3000" fill="hold"/>
                                        <p:tgtEl>
                                          <p:spTgt spid="16"/>
                                        </p:tgtEl>
                                        <p:attrNameLst>
                                          <p:attrName>ppt_h</p:attrName>
                                        </p:attrNameLst>
                                      </p:cBhvr>
                                      <p:tavLst>
                                        <p:tav tm="0">
                                          <p:val>
                                            <p:strVal val="#ppt_h"/>
                                          </p:val>
                                        </p:tav>
                                        <p:tav tm="100000">
                                          <p:val>
                                            <p:strVal val="#ppt_h"/>
                                          </p:val>
                                        </p:tav>
                                      </p:tavLst>
                                    </p:anim>
                                  </p:childTnLst>
                                </p:cTn>
                              </p:par>
                              <p:par>
                                <p:cTn id="165" presetID="19" presetClass="entr" presetSubtype="10" fill="hold" nodeType="withEffect">
                                  <p:stCondLst>
                                    <p:cond delay="0"/>
                                  </p:stCondLst>
                                  <p:childTnLst>
                                    <p:set>
                                      <p:cBhvr>
                                        <p:cTn id="166" dur="1" fill="hold">
                                          <p:stCondLst>
                                            <p:cond delay="0"/>
                                          </p:stCondLst>
                                        </p:cTn>
                                        <p:tgtEl>
                                          <p:spTgt spid="17"/>
                                        </p:tgtEl>
                                        <p:attrNameLst>
                                          <p:attrName>style.visibility</p:attrName>
                                        </p:attrNameLst>
                                      </p:cBhvr>
                                      <p:to>
                                        <p:strVal val="visible"/>
                                      </p:to>
                                    </p:set>
                                    <p:anim calcmode="lin" valueType="num">
                                      <p:cBhvr>
                                        <p:cTn id="167" dur="3000" fill="hold"/>
                                        <p:tgtEl>
                                          <p:spTgt spid="17"/>
                                        </p:tgtEl>
                                        <p:attrNameLst>
                                          <p:attrName>ppt_w</p:attrName>
                                        </p:attrNameLst>
                                      </p:cBhvr>
                                      <p:tavLst>
                                        <p:tav tm="0" fmla="#ppt_w*sin(2.5*pi*$)">
                                          <p:val>
                                            <p:fltVal val="0"/>
                                          </p:val>
                                        </p:tav>
                                        <p:tav tm="100000">
                                          <p:val>
                                            <p:fltVal val="1"/>
                                          </p:val>
                                        </p:tav>
                                      </p:tavLst>
                                    </p:anim>
                                    <p:anim calcmode="lin" valueType="num">
                                      <p:cBhvr>
                                        <p:cTn id="168" dur="3000" fill="hold"/>
                                        <p:tgtEl>
                                          <p:spTgt spid="17"/>
                                        </p:tgtEl>
                                        <p:attrNameLst>
                                          <p:attrName>ppt_h</p:attrName>
                                        </p:attrNameLst>
                                      </p:cBhvr>
                                      <p:tavLst>
                                        <p:tav tm="0">
                                          <p:val>
                                            <p:strVal val="#ppt_h"/>
                                          </p:val>
                                        </p:tav>
                                        <p:tav tm="100000">
                                          <p:val>
                                            <p:strVal val="#ppt_h"/>
                                          </p:val>
                                        </p:tav>
                                      </p:tavLst>
                                    </p:anim>
                                  </p:childTnLst>
                                </p:cTn>
                              </p:par>
                              <p:par>
                                <p:cTn id="169" presetID="19" presetClass="entr" presetSubtype="10" fill="hold" nodeType="withEffect">
                                  <p:stCondLst>
                                    <p:cond delay="0"/>
                                  </p:stCondLst>
                                  <p:childTnLst>
                                    <p:set>
                                      <p:cBhvr>
                                        <p:cTn id="170" dur="1" fill="hold">
                                          <p:stCondLst>
                                            <p:cond delay="0"/>
                                          </p:stCondLst>
                                        </p:cTn>
                                        <p:tgtEl>
                                          <p:spTgt spid="18"/>
                                        </p:tgtEl>
                                        <p:attrNameLst>
                                          <p:attrName>style.visibility</p:attrName>
                                        </p:attrNameLst>
                                      </p:cBhvr>
                                      <p:to>
                                        <p:strVal val="visible"/>
                                      </p:to>
                                    </p:set>
                                    <p:anim calcmode="lin" valueType="num">
                                      <p:cBhvr>
                                        <p:cTn id="171" dur="3000" fill="hold"/>
                                        <p:tgtEl>
                                          <p:spTgt spid="18"/>
                                        </p:tgtEl>
                                        <p:attrNameLst>
                                          <p:attrName>ppt_w</p:attrName>
                                        </p:attrNameLst>
                                      </p:cBhvr>
                                      <p:tavLst>
                                        <p:tav tm="0" fmla="#ppt_w*sin(2.5*pi*$)">
                                          <p:val>
                                            <p:fltVal val="0"/>
                                          </p:val>
                                        </p:tav>
                                        <p:tav tm="100000">
                                          <p:val>
                                            <p:fltVal val="1"/>
                                          </p:val>
                                        </p:tav>
                                      </p:tavLst>
                                    </p:anim>
                                    <p:anim calcmode="lin" valueType="num">
                                      <p:cBhvr>
                                        <p:cTn id="172" dur="3000" fill="hold"/>
                                        <p:tgtEl>
                                          <p:spTgt spid="18"/>
                                        </p:tgtEl>
                                        <p:attrNameLst>
                                          <p:attrName>ppt_h</p:attrName>
                                        </p:attrNameLst>
                                      </p:cBhvr>
                                      <p:tavLst>
                                        <p:tav tm="0">
                                          <p:val>
                                            <p:strVal val="#ppt_h"/>
                                          </p:val>
                                        </p:tav>
                                        <p:tav tm="100000">
                                          <p:val>
                                            <p:strVal val="#ppt_h"/>
                                          </p:val>
                                        </p:tav>
                                      </p:tavLst>
                                    </p:anim>
                                  </p:childTnLst>
                                </p:cTn>
                              </p:par>
                              <p:par>
                                <p:cTn id="173" presetID="19" presetClass="entr" presetSubtype="10" fill="hold" nodeType="withEffect">
                                  <p:stCondLst>
                                    <p:cond delay="0"/>
                                  </p:stCondLst>
                                  <p:childTnLst>
                                    <p:set>
                                      <p:cBhvr>
                                        <p:cTn id="174" dur="1" fill="hold">
                                          <p:stCondLst>
                                            <p:cond delay="0"/>
                                          </p:stCondLst>
                                        </p:cTn>
                                        <p:tgtEl>
                                          <p:spTgt spid="19"/>
                                        </p:tgtEl>
                                        <p:attrNameLst>
                                          <p:attrName>style.visibility</p:attrName>
                                        </p:attrNameLst>
                                      </p:cBhvr>
                                      <p:to>
                                        <p:strVal val="visible"/>
                                      </p:to>
                                    </p:set>
                                    <p:anim calcmode="lin" valueType="num">
                                      <p:cBhvr>
                                        <p:cTn id="175" dur="3000" fill="hold"/>
                                        <p:tgtEl>
                                          <p:spTgt spid="19"/>
                                        </p:tgtEl>
                                        <p:attrNameLst>
                                          <p:attrName>ppt_w</p:attrName>
                                        </p:attrNameLst>
                                      </p:cBhvr>
                                      <p:tavLst>
                                        <p:tav tm="0" fmla="#ppt_w*sin(2.5*pi*$)">
                                          <p:val>
                                            <p:fltVal val="0"/>
                                          </p:val>
                                        </p:tav>
                                        <p:tav tm="100000">
                                          <p:val>
                                            <p:fltVal val="1"/>
                                          </p:val>
                                        </p:tav>
                                      </p:tavLst>
                                    </p:anim>
                                    <p:anim calcmode="lin" valueType="num">
                                      <p:cBhvr>
                                        <p:cTn id="176" dur="3000" fill="hold"/>
                                        <p:tgtEl>
                                          <p:spTgt spid="19"/>
                                        </p:tgtEl>
                                        <p:attrNameLst>
                                          <p:attrName>ppt_h</p:attrName>
                                        </p:attrNameLst>
                                      </p:cBhvr>
                                      <p:tavLst>
                                        <p:tav tm="0">
                                          <p:val>
                                            <p:strVal val="#ppt_h"/>
                                          </p:val>
                                        </p:tav>
                                        <p:tav tm="100000">
                                          <p:val>
                                            <p:strVal val="#ppt_h"/>
                                          </p:val>
                                        </p:tav>
                                      </p:tavLst>
                                    </p:anim>
                                  </p:childTnLst>
                                </p:cTn>
                              </p:par>
                              <p:par>
                                <p:cTn id="177" presetID="19" presetClass="entr" presetSubtype="10" fill="hold" nodeType="withEffect">
                                  <p:stCondLst>
                                    <p:cond delay="0"/>
                                  </p:stCondLst>
                                  <p:childTnLst>
                                    <p:set>
                                      <p:cBhvr>
                                        <p:cTn id="178" dur="1" fill="hold">
                                          <p:stCondLst>
                                            <p:cond delay="0"/>
                                          </p:stCondLst>
                                        </p:cTn>
                                        <p:tgtEl>
                                          <p:spTgt spid="20"/>
                                        </p:tgtEl>
                                        <p:attrNameLst>
                                          <p:attrName>style.visibility</p:attrName>
                                        </p:attrNameLst>
                                      </p:cBhvr>
                                      <p:to>
                                        <p:strVal val="visible"/>
                                      </p:to>
                                    </p:set>
                                    <p:anim calcmode="lin" valueType="num">
                                      <p:cBhvr>
                                        <p:cTn id="179" dur="3000" fill="hold"/>
                                        <p:tgtEl>
                                          <p:spTgt spid="20"/>
                                        </p:tgtEl>
                                        <p:attrNameLst>
                                          <p:attrName>ppt_w</p:attrName>
                                        </p:attrNameLst>
                                      </p:cBhvr>
                                      <p:tavLst>
                                        <p:tav tm="0" fmla="#ppt_w*sin(2.5*pi*$)">
                                          <p:val>
                                            <p:fltVal val="0"/>
                                          </p:val>
                                        </p:tav>
                                        <p:tav tm="100000">
                                          <p:val>
                                            <p:fltVal val="1"/>
                                          </p:val>
                                        </p:tav>
                                      </p:tavLst>
                                    </p:anim>
                                    <p:anim calcmode="lin" valueType="num">
                                      <p:cBhvr>
                                        <p:cTn id="180" dur="3000" fill="hold"/>
                                        <p:tgtEl>
                                          <p:spTgt spid="20"/>
                                        </p:tgtEl>
                                        <p:attrNameLst>
                                          <p:attrName>ppt_h</p:attrName>
                                        </p:attrNameLst>
                                      </p:cBhvr>
                                      <p:tavLst>
                                        <p:tav tm="0">
                                          <p:val>
                                            <p:strVal val="#ppt_h"/>
                                          </p:val>
                                        </p:tav>
                                        <p:tav tm="100000">
                                          <p:val>
                                            <p:strVal val="#ppt_h"/>
                                          </p:val>
                                        </p:tav>
                                      </p:tavLst>
                                    </p:anim>
                                  </p:childTnLst>
                                </p:cTn>
                              </p:par>
                            </p:childTnLst>
                          </p:cTn>
                        </p:par>
                        <p:par>
                          <p:cTn id="181" fill="hold" nodeType="afterGroup">
                            <p:stCondLst>
                              <p:cond delay="3000"/>
                            </p:stCondLst>
                            <p:childTnLst>
                              <p:par>
                                <p:cTn id="182" presetID="2" presetClass="exit" presetSubtype="2" fill="hold" nodeType="afterEffect">
                                  <p:stCondLst>
                                    <p:cond delay="0"/>
                                  </p:stCondLst>
                                  <p:childTnLst>
                                    <p:anim calcmode="lin" valueType="num">
                                      <p:cBhvr additive="base">
                                        <p:cTn id="183" dur="3000"/>
                                        <p:tgtEl>
                                          <p:spTgt spid="6"/>
                                        </p:tgtEl>
                                        <p:attrNameLst>
                                          <p:attrName>ppt_x</p:attrName>
                                        </p:attrNameLst>
                                      </p:cBhvr>
                                      <p:tavLst>
                                        <p:tav tm="0">
                                          <p:val>
                                            <p:strVal val="ppt_x"/>
                                          </p:val>
                                        </p:tav>
                                        <p:tav tm="100000">
                                          <p:val>
                                            <p:strVal val="1+ppt_w/2"/>
                                          </p:val>
                                        </p:tav>
                                      </p:tavLst>
                                    </p:anim>
                                    <p:anim calcmode="lin" valueType="num">
                                      <p:cBhvr additive="base">
                                        <p:cTn id="184" dur="3000"/>
                                        <p:tgtEl>
                                          <p:spTgt spid="6"/>
                                        </p:tgtEl>
                                        <p:attrNameLst>
                                          <p:attrName>ppt_y</p:attrName>
                                        </p:attrNameLst>
                                      </p:cBhvr>
                                      <p:tavLst>
                                        <p:tav tm="0">
                                          <p:val>
                                            <p:strVal val="ppt_y"/>
                                          </p:val>
                                        </p:tav>
                                        <p:tav tm="100000">
                                          <p:val>
                                            <p:strVal val="ppt_y"/>
                                          </p:val>
                                        </p:tav>
                                      </p:tavLst>
                                    </p:anim>
                                    <p:set>
                                      <p:cBhvr>
                                        <p:cTn id="185" dur="1" fill="hold">
                                          <p:stCondLst>
                                            <p:cond delay="2999"/>
                                          </p:stCondLst>
                                        </p:cTn>
                                        <p:tgtEl>
                                          <p:spTgt spid="6"/>
                                        </p:tgtEl>
                                        <p:attrNameLst>
                                          <p:attrName>style.visibility</p:attrName>
                                        </p:attrNameLst>
                                      </p:cBhvr>
                                      <p:to>
                                        <p:strVal val="hidden"/>
                                      </p:to>
                                    </p:set>
                                  </p:childTnLst>
                                </p:cTn>
                              </p:par>
                              <p:par>
                                <p:cTn id="186" presetID="2" presetClass="exit" presetSubtype="2" fill="hold" nodeType="withEffect">
                                  <p:stCondLst>
                                    <p:cond delay="0"/>
                                  </p:stCondLst>
                                  <p:childTnLst>
                                    <p:anim calcmode="lin" valueType="num">
                                      <p:cBhvr additive="base">
                                        <p:cTn id="187" dur="3000"/>
                                        <p:tgtEl>
                                          <p:spTgt spid="7"/>
                                        </p:tgtEl>
                                        <p:attrNameLst>
                                          <p:attrName>ppt_x</p:attrName>
                                        </p:attrNameLst>
                                      </p:cBhvr>
                                      <p:tavLst>
                                        <p:tav tm="0">
                                          <p:val>
                                            <p:strVal val="ppt_x"/>
                                          </p:val>
                                        </p:tav>
                                        <p:tav tm="100000">
                                          <p:val>
                                            <p:strVal val="1+ppt_w/2"/>
                                          </p:val>
                                        </p:tav>
                                      </p:tavLst>
                                    </p:anim>
                                    <p:anim calcmode="lin" valueType="num">
                                      <p:cBhvr additive="base">
                                        <p:cTn id="188" dur="3000"/>
                                        <p:tgtEl>
                                          <p:spTgt spid="7"/>
                                        </p:tgtEl>
                                        <p:attrNameLst>
                                          <p:attrName>ppt_y</p:attrName>
                                        </p:attrNameLst>
                                      </p:cBhvr>
                                      <p:tavLst>
                                        <p:tav tm="0">
                                          <p:val>
                                            <p:strVal val="ppt_y"/>
                                          </p:val>
                                        </p:tav>
                                        <p:tav tm="100000">
                                          <p:val>
                                            <p:strVal val="ppt_y"/>
                                          </p:val>
                                        </p:tav>
                                      </p:tavLst>
                                    </p:anim>
                                    <p:set>
                                      <p:cBhvr>
                                        <p:cTn id="189" dur="1" fill="hold">
                                          <p:stCondLst>
                                            <p:cond delay="2999"/>
                                          </p:stCondLst>
                                        </p:cTn>
                                        <p:tgtEl>
                                          <p:spTgt spid="7"/>
                                        </p:tgtEl>
                                        <p:attrNameLst>
                                          <p:attrName>style.visibility</p:attrName>
                                        </p:attrNameLst>
                                      </p:cBhvr>
                                      <p:to>
                                        <p:strVal val="hidden"/>
                                      </p:to>
                                    </p:set>
                                  </p:childTnLst>
                                </p:cTn>
                              </p:par>
                              <p:par>
                                <p:cTn id="190" presetID="2" presetClass="exit" presetSubtype="2" fill="hold" nodeType="withEffect">
                                  <p:stCondLst>
                                    <p:cond delay="0"/>
                                  </p:stCondLst>
                                  <p:childTnLst>
                                    <p:anim calcmode="lin" valueType="num">
                                      <p:cBhvr additive="base">
                                        <p:cTn id="191" dur="3000"/>
                                        <p:tgtEl>
                                          <p:spTgt spid="9"/>
                                        </p:tgtEl>
                                        <p:attrNameLst>
                                          <p:attrName>ppt_x</p:attrName>
                                        </p:attrNameLst>
                                      </p:cBhvr>
                                      <p:tavLst>
                                        <p:tav tm="0">
                                          <p:val>
                                            <p:strVal val="ppt_x"/>
                                          </p:val>
                                        </p:tav>
                                        <p:tav tm="100000">
                                          <p:val>
                                            <p:strVal val="1+ppt_w/2"/>
                                          </p:val>
                                        </p:tav>
                                      </p:tavLst>
                                    </p:anim>
                                    <p:anim calcmode="lin" valueType="num">
                                      <p:cBhvr additive="base">
                                        <p:cTn id="192" dur="3000"/>
                                        <p:tgtEl>
                                          <p:spTgt spid="9"/>
                                        </p:tgtEl>
                                        <p:attrNameLst>
                                          <p:attrName>ppt_y</p:attrName>
                                        </p:attrNameLst>
                                      </p:cBhvr>
                                      <p:tavLst>
                                        <p:tav tm="0">
                                          <p:val>
                                            <p:strVal val="ppt_y"/>
                                          </p:val>
                                        </p:tav>
                                        <p:tav tm="100000">
                                          <p:val>
                                            <p:strVal val="ppt_y"/>
                                          </p:val>
                                        </p:tav>
                                      </p:tavLst>
                                    </p:anim>
                                    <p:set>
                                      <p:cBhvr>
                                        <p:cTn id="193" dur="1" fill="hold">
                                          <p:stCondLst>
                                            <p:cond delay="2999"/>
                                          </p:stCondLst>
                                        </p:cTn>
                                        <p:tgtEl>
                                          <p:spTgt spid="9"/>
                                        </p:tgtEl>
                                        <p:attrNameLst>
                                          <p:attrName>style.visibility</p:attrName>
                                        </p:attrNameLst>
                                      </p:cBhvr>
                                      <p:to>
                                        <p:strVal val="hidden"/>
                                      </p:to>
                                    </p:set>
                                  </p:childTnLst>
                                </p:cTn>
                              </p:par>
                              <p:par>
                                <p:cTn id="194" presetID="2" presetClass="exit" presetSubtype="2" fill="hold" nodeType="withEffect">
                                  <p:stCondLst>
                                    <p:cond delay="0"/>
                                  </p:stCondLst>
                                  <p:childTnLst>
                                    <p:anim calcmode="lin" valueType="num">
                                      <p:cBhvr additive="base">
                                        <p:cTn id="195" dur="3000"/>
                                        <p:tgtEl>
                                          <p:spTgt spid="11"/>
                                        </p:tgtEl>
                                        <p:attrNameLst>
                                          <p:attrName>ppt_x</p:attrName>
                                        </p:attrNameLst>
                                      </p:cBhvr>
                                      <p:tavLst>
                                        <p:tav tm="0">
                                          <p:val>
                                            <p:strVal val="ppt_x"/>
                                          </p:val>
                                        </p:tav>
                                        <p:tav tm="100000">
                                          <p:val>
                                            <p:strVal val="1+ppt_w/2"/>
                                          </p:val>
                                        </p:tav>
                                      </p:tavLst>
                                    </p:anim>
                                    <p:anim calcmode="lin" valueType="num">
                                      <p:cBhvr additive="base">
                                        <p:cTn id="196" dur="3000"/>
                                        <p:tgtEl>
                                          <p:spTgt spid="11"/>
                                        </p:tgtEl>
                                        <p:attrNameLst>
                                          <p:attrName>ppt_y</p:attrName>
                                        </p:attrNameLst>
                                      </p:cBhvr>
                                      <p:tavLst>
                                        <p:tav tm="0">
                                          <p:val>
                                            <p:strVal val="ppt_y"/>
                                          </p:val>
                                        </p:tav>
                                        <p:tav tm="100000">
                                          <p:val>
                                            <p:strVal val="ppt_y"/>
                                          </p:val>
                                        </p:tav>
                                      </p:tavLst>
                                    </p:anim>
                                    <p:set>
                                      <p:cBhvr>
                                        <p:cTn id="197" dur="1" fill="hold">
                                          <p:stCondLst>
                                            <p:cond delay="2999"/>
                                          </p:stCondLst>
                                        </p:cTn>
                                        <p:tgtEl>
                                          <p:spTgt spid="11"/>
                                        </p:tgtEl>
                                        <p:attrNameLst>
                                          <p:attrName>style.visibility</p:attrName>
                                        </p:attrNameLst>
                                      </p:cBhvr>
                                      <p:to>
                                        <p:strVal val="hidden"/>
                                      </p:to>
                                    </p:set>
                                  </p:childTnLst>
                                </p:cTn>
                              </p:par>
                              <p:par>
                                <p:cTn id="198" presetID="2" presetClass="exit" presetSubtype="2" fill="hold" nodeType="withEffect">
                                  <p:stCondLst>
                                    <p:cond delay="0"/>
                                  </p:stCondLst>
                                  <p:childTnLst>
                                    <p:anim calcmode="lin" valueType="num">
                                      <p:cBhvr additive="base">
                                        <p:cTn id="199" dur="3000"/>
                                        <p:tgtEl>
                                          <p:spTgt spid="13"/>
                                        </p:tgtEl>
                                        <p:attrNameLst>
                                          <p:attrName>ppt_x</p:attrName>
                                        </p:attrNameLst>
                                      </p:cBhvr>
                                      <p:tavLst>
                                        <p:tav tm="0">
                                          <p:val>
                                            <p:strVal val="ppt_x"/>
                                          </p:val>
                                        </p:tav>
                                        <p:tav tm="100000">
                                          <p:val>
                                            <p:strVal val="1+ppt_w/2"/>
                                          </p:val>
                                        </p:tav>
                                      </p:tavLst>
                                    </p:anim>
                                    <p:anim calcmode="lin" valueType="num">
                                      <p:cBhvr additive="base">
                                        <p:cTn id="200" dur="3000"/>
                                        <p:tgtEl>
                                          <p:spTgt spid="13"/>
                                        </p:tgtEl>
                                        <p:attrNameLst>
                                          <p:attrName>ppt_y</p:attrName>
                                        </p:attrNameLst>
                                      </p:cBhvr>
                                      <p:tavLst>
                                        <p:tav tm="0">
                                          <p:val>
                                            <p:strVal val="ppt_y"/>
                                          </p:val>
                                        </p:tav>
                                        <p:tav tm="100000">
                                          <p:val>
                                            <p:strVal val="ppt_y"/>
                                          </p:val>
                                        </p:tav>
                                      </p:tavLst>
                                    </p:anim>
                                    <p:set>
                                      <p:cBhvr>
                                        <p:cTn id="201" dur="1" fill="hold">
                                          <p:stCondLst>
                                            <p:cond delay="2999"/>
                                          </p:stCondLst>
                                        </p:cTn>
                                        <p:tgtEl>
                                          <p:spTgt spid="13"/>
                                        </p:tgtEl>
                                        <p:attrNameLst>
                                          <p:attrName>style.visibility</p:attrName>
                                        </p:attrNameLst>
                                      </p:cBhvr>
                                      <p:to>
                                        <p:strVal val="hidden"/>
                                      </p:to>
                                    </p:set>
                                  </p:childTnLst>
                                </p:cTn>
                              </p:par>
                              <p:par>
                                <p:cTn id="202" presetID="2" presetClass="exit" presetSubtype="2" fill="hold" nodeType="withEffect">
                                  <p:stCondLst>
                                    <p:cond delay="0"/>
                                  </p:stCondLst>
                                  <p:childTnLst>
                                    <p:anim calcmode="lin" valueType="num">
                                      <p:cBhvr additive="base">
                                        <p:cTn id="203" dur="3000"/>
                                        <p:tgtEl>
                                          <p:spTgt spid="15"/>
                                        </p:tgtEl>
                                        <p:attrNameLst>
                                          <p:attrName>ppt_x</p:attrName>
                                        </p:attrNameLst>
                                      </p:cBhvr>
                                      <p:tavLst>
                                        <p:tav tm="0">
                                          <p:val>
                                            <p:strVal val="ppt_x"/>
                                          </p:val>
                                        </p:tav>
                                        <p:tav tm="100000">
                                          <p:val>
                                            <p:strVal val="1+ppt_w/2"/>
                                          </p:val>
                                        </p:tav>
                                      </p:tavLst>
                                    </p:anim>
                                    <p:anim calcmode="lin" valueType="num">
                                      <p:cBhvr additive="base">
                                        <p:cTn id="204" dur="3000"/>
                                        <p:tgtEl>
                                          <p:spTgt spid="15"/>
                                        </p:tgtEl>
                                        <p:attrNameLst>
                                          <p:attrName>ppt_y</p:attrName>
                                        </p:attrNameLst>
                                      </p:cBhvr>
                                      <p:tavLst>
                                        <p:tav tm="0">
                                          <p:val>
                                            <p:strVal val="ppt_y"/>
                                          </p:val>
                                        </p:tav>
                                        <p:tav tm="100000">
                                          <p:val>
                                            <p:strVal val="ppt_y"/>
                                          </p:val>
                                        </p:tav>
                                      </p:tavLst>
                                    </p:anim>
                                    <p:set>
                                      <p:cBhvr>
                                        <p:cTn id="205" dur="1" fill="hold">
                                          <p:stCondLst>
                                            <p:cond delay="2999"/>
                                          </p:stCondLst>
                                        </p:cTn>
                                        <p:tgtEl>
                                          <p:spTgt spid="15"/>
                                        </p:tgtEl>
                                        <p:attrNameLst>
                                          <p:attrName>style.visibility</p:attrName>
                                        </p:attrNameLst>
                                      </p:cBhvr>
                                      <p:to>
                                        <p:strVal val="hidden"/>
                                      </p:to>
                                    </p:set>
                                  </p:childTnLst>
                                </p:cTn>
                              </p:par>
                              <p:par>
                                <p:cTn id="206" presetID="2" presetClass="exit" presetSubtype="2" fill="hold" nodeType="withEffect">
                                  <p:stCondLst>
                                    <p:cond delay="0"/>
                                  </p:stCondLst>
                                  <p:childTnLst>
                                    <p:anim calcmode="lin" valueType="num">
                                      <p:cBhvr additive="base">
                                        <p:cTn id="207" dur="3000"/>
                                        <p:tgtEl>
                                          <p:spTgt spid="17"/>
                                        </p:tgtEl>
                                        <p:attrNameLst>
                                          <p:attrName>ppt_x</p:attrName>
                                        </p:attrNameLst>
                                      </p:cBhvr>
                                      <p:tavLst>
                                        <p:tav tm="0">
                                          <p:val>
                                            <p:strVal val="ppt_x"/>
                                          </p:val>
                                        </p:tav>
                                        <p:tav tm="100000">
                                          <p:val>
                                            <p:strVal val="1+ppt_w/2"/>
                                          </p:val>
                                        </p:tav>
                                      </p:tavLst>
                                    </p:anim>
                                    <p:anim calcmode="lin" valueType="num">
                                      <p:cBhvr additive="base">
                                        <p:cTn id="208" dur="3000"/>
                                        <p:tgtEl>
                                          <p:spTgt spid="17"/>
                                        </p:tgtEl>
                                        <p:attrNameLst>
                                          <p:attrName>ppt_y</p:attrName>
                                        </p:attrNameLst>
                                      </p:cBhvr>
                                      <p:tavLst>
                                        <p:tav tm="0">
                                          <p:val>
                                            <p:strVal val="ppt_y"/>
                                          </p:val>
                                        </p:tav>
                                        <p:tav tm="100000">
                                          <p:val>
                                            <p:strVal val="ppt_y"/>
                                          </p:val>
                                        </p:tav>
                                      </p:tavLst>
                                    </p:anim>
                                    <p:set>
                                      <p:cBhvr>
                                        <p:cTn id="209" dur="1" fill="hold">
                                          <p:stCondLst>
                                            <p:cond delay="2999"/>
                                          </p:stCondLst>
                                        </p:cTn>
                                        <p:tgtEl>
                                          <p:spTgt spid="17"/>
                                        </p:tgtEl>
                                        <p:attrNameLst>
                                          <p:attrName>style.visibility</p:attrName>
                                        </p:attrNameLst>
                                      </p:cBhvr>
                                      <p:to>
                                        <p:strVal val="hidden"/>
                                      </p:to>
                                    </p:set>
                                  </p:childTnLst>
                                </p:cTn>
                              </p:par>
                              <p:par>
                                <p:cTn id="210" presetID="2" presetClass="exit" presetSubtype="2" fill="hold" nodeType="withEffect">
                                  <p:stCondLst>
                                    <p:cond delay="0"/>
                                  </p:stCondLst>
                                  <p:childTnLst>
                                    <p:anim calcmode="lin" valueType="num">
                                      <p:cBhvr additive="base">
                                        <p:cTn id="211" dur="3000"/>
                                        <p:tgtEl>
                                          <p:spTgt spid="20"/>
                                        </p:tgtEl>
                                        <p:attrNameLst>
                                          <p:attrName>ppt_x</p:attrName>
                                        </p:attrNameLst>
                                      </p:cBhvr>
                                      <p:tavLst>
                                        <p:tav tm="0">
                                          <p:val>
                                            <p:strVal val="ppt_x"/>
                                          </p:val>
                                        </p:tav>
                                        <p:tav tm="100000">
                                          <p:val>
                                            <p:strVal val="1+ppt_w/2"/>
                                          </p:val>
                                        </p:tav>
                                      </p:tavLst>
                                    </p:anim>
                                    <p:anim calcmode="lin" valueType="num">
                                      <p:cBhvr additive="base">
                                        <p:cTn id="212" dur="3000"/>
                                        <p:tgtEl>
                                          <p:spTgt spid="20"/>
                                        </p:tgtEl>
                                        <p:attrNameLst>
                                          <p:attrName>ppt_y</p:attrName>
                                        </p:attrNameLst>
                                      </p:cBhvr>
                                      <p:tavLst>
                                        <p:tav tm="0">
                                          <p:val>
                                            <p:strVal val="ppt_y"/>
                                          </p:val>
                                        </p:tav>
                                        <p:tav tm="100000">
                                          <p:val>
                                            <p:strVal val="ppt_y"/>
                                          </p:val>
                                        </p:tav>
                                      </p:tavLst>
                                    </p:anim>
                                    <p:set>
                                      <p:cBhvr>
                                        <p:cTn id="213" dur="1" fill="hold">
                                          <p:stCondLst>
                                            <p:cond delay="2999"/>
                                          </p:stCondLst>
                                        </p:cTn>
                                        <p:tgtEl>
                                          <p:spTgt spid="20"/>
                                        </p:tgtEl>
                                        <p:attrNameLst>
                                          <p:attrName>style.visibility</p:attrName>
                                        </p:attrNameLst>
                                      </p:cBhvr>
                                      <p:to>
                                        <p:strVal val="hidden"/>
                                      </p:to>
                                    </p:set>
                                  </p:childTnLst>
                                </p:cTn>
                              </p:par>
                              <p:par>
                                <p:cTn id="214" presetID="2" presetClass="exit" presetSubtype="8" fill="hold" nodeType="withEffect">
                                  <p:stCondLst>
                                    <p:cond delay="0"/>
                                  </p:stCondLst>
                                  <p:childTnLst>
                                    <p:anim calcmode="lin" valueType="num">
                                      <p:cBhvr additive="base">
                                        <p:cTn id="215" dur="3000"/>
                                        <p:tgtEl>
                                          <p:spTgt spid="5"/>
                                        </p:tgtEl>
                                        <p:attrNameLst>
                                          <p:attrName>ppt_x</p:attrName>
                                        </p:attrNameLst>
                                      </p:cBhvr>
                                      <p:tavLst>
                                        <p:tav tm="0">
                                          <p:val>
                                            <p:strVal val="ppt_x"/>
                                          </p:val>
                                        </p:tav>
                                        <p:tav tm="100000">
                                          <p:val>
                                            <p:strVal val="0-ppt_w/2"/>
                                          </p:val>
                                        </p:tav>
                                      </p:tavLst>
                                    </p:anim>
                                    <p:anim calcmode="lin" valueType="num">
                                      <p:cBhvr additive="base">
                                        <p:cTn id="216" dur="3000"/>
                                        <p:tgtEl>
                                          <p:spTgt spid="5"/>
                                        </p:tgtEl>
                                        <p:attrNameLst>
                                          <p:attrName>ppt_y</p:attrName>
                                        </p:attrNameLst>
                                      </p:cBhvr>
                                      <p:tavLst>
                                        <p:tav tm="0">
                                          <p:val>
                                            <p:strVal val="ppt_y"/>
                                          </p:val>
                                        </p:tav>
                                        <p:tav tm="100000">
                                          <p:val>
                                            <p:strVal val="ppt_y"/>
                                          </p:val>
                                        </p:tav>
                                      </p:tavLst>
                                    </p:anim>
                                    <p:set>
                                      <p:cBhvr>
                                        <p:cTn id="217" dur="1" fill="hold">
                                          <p:stCondLst>
                                            <p:cond delay="2999"/>
                                          </p:stCondLst>
                                        </p:cTn>
                                        <p:tgtEl>
                                          <p:spTgt spid="5"/>
                                        </p:tgtEl>
                                        <p:attrNameLst>
                                          <p:attrName>style.visibility</p:attrName>
                                        </p:attrNameLst>
                                      </p:cBhvr>
                                      <p:to>
                                        <p:strVal val="hidden"/>
                                      </p:to>
                                    </p:set>
                                  </p:childTnLst>
                                </p:cTn>
                              </p:par>
                              <p:par>
                                <p:cTn id="218" presetID="2" presetClass="exit" presetSubtype="8" fill="hold" nodeType="withEffect">
                                  <p:stCondLst>
                                    <p:cond delay="0"/>
                                  </p:stCondLst>
                                  <p:childTnLst>
                                    <p:anim calcmode="lin" valueType="num">
                                      <p:cBhvr additive="base">
                                        <p:cTn id="219" dur="3000"/>
                                        <p:tgtEl>
                                          <p:spTgt spid="8"/>
                                        </p:tgtEl>
                                        <p:attrNameLst>
                                          <p:attrName>ppt_x</p:attrName>
                                        </p:attrNameLst>
                                      </p:cBhvr>
                                      <p:tavLst>
                                        <p:tav tm="0">
                                          <p:val>
                                            <p:strVal val="ppt_x"/>
                                          </p:val>
                                        </p:tav>
                                        <p:tav tm="100000">
                                          <p:val>
                                            <p:strVal val="0-ppt_w/2"/>
                                          </p:val>
                                        </p:tav>
                                      </p:tavLst>
                                    </p:anim>
                                    <p:anim calcmode="lin" valueType="num">
                                      <p:cBhvr additive="base">
                                        <p:cTn id="220" dur="3000"/>
                                        <p:tgtEl>
                                          <p:spTgt spid="8"/>
                                        </p:tgtEl>
                                        <p:attrNameLst>
                                          <p:attrName>ppt_y</p:attrName>
                                        </p:attrNameLst>
                                      </p:cBhvr>
                                      <p:tavLst>
                                        <p:tav tm="0">
                                          <p:val>
                                            <p:strVal val="ppt_y"/>
                                          </p:val>
                                        </p:tav>
                                        <p:tav tm="100000">
                                          <p:val>
                                            <p:strVal val="ppt_y"/>
                                          </p:val>
                                        </p:tav>
                                      </p:tavLst>
                                    </p:anim>
                                    <p:set>
                                      <p:cBhvr>
                                        <p:cTn id="221" dur="1" fill="hold">
                                          <p:stCondLst>
                                            <p:cond delay="2999"/>
                                          </p:stCondLst>
                                        </p:cTn>
                                        <p:tgtEl>
                                          <p:spTgt spid="8"/>
                                        </p:tgtEl>
                                        <p:attrNameLst>
                                          <p:attrName>style.visibility</p:attrName>
                                        </p:attrNameLst>
                                      </p:cBhvr>
                                      <p:to>
                                        <p:strVal val="hidden"/>
                                      </p:to>
                                    </p:set>
                                  </p:childTnLst>
                                </p:cTn>
                              </p:par>
                              <p:par>
                                <p:cTn id="222" presetID="2" presetClass="exit" presetSubtype="8" fill="hold" nodeType="withEffect">
                                  <p:stCondLst>
                                    <p:cond delay="0"/>
                                  </p:stCondLst>
                                  <p:childTnLst>
                                    <p:anim calcmode="lin" valueType="num">
                                      <p:cBhvr additive="base">
                                        <p:cTn id="223" dur="3000"/>
                                        <p:tgtEl>
                                          <p:spTgt spid="10"/>
                                        </p:tgtEl>
                                        <p:attrNameLst>
                                          <p:attrName>ppt_x</p:attrName>
                                        </p:attrNameLst>
                                      </p:cBhvr>
                                      <p:tavLst>
                                        <p:tav tm="0">
                                          <p:val>
                                            <p:strVal val="ppt_x"/>
                                          </p:val>
                                        </p:tav>
                                        <p:tav tm="100000">
                                          <p:val>
                                            <p:strVal val="0-ppt_w/2"/>
                                          </p:val>
                                        </p:tav>
                                      </p:tavLst>
                                    </p:anim>
                                    <p:anim calcmode="lin" valueType="num">
                                      <p:cBhvr additive="base">
                                        <p:cTn id="224" dur="3000"/>
                                        <p:tgtEl>
                                          <p:spTgt spid="10"/>
                                        </p:tgtEl>
                                        <p:attrNameLst>
                                          <p:attrName>ppt_y</p:attrName>
                                        </p:attrNameLst>
                                      </p:cBhvr>
                                      <p:tavLst>
                                        <p:tav tm="0">
                                          <p:val>
                                            <p:strVal val="ppt_y"/>
                                          </p:val>
                                        </p:tav>
                                        <p:tav tm="100000">
                                          <p:val>
                                            <p:strVal val="ppt_y"/>
                                          </p:val>
                                        </p:tav>
                                      </p:tavLst>
                                    </p:anim>
                                    <p:set>
                                      <p:cBhvr>
                                        <p:cTn id="225" dur="1" fill="hold">
                                          <p:stCondLst>
                                            <p:cond delay="2999"/>
                                          </p:stCondLst>
                                        </p:cTn>
                                        <p:tgtEl>
                                          <p:spTgt spid="10"/>
                                        </p:tgtEl>
                                        <p:attrNameLst>
                                          <p:attrName>style.visibility</p:attrName>
                                        </p:attrNameLst>
                                      </p:cBhvr>
                                      <p:to>
                                        <p:strVal val="hidden"/>
                                      </p:to>
                                    </p:set>
                                  </p:childTnLst>
                                </p:cTn>
                              </p:par>
                              <p:par>
                                <p:cTn id="226" presetID="2" presetClass="exit" presetSubtype="8" fill="hold" nodeType="withEffect">
                                  <p:stCondLst>
                                    <p:cond delay="0"/>
                                  </p:stCondLst>
                                  <p:childTnLst>
                                    <p:anim calcmode="lin" valueType="num">
                                      <p:cBhvr additive="base">
                                        <p:cTn id="227" dur="3000"/>
                                        <p:tgtEl>
                                          <p:spTgt spid="12"/>
                                        </p:tgtEl>
                                        <p:attrNameLst>
                                          <p:attrName>ppt_x</p:attrName>
                                        </p:attrNameLst>
                                      </p:cBhvr>
                                      <p:tavLst>
                                        <p:tav tm="0">
                                          <p:val>
                                            <p:strVal val="ppt_x"/>
                                          </p:val>
                                        </p:tav>
                                        <p:tav tm="100000">
                                          <p:val>
                                            <p:strVal val="0-ppt_w/2"/>
                                          </p:val>
                                        </p:tav>
                                      </p:tavLst>
                                    </p:anim>
                                    <p:anim calcmode="lin" valueType="num">
                                      <p:cBhvr additive="base">
                                        <p:cTn id="228" dur="3000"/>
                                        <p:tgtEl>
                                          <p:spTgt spid="12"/>
                                        </p:tgtEl>
                                        <p:attrNameLst>
                                          <p:attrName>ppt_y</p:attrName>
                                        </p:attrNameLst>
                                      </p:cBhvr>
                                      <p:tavLst>
                                        <p:tav tm="0">
                                          <p:val>
                                            <p:strVal val="ppt_y"/>
                                          </p:val>
                                        </p:tav>
                                        <p:tav tm="100000">
                                          <p:val>
                                            <p:strVal val="ppt_y"/>
                                          </p:val>
                                        </p:tav>
                                      </p:tavLst>
                                    </p:anim>
                                    <p:set>
                                      <p:cBhvr>
                                        <p:cTn id="229" dur="1" fill="hold">
                                          <p:stCondLst>
                                            <p:cond delay="2999"/>
                                          </p:stCondLst>
                                        </p:cTn>
                                        <p:tgtEl>
                                          <p:spTgt spid="12"/>
                                        </p:tgtEl>
                                        <p:attrNameLst>
                                          <p:attrName>style.visibility</p:attrName>
                                        </p:attrNameLst>
                                      </p:cBhvr>
                                      <p:to>
                                        <p:strVal val="hidden"/>
                                      </p:to>
                                    </p:set>
                                  </p:childTnLst>
                                </p:cTn>
                              </p:par>
                              <p:par>
                                <p:cTn id="230" presetID="2" presetClass="exit" presetSubtype="8" fill="hold" nodeType="withEffect">
                                  <p:stCondLst>
                                    <p:cond delay="0"/>
                                  </p:stCondLst>
                                  <p:childTnLst>
                                    <p:anim calcmode="lin" valueType="num">
                                      <p:cBhvr additive="base">
                                        <p:cTn id="231" dur="3000"/>
                                        <p:tgtEl>
                                          <p:spTgt spid="14"/>
                                        </p:tgtEl>
                                        <p:attrNameLst>
                                          <p:attrName>ppt_x</p:attrName>
                                        </p:attrNameLst>
                                      </p:cBhvr>
                                      <p:tavLst>
                                        <p:tav tm="0">
                                          <p:val>
                                            <p:strVal val="ppt_x"/>
                                          </p:val>
                                        </p:tav>
                                        <p:tav tm="100000">
                                          <p:val>
                                            <p:strVal val="0-ppt_w/2"/>
                                          </p:val>
                                        </p:tav>
                                      </p:tavLst>
                                    </p:anim>
                                    <p:anim calcmode="lin" valueType="num">
                                      <p:cBhvr additive="base">
                                        <p:cTn id="232" dur="3000"/>
                                        <p:tgtEl>
                                          <p:spTgt spid="14"/>
                                        </p:tgtEl>
                                        <p:attrNameLst>
                                          <p:attrName>ppt_y</p:attrName>
                                        </p:attrNameLst>
                                      </p:cBhvr>
                                      <p:tavLst>
                                        <p:tav tm="0">
                                          <p:val>
                                            <p:strVal val="ppt_y"/>
                                          </p:val>
                                        </p:tav>
                                        <p:tav tm="100000">
                                          <p:val>
                                            <p:strVal val="ppt_y"/>
                                          </p:val>
                                        </p:tav>
                                      </p:tavLst>
                                    </p:anim>
                                    <p:set>
                                      <p:cBhvr>
                                        <p:cTn id="233" dur="1" fill="hold">
                                          <p:stCondLst>
                                            <p:cond delay="2999"/>
                                          </p:stCondLst>
                                        </p:cTn>
                                        <p:tgtEl>
                                          <p:spTgt spid="14"/>
                                        </p:tgtEl>
                                        <p:attrNameLst>
                                          <p:attrName>style.visibility</p:attrName>
                                        </p:attrNameLst>
                                      </p:cBhvr>
                                      <p:to>
                                        <p:strVal val="hidden"/>
                                      </p:to>
                                    </p:set>
                                  </p:childTnLst>
                                </p:cTn>
                              </p:par>
                              <p:par>
                                <p:cTn id="234" presetID="2" presetClass="exit" presetSubtype="8" fill="hold" nodeType="withEffect">
                                  <p:stCondLst>
                                    <p:cond delay="0"/>
                                  </p:stCondLst>
                                  <p:childTnLst>
                                    <p:anim calcmode="lin" valueType="num">
                                      <p:cBhvr additive="base">
                                        <p:cTn id="235" dur="3000"/>
                                        <p:tgtEl>
                                          <p:spTgt spid="16"/>
                                        </p:tgtEl>
                                        <p:attrNameLst>
                                          <p:attrName>ppt_x</p:attrName>
                                        </p:attrNameLst>
                                      </p:cBhvr>
                                      <p:tavLst>
                                        <p:tav tm="0">
                                          <p:val>
                                            <p:strVal val="ppt_x"/>
                                          </p:val>
                                        </p:tav>
                                        <p:tav tm="100000">
                                          <p:val>
                                            <p:strVal val="0-ppt_w/2"/>
                                          </p:val>
                                        </p:tav>
                                      </p:tavLst>
                                    </p:anim>
                                    <p:anim calcmode="lin" valueType="num">
                                      <p:cBhvr additive="base">
                                        <p:cTn id="236" dur="3000"/>
                                        <p:tgtEl>
                                          <p:spTgt spid="16"/>
                                        </p:tgtEl>
                                        <p:attrNameLst>
                                          <p:attrName>ppt_y</p:attrName>
                                        </p:attrNameLst>
                                      </p:cBhvr>
                                      <p:tavLst>
                                        <p:tav tm="0">
                                          <p:val>
                                            <p:strVal val="ppt_y"/>
                                          </p:val>
                                        </p:tav>
                                        <p:tav tm="100000">
                                          <p:val>
                                            <p:strVal val="ppt_y"/>
                                          </p:val>
                                        </p:tav>
                                      </p:tavLst>
                                    </p:anim>
                                    <p:set>
                                      <p:cBhvr>
                                        <p:cTn id="237" dur="1" fill="hold">
                                          <p:stCondLst>
                                            <p:cond delay="2999"/>
                                          </p:stCondLst>
                                        </p:cTn>
                                        <p:tgtEl>
                                          <p:spTgt spid="16"/>
                                        </p:tgtEl>
                                        <p:attrNameLst>
                                          <p:attrName>style.visibility</p:attrName>
                                        </p:attrNameLst>
                                      </p:cBhvr>
                                      <p:to>
                                        <p:strVal val="hidden"/>
                                      </p:to>
                                    </p:set>
                                  </p:childTnLst>
                                </p:cTn>
                              </p:par>
                              <p:par>
                                <p:cTn id="238" presetID="2" presetClass="exit" presetSubtype="8" fill="hold" nodeType="withEffect">
                                  <p:stCondLst>
                                    <p:cond delay="0"/>
                                  </p:stCondLst>
                                  <p:childTnLst>
                                    <p:anim calcmode="lin" valueType="num">
                                      <p:cBhvr additive="base">
                                        <p:cTn id="239" dur="3000"/>
                                        <p:tgtEl>
                                          <p:spTgt spid="18"/>
                                        </p:tgtEl>
                                        <p:attrNameLst>
                                          <p:attrName>ppt_x</p:attrName>
                                        </p:attrNameLst>
                                      </p:cBhvr>
                                      <p:tavLst>
                                        <p:tav tm="0">
                                          <p:val>
                                            <p:strVal val="ppt_x"/>
                                          </p:val>
                                        </p:tav>
                                        <p:tav tm="100000">
                                          <p:val>
                                            <p:strVal val="0-ppt_w/2"/>
                                          </p:val>
                                        </p:tav>
                                      </p:tavLst>
                                    </p:anim>
                                    <p:anim calcmode="lin" valueType="num">
                                      <p:cBhvr additive="base">
                                        <p:cTn id="240" dur="3000"/>
                                        <p:tgtEl>
                                          <p:spTgt spid="18"/>
                                        </p:tgtEl>
                                        <p:attrNameLst>
                                          <p:attrName>ppt_y</p:attrName>
                                        </p:attrNameLst>
                                      </p:cBhvr>
                                      <p:tavLst>
                                        <p:tav tm="0">
                                          <p:val>
                                            <p:strVal val="ppt_y"/>
                                          </p:val>
                                        </p:tav>
                                        <p:tav tm="100000">
                                          <p:val>
                                            <p:strVal val="ppt_y"/>
                                          </p:val>
                                        </p:tav>
                                      </p:tavLst>
                                    </p:anim>
                                    <p:set>
                                      <p:cBhvr>
                                        <p:cTn id="241" dur="1" fill="hold">
                                          <p:stCondLst>
                                            <p:cond delay="2999"/>
                                          </p:stCondLst>
                                        </p:cTn>
                                        <p:tgtEl>
                                          <p:spTgt spid="18"/>
                                        </p:tgtEl>
                                        <p:attrNameLst>
                                          <p:attrName>style.visibility</p:attrName>
                                        </p:attrNameLst>
                                      </p:cBhvr>
                                      <p:to>
                                        <p:strVal val="hidden"/>
                                      </p:to>
                                    </p:set>
                                  </p:childTnLst>
                                </p:cTn>
                              </p:par>
                              <p:par>
                                <p:cTn id="242" presetID="2" presetClass="exit" presetSubtype="8" fill="hold" nodeType="withEffect">
                                  <p:stCondLst>
                                    <p:cond delay="0"/>
                                  </p:stCondLst>
                                  <p:childTnLst>
                                    <p:anim calcmode="lin" valueType="num">
                                      <p:cBhvr additive="base">
                                        <p:cTn id="243" dur="3000"/>
                                        <p:tgtEl>
                                          <p:spTgt spid="19"/>
                                        </p:tgtEl>
                                        <p:attrNameLst>
                                          <p:attrName>ppt_x</p:attrName>
                                        </p:attrNameLst>
                                      </p:cBhvr>
                                      <p:tavLst>
                                        <p:tav tm="0">
                                          <p:val>
                                            <p:strVal val="ppt_x"/>
                                          </p:val>
                                        </p:tav>
                                        <p:tav tm="100000">
                                          <p:val>
                                            <p:strVal val="0-ppt_w/2"/>
                                          </p:val>
                                        </p:tav>
                                      </p:tavLst>
                                    </p:anim>
                                    <p:anim calcmode="lin" valueType="num">
                                      <p:cBhvr additive="base">
                                        <p:cTn id="244" dur="3000"/>
                                        <p:tgtEl>
                                          <p:spTgt spid="19"/>
                                        </p:tgtEl>
                                        <p:attrNameLst>
                                          <p:attrName>ppt_y</p:attrName>
                                        </p:attrNameLst>
                                      </p:cBhvr>
                                      <p:tavLst>
                                        <p:tav tm="0">
                                          <p:val>
                                            <p:strVal val="ppt_y"/>
                                          </p:val>
                                        </p:tav>
                                        <p:tav tm="100000">
                                          <p:val>
                                            <p:strVal val="ppt_y"/>
                                          </p:val>
                                        </p:tav>
                                      </p:tavLst>
                                    </p:anim>
                                    <p:set>
                                      <p:cBhvr>
                                        <p:cTn id="245" dur="1" fill="hold">
                                          <p:stCondLst>
                                            <p:cond delay="2999"/>
                                          </p:stCondLst>
                                        </p:cTn>
                                        <p:tgtEl>
                                          <p:spTgt spid="19"/>
                                        </p:tgtEl>
                                        <p:attrNameLst>
                                          <p:attrName>style.visibility</p:attrName>
                                        </p:attrNameLst>
                                      </p:cBhvr>
                                      <p:to>
                                        <p:strVal val="hidden"/>
                                      </p:to>
                                    </p:set>
                                  </p:childTnLst>
                                </p:cTn>
                              </p:par>
                              <p:par>
                                <p:cTn id="246" presetID="16" presetClass="exit" presetSubtype="42" fill="hold" nodeType="withEffect">
                                  <p:stCondLst>
                                    <p:cond delay="0"/>
                                  </p:stCondLst>
                                  <p:childTnLst>
                                    <p:animEffect transition="out" filter="barn(outHorizontal)">
                                      <p:cBhvr>
                                        <p:cTn id="247" dur="3000"/>
                                        <p:tgtEl>
                                          <p:spTgt spid="5"/>
                                        </p:tgtEl>
                                      </p:cBhvr>
                                    </p:animEffect>
                                    <p:set>
                                      <p:cBhvr>
                                        <p:cTn id="248" dur="1" fill="hold">
                                          <p:stCondLst>
                                            <p:cond delay="2999"/>
                                          </p:stCondLst>
                                        </p:cTn>
                                        <p:tgtEl>
                                          <p:spTgt spid="5"/>
                                        </p:tgtEl>
                                        <p:attrNameLst>
                                          <p:attrName>style.visibility</p:attrName>
                                        </p:attrNameLst>
                                      </p:cBhvr>
                                      <p:to>
                                        <p:strVal val="hidden"/>
                                      </p:to>
                                    </p:set>
                                  </p:childTnLst>
                                </p:cTn>
                              </p:par>
                              <p:par>
                                <p:cTn id="249" presetID="16" presetClass="exit" presetSubtype="42" fill="hold" nodeType="withEffect">
                                  <p:stCondLst>
                                    <p:cond delay="0"/>
                                  </p:stCondLst>
                                  <p:childTnLst>
                                    <p:animEffect transition="out" filter="barn(outHorizontal)">
                                      <p:cBhvr>
                                        <p:cTn id="250" dur="3000"/>
                                        <p:tgtEl>
                                          <p:spTgt spid="6"/>
                                        </p:tgtEl>
                                      </p:cBhvr>
                                    </p:animEffect>
                                    <p:set>
                                      <p:cBhvr>
                                        <p:cTn id="251" dur="1" fill="hold">
                                          <p:stCondLst>
                                            <p:cond delay="2999"/>
                                          </p:stCondLst>
                                        </p:cTn>
                                        <p:tgtEl>
                                          <p:spTgt spid="6"/>
                                        </p:tgtEl>
                                        <p:attrNameLst>
                                          <p:attrName>style.visibility</p:attrName>
                                        </p:attrNameLst>
                                      </p:cBhvr>
                                      <p:to>
                                        <p:strVal val="hidden"/>
                                      </p:to>
                                    </p:set>
                                  </p:childTnLst>
                                </p:cTn>
                              </p:par>
                              <p:par>
                                <p:cTn id="252" presetID="16" presetClass="exit" presetSubtype="42" fill="hold" nodeType="withEffect">
                                  <p:stCondLst>
                                    <p:cond delay="0"/>
                                  </p:stCondLst>
                                  <p:childTnLst>
                                    <p:animEffect transition="out" filter="barn(outHorizontal)">
                                      <p:cBhvr>
                                        <p:cTn id="253" dur="3000"/>
                                        <p:tgtEl>
                                          <p:spTgt spid="7"/>
                                        </p:tgtEl>
                                      </p:cBhvr>
                                    </p:animEffect>
                                    <p:set>
                                      <p:cBhvr>
                                        <p:cTn id="254" dur="1" fill="hold">
                                          <p:stCondLst>
                                            <p:cond delay="2999"/>
                                          </p:stCondLst>
                                        </p:cTn>
                                        <p:tgtEl>
                                          <p:spTgt spid="7"/>
                                        </p:tgtEl>
                                        <p:attrNameLst>
                                          <p:attrName>style.visibility</p:attrName>
                                        </p:attrNameLst>
                                      </p:cBhvr>
                                      <p:to>
                                        <p:strVal val="hidden"/>
                                      </p:to>
                                    </p:set>
                                  </p:childTnLst>
                                </p:cTn>
                              </p:par>
                              <p:par>
                                <p:cTn id="255" presetID="16" presetClass="exit" presetSubtype="42" fill="hold" nodeType="withEffect">
                                  <p:stCondLst>
                                    <p:cond delay="0"/>
                                  </p:stCondLst>
                                  <p:childTnLst>
                                    <p:animEffect transition="out" filter="barn(outHorizontal)">
                                      <p:cBhvr>
                                        <p:cTn id="256" dur="3000"/>
                                        <p:tgtEl>
                                          <p:spTgt spid="8"/>
                                        </p:tgtEl>
                                      </p:cBhvr>
                                    </p:animEffect>
                                    <p:set>
                                      <p:cBhvr>
                                        <p:cTn id="257" dur="1" fill="hold">
                                          <p:stCondLst>
                                            <p:cond delay="2999"/>
                                          </p:stCondLst>
                                        </p:cTn>
                                        <p:tgtEl>
                                          <p:spTgt spid="8"/>
                                        </p:tgtEl>
                                        <p:attrNameLst>
                                          <p:attrName>style.visibility</p:attrName>
                                        </p:attrNameLst>
                                      </p:cBhvr>
                                      <p:to>
                                        <p:strVal val="hidden"/>
                                      </p:to>
                                    </p:set>
                                  </p:childTnLst>
                                </p:cTn>
                              </p:par>
                              <p:par>
                                <p:cTn id="258" presetID="16" presetClass="exit" presetSubtype="42" fill="hold" nodeType="withEffect">
                                  <p:stCondLst>
                                    <p:cond delay="0"/>
                                  </p:stCondLst>
                                  <p:childTnLst>
                                    <p:animEffect transition="out" filter="barn(outHorizontal)">
                                      <p:cBhvr>
                                        <p:cTn id="259" dur="3000"/>
                                        <p:tgtEl>
                                          <p:spTgt spid="9"/>
                                        </p:tgtEl>
                                      </p:cBhvr>
                                    </p:animEffect>
                                    <p:set>
                                      <p:cBhvr>
                                        <p:cTn id="260" dur="1" fill="hold">
                                          <p:stCondLst>
                                            <p:cond delay="2999"/>
                                          </p:stCondLst>
                                        </p:cTn>
                                        <p:tgtEl>
                                          <p:spTgt spid="9"/>
                                        </p:tgtEl>
                                        <p:attrNameLst>
                                          <p:attrName>style.visibility</p:attrName>
                                        </p:attrNameLst>
                                      </p:cBhvr>
                                      <p:to>
                                        <p:strVal val="hidden"/>
                                      </p:to>
                                    </p:set>
                                  </p:childTnLst>
                                </p:cTn>
                              </p:par>
                              <p:par>
                                <p:cTn id="261" presetID="16" presetClass="exit" presetSubtype="42" fill="hold" nodeType="withEffect">
                                  <p:stCondLst>
                                    <p:cond delay="0"/>
                                  </p:stCondLst>
                                  <p:childTnLst>
                                    <p:animEffect transition="out" filter="barn(outHorizontal)">
                                      <p:cBhvr>
                                        <p:cTn id="262" dur="3000"/>
                                        <p:tgtEl>
                                          <p:spTgt spid="10"/>
                                        </p:tgtEl>
                                      </p:cBhvr>
                                    </p:animEffect>
                                    <p:set>
                                      <p:cBhvr>
                                        <p:cTn id="263" dur="1" fill="hold">
                                          <p:stCondLst>
                                            <p:cond delay="2999"/>
                                          </p:stCondLst>
                                        </p:cTn>
                                        <p:tgtEl>
                                          <p:spTgt spid="10"/>
                                        </p:tgtEl>
                                        <p:attrNameLst>
                                          <p:attrName>style.visibility</p:attrName>
                                        </p:attrNameLst>
                                      </p:cBhvr>
                                      <p:to>
                                        <p:strVal val="hidden"/>
                                      </p:to>
                                    </p:set>
                                  </p:childTnLst>
                                </p:cTn>
                              </p:par>
                              <p:par>
                                <p:cTn id="264" presetID="16" presetClass="exit" presetSubtype="42" fill="hold" nodeType="withEffect">
                                  <p:stCondLst>
                                    <p:cond delay="0"/>
                                  </p:stCondLst>
                                  <p:childTnLst>
                                    <p:animEffect transition="out" filter="barn(outHorizontal)">
                                      <p:cBhvr>
                                        <p:cTn id="265" dur="3000"/>
                                        <p:tgtEl>
                                          <p:spTgt spid="11"/>
                                        </p:tgtEl>
                                      </p:cBhvr>
                                    </p:animEffect>
                                    <p:set>
                                      <p:cBhvr>
                                        <p:cTn id="266" dur="1" fill="hold">
                                          <p:stCondLst>
                                            <p:cond delay="2999"/>
                                          </p:stCondLst>
                                        </p:cTn>
                                        <p:tgtEl>
                                          <p:spTgt spid="11"/>
                                        </p:tgtEl>
                                        <p:attrNameLst>
                                          <p:attrName>style.visibility</p:attrName>
                                        </p:attrNameLst>
                                      </p:cBhvr>
                                      <p:to>
                                        <p:strVal val="hidden"/>
                                      </p:to>
                                    </p:set>
                                  </p:childTnLst>
                                </p:cTn>
                              </p:par>
                              <p:par>
                                <p:cTn id="267" presetID="16" presetClass="exit" presetSubtype="42" fill="hold" nodeType="withEffect">
                                  <p:stCondLst>
                                    <p:cond delay="0"/>
                                  </p:stCondLst>
                                  <p:childTnLst>
                                    <p:animEffect transition="out" filter="barn(outHorizontal)">
                                      <p:cBhvr>
                                        <p:cTn id="268" dur="3000"/>
                                        <p:tgtEl>
                                          <p:spTgt spid="12"/>
                                        </p:tgtEl>
                                      </p:cBhvr>
                                    </p:animEffect>
                                    <p:set>
                                      <p:cBhvr>
                                        <p:cTn id="269" dur="1" fill="hold">
                                          <p:stCondLst>
                                            <p:cond delay="2999"/>
                                          </p:stCondLst>
                                        </p:cTn>
                                        <p:tgtEl>
                                          <p:spTgt spid="12"/>
                                        </p:tgtEl>
                                        <p:attrNameLst>
                                          <p:attrName>style.visibility</p:attrName>
                                        </p:attrNameLst>
                                      </p:cBhvr>
                                      <p:to>
                                        <p:strVal val="hidden"/>
                                      </p:to>
                                    </p:set>
                                  </p:childTnLst>
                                </p:cTn>
                              </p:par>
                              <p:par>
                                <p:cTn id="270" presetID="16" presetClass="exit" presetSubtype="42" fill="hold" nodeType="withEffect">
                                  <p:stCondLst>
                                    <p:cond delay="0"/>
                                  </p:stCondLst>
                                  <p:childTnLst>
                                    <p:animEffect transition="out" filter="barn(outHorizontal)">
                                      <p:cBhvr>
                                        <p:cTn id="271" dur="3000"/>
                                        <p:tgtEl>
                                          <p:spTgt spid="13"/>
                                        </p:tgtEl>
                                      </p:cBhvr>
                                    </p:animEffect>
                                    <p:set>
                                      <p:cBhvr>
                                        <p:cTn id="272" dur="1" fill="hold">
                                          <p:stCondLst>
                                            <p:cond delay="2999"/>
                                          </p:stCondLst>
                                        </p:cTn>
                                        <p:tgtEl>
                                          <p:spTgt spid="13"/>
                                        </p:tgtEl>
                                        <p:attrNameLst>
                                          <p:attrName>style.visibility</p:attrName>
                                        </p:attrNameLst>
                                      </p:cBhvr>
                                      <p:to>
                                        <p:strVal val="hidden"/>
                                      </p:to>
                                    </p:set>
                                  </p:childTnLst>
                                </p:cTn>
                              </p:par>
                              <p:par>
                                <p:cTn id="273" presetID="16" presetClass="exit" presetSubtype="42" fill="hold" nodeType="withEffect">
                                  <p:stCondLst>
                                    <p:cond delay="0"/>
                                  </p:stCondLst>
                                  <p:childTnLst>
                                    <p:animEffect transition="out" filter="barn(outHorizontal)">
                                      <p:cBhvr>
                                        <p:cTn id="274" dur="3000"/>
                                        <p:tgtEl>
                                          <p:spTgt spid="14"/>
                                        </p:tgtEl>
                                      </p:cBhvr>
                                    </p:animEffect>
                                    <p:set>
                                      <p:cBhvr>
                                        <p:cTn id="275" dur="1" fill="hold">
                                          <p:stCondLst>
                                            <p:cond delay="2999"/>
                                          </p:stCondLst>
                                        </p:cTn>
                                        <p:tgtEl>
                                          <p:spTgt spid="14"/>
                                        </p:tgtEl>
                                        <p:attrNameLst>
                                          <p:attrName>style.visibility</p:attrName>
                                        </p:attrNameLst>
                                      </p:cBhvr>
                                      <p:to>
                                        <p:strVal val="hidden"/>
                                      </p:to>
                                    </p:set>
                                  </p:childTnLst>
                                </p:cTn>
                              </p:par>
                              <p:par>
                                <p:cTn id="276" presetID="16" presetClass="exit" presetSubtype="42" fill="hold" nodeType="withEffect">
                                  <p:stCondLst>
                                    <p:cond delay="0"/>
                                  </p:stCondLst>
                                  <p:childTnLst>
                                    <p:animEffect transition="out" filter="barn(outHorizontal)">
                                      <p:cBhvr>
                                        <p:cTn id="277" dur="3000"/>
                                        <p:tgtEl>
                                          <p:spTgt spid="15"/>
                                        </p:tgtEl>
                                      </p:cBhvr>
                                    </p:animEffect>
                                    <p:set>
                                      <p:cBhvr>
                                        <p:cTn id="278" dur="1" fill="hold">
                                          <p:stCondLst>
                                            <p:cond delay="2999"/>
                                          </p:stCondLst>
                                        </p:cTn>
                                        <p:tgtEl>
                                          <p:spTgt spid="15"/>
                                        </p:tgtEl>
                                        <p:attrNameLst>
                                          <p:attrName>style.visibility</p:attrName>
                                        </p:attrNameLst>
                                      </p:cBhvr>
                                      <p:to>
                                        <p:strVal val="hidden"/>
                                      </p:to>
                                    </p:set>
                                  </p:childTnLst>
                                </p:cTn>
                              </p:par>
                              <p:par>
                                <p:cTn id="279" presetID="16" presetClass="exit" presetSubtype="42" fill="hold" nodeType="withEffect">
                                  <p:stCondLst>
                                    <p:cond delay="0"/>
                                  </p:stCondLst>
                                  <p:childTnLst>
                                    <p:animEffect transition="out" filter="barn(outHorizontal)">
                                      <p:cBhvr>
                                        <p:cTn id="280" dur="3000"/>
                                        <p:tgtEl>
                                          <p:spTgt spid="16"/>
                                        </p:tgtEl>
                                      </p:cBhvr>
                                    </p:animEffect>
                                    <p:set>
                                      <p:cBhvr>
                                        <p:cTn id="281" dur="1" fill="hold">
                                          <p:stCondLst>
                                            <p:cond delay="2999"/>
                                          </p:stCondLst>
                                        </p:cTn>
                                        <p:tgtEl>
                                          <p:spTgt spid="16"/>
                                        </p:tgtEl>
                                        <p:attrNameLst>
                                          <p:attrName>style.visibility</p:attrName>
                                        </p:attrNameLst>
                                      </p:cBhvr>
                                      <p:to>
                                        <p:strVal val="hidden"/>
                                      </p:to>
                                    </p:set>
                                  </p:childTnLst>
                                </p:cTn>
                              </p:par>
                              <p:par>
                                <p:cTn id="282" presetID="16" presetClass="exit" presetSubtype="42" fill="hold" nodeType="withEffect">
                                  <p:stCondLst>
                                    <p:cond delay="0"/>
                                  </p:stCondLst>
                                  <p:childTnLst>
                                    <p:animEffect transition="out" filter="barn(outHorizontal)">
                                      <p:cBhvr>
                                        <p:cTn id="283" dur="3000"/>
                                        <p:tgtEl>
                                          <p:spTgt spid="17"/>
                                        </p:tgtEl>
                                      </p:cBhvr>
                                    </p:animEffect>
                                    <p:set>
                                      <p:cBhvr>
                                        <p:cTn id="284" dur="1" fill="hold">
                                          <p:stCondLst>
                                            <p:cond delay="2999"/>
                                          </p:stCondLst>
                                        </p:cTn>
                                        <p:tgtEl>
                                          <p:spTgt spid="17"/>
                                        </p:tgtEl>
                                        <p:attrNameLst>
                                          <p:attrName>style.visibility</p:attrName>
                                        </p:attrNameLst>
                                      </p:cBhvr>
                                      <p:to>
                                        <p:strVal val="hidden"/>
                                      </p:to>
                                    </p:set>
                                  </p:childTnLst>
                                </p:cTn>
                              </p:par>
                              <p:par>
                                <p:cTn id="285" presetID="16" presetClass="exit" presetSubtype="42" fill="hold" nodeType="withEffect">
                                  <p:stCondLst>
                                    <p:cond delay="0"/>
                                  </p:stCondLst>
                                  <p:childTnLst>
                                    <p:animEffect transition="out" filter="barn(outHorizontal)">
                                      <p:cBhvr>
                                        <p:cTn id="286" dur="3000"/>
                                        <p:tgtEl>
                                          <p:spTgt spid="18"/>
                                        </p:tgtEl>
                                      </p:cBhvr>
                                    </p:animEffect>
                                    <p:set>
                                      <p:cBhvr>
                                        <p:cTn id="287" dur="1" fill="hold">
                                          <p:stCondLst>
                                            <p:cond delay="2999"/>
                                          </p:stCondLst>
                                        </p:cTn>
                                        <p:tgtEl>
                                          <p:spTgt spid="18"/>
                                        </p:tgtEl>
                                        <p:attrNameLst>
                                          <p:attrName>style.visibility</p:attrName>
                                        </p:attrNameLst>
                                      </p:cBhvr>
                                      <p:to>
                                        <p:strVal val="hidden"/>
                                      </p:to>
                                    </p:set>
                                  </p:childTnLst>
                                </p:cTn>
                              </p:par>
                              <p:par>
                                <p:cTn id="288" presetID="16" presetClass="exit" presetSubtype="42" fill="hold" nodeType="withEffect">
                                  <p:stCondLst>
                                    <p:cond delay="0"/>
                                  </p:stCondLst>
                                  <p:childTnLst>
                                    <p:animEffect transition="out" filter="barn(outHorizontal)">
                                      <p:cBhvr>
                                        <p:cTn id="289" dur="3000"/>
                                        <p:tgtEl>
                                          <p:spTgt spid="19"/>
                                        </p:tgtEl>
                                      </p:cBhvr>
                                    </p:animEffect>
                                    <p:set>
                                      <p:cBhvr>
                                        <p:cTn id="290" dur="1" fill="hold">
                                          <p:stCondLst>
                                            <p:cond delay="2999"/>
                                          </p:stCondLst>
                                        </p:cTn>
                                        <p:tgtEl>
                                          <p:spTgt spid="19"/>
                                        </p:tgtEl>
                                        <p:attrNameLst>
                                          <p:attrName>style.visibility</p:attrName>
                                        </p:attrNameLst>
                                      </p:cBhvr>
                                      <p:to>
                                        <p:strVal val="hidden"/>
                                      </p:to>
                                    </p:set>
                                  </p:childTnLst>
                                </p:cTn>
                              </p:par>
                              <p:par>
                                <p:cTn id="291" presetID="16" presetClass="exit" presetSubtype="42" fill="hold" nodeType="withEffect">
                                  <p:stCondLst>
                                    <p:cond delay="0"/>
                                  </p:stCondLst>
                                  <p:childTnLst>
                                    <p:animEffect transition="out" filter="barn(outHorizontal)">
                                      <p:cBhvr>
                                        <p:cTn id="292" dur="3000"/>
                                        <p:tgtEl>
                                          <p:spTgt spid="20"/>
                                        </p:tgtEl>
                                      </p:cBhvr>
                                    </p:animEffect>
                                    <p:set>
                                      <p:cBhvr>
                                        <p:cTn id="293" dur="1" fill="hold">
                                          <p:stCondLst>
                                            <p:cond delay="2999"/>
                                          </p:stCondLst>
                                        </p:cTn>
                                        <p:tgtEl>
                                          <p:spTgt spid="20"/>
                                        </p:tgtEl>
                                        <p:attrNameLst>
                                          <p:attrName>style.visibility</p:attrName>
                                        </p:attrNameLst>
                                      </p:cBhvr>
                                      <p:to>
                                        <p:strVal val="hidden"/>
                                      </p:to>
                                    </p:set>
                                  </p:childTnLst>
                                </p:cTn>
                              </p:par>
                              <p:par>
                                <p:cTn id="294" presetID="19" presetClass="exit" presetSubtype="5" fill="hold" nodeType="withEffect">
                                  <p:stCondLst>
                                    <p:cond delay="0"/>
                                  </p:stCondLst>
                                  <p:childTnLst>
                                    <p:anim calcmode="lin" valueType="num">
                                      <p:cBhvr>
                                        <p:cTn id="295" dur="3000"/>
                                        <p:tgtEl>
                                          <p:spTgt spid="5"/>
                                        </p:tgtEl>
                                        <p:attrNameLst>
                                          <p:attrName>ppt_w</p:attrName>
                                        </p:attrNameLst>
                                      </p:cBhvr>
                                      <p:tavLst>
                                        <p:tav tm="0">
                                          <p:val>
                                            <p:strVal val="ppt_w"/>
                                          </p:val>
                                        </p:tav>
                                        <p:tav tm="100000">
                                          <p:val>
                                            <p:strVal val="ppt_w"/>
                                          </p:val>
                                        </p:tav>
                                      </p:tavLst>
                                    </p:anim>
                                    <p:anim calcmode="lin" valueType="num">
                                      <p:cBhvr>
                                        <p:cTn id="296"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97" dur="1" fill="hold">
                                          <p:stCondLst>
                                            <p:cond delay="2999"/>
                                          </p:stCondLst>
                                        </p:cTn>
                                        <p:tgtEl>
                                          <p:spTgt spid="5"/>
                                        </p:tgtEl>
                                        <p:attrNameLst>
                                          <p:attrName>style.visibility</p:attrName>
                                        </p:attrNameLst>
                                      </p:cBhvr>
                                      <p:to>
                                        <p:strVal val="hidden"/>
                                      </p:to>
                                    </p:set>
                                  </p:childTnLst>
                                </p:cTn>
                              </p:par>
                              <p:par>
                                <p:cTn id="298" presetID="19" presetClass="exit" presetSubtype="5" fill="hold" nodeType="withEffect">
                                  <p:stCondLst>
                                    <p:cond delay="0"/>
                                  </p:stCondLst>
                                  <p:childTnLst>
                                    <p:anim calcmode="lin" valueType="num">
                                      <p:cBhvr>
                                        <p:cTn id="299" dur="3000"/>
                                        <p:tgtEl>
                                          <p:spTgt spid="6"/>
                                        </p:tgtEl>
                                        <p:attrNameLst>
                                          <p:attrName>ppt_w</p:attrName>
                                        </p:attrNameLst>
                                      </p:cBhvr>
                                      <p:tavLst>
                                        <p:tav tm="0">
                                          <p:val>
                                            <p:strVal val="ppt_w"/>
                                          </p:val>
                                        </p:tav>
                                        <p:tav tm="100000">
                                          <p:val>
                                            <p:strVal val="ppt_w"/>
                                          </p:val>
                                        </p:tav>
                                      </p:tavLst>
                                    </p:anim>
                                    <p:anim calcmode="lin" valueType="num">
                                      <p:cBhvr>
                                        <p:cTn id="300"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1" dur="1" fill="hold">
                                          <p:stCondLst>
                                            <p:cond delay="2999"/>
                                          </p:stCondLst>
                                        </p:cTn>
                                        <p:tgtEl>
                                          <p:spTgt spid="6"/>
                                        </p:tgtEl>
                                        <p:attrNameLst>
                                          <p:attrName>style.visibility</p:attrName>
                                        </p:attrNameLst>
                                      </p:cBhvr>
                                      <p:to>
                                        <p:strVal val="hidden"/>
                                      </p:to>
                                    </p:set>
                                  </p:childTnLst>
                                </p:cTn>
                              </p:par>
                              <p:par>
                                <p:cTn id="302" presetID="19" presetClass="exit" presetSubtype="5" fill="hold" nodeType="withEffect">
                                  <p:stCondLst>
                                    <p:cond delay="0"/>
                                  </p:stCondLst>
                                  <p:childTnLst>
                                    <p:anim calcmode="lin" valueType="num">
                                      <p:cBhvr>
                                        <p:cTn id="303" dur="3000"/>
                                        <p:tgtEl>
                                          <p:spTgt spid="7"/>
                                        </p:tgtEl>
                                        <p:attrNameLst>
                                          <p:attrName>ppt_w</p:attrName>
                                        </p:attrNameLst>
                                      </p:cBhvr>
                                      <p:tavLst>
                                        <p:tav tm="0">
                                          <p:val>
                                            <p:strVal val="ppt_w"/>
                                          </p:val>
                                        </p:tav>
                                        <p:tav tm="100000">
                                          <p:val>
                                            <p:strVal val="ppt_w"/>
                                          </p:val>
                                        </p:tav>
                                      </p:tavLst>
                                    </p:anim>
                                    <p:anim calcmode="lin" valueType="num">
                                      <p:cBhvr>
                                        <p:cTn id="304"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5" dur="1" fill="hold">
                                          <p:stCondLst>
                                            <p:cond delay="2999"/>
                                          </p:stCondLst>
                                        </p:cTn>
                                        <p:tgtEl>
                                          <p:spTgt spid="7"/>
                                        </p:tgtEl>
                                        <p:attrNameLst>
                                          <p:attrName>style.visibility</p:attrName>
                                        </p:attrNameLst>
                                      </p:cBhvr>
                                      <p:to>
                                        <p:strVal val="hidden"/>
                                      </p:to>
                                    </p:set>
                                  </p:childTnLst>
                                </p:cTn>
                              </p:par>
                              <p:par>
                                <p:cTn id="306" presetID="19" presetClass="exit" presetSubtype="5" fill="hold" nodeType="withEffect">
                                  <p:stCondLst>
                                    <p:cond delay="0"/>
                                  </p:stCondLst>
                                  <p:childTnLst>
                                    <p:anim calcmode="lin" valueType="num">
                                      <p:cBhvr>
                                        <p:cTn id="307" dur="3000"/>
                                        <p:tgtEl>
                                          <p:spTgt spid="8"/>
                                        </p:tgtEl>
                                        <p:attrNameLst>
                                          <p:attrName>ppt_w</p:attrName>
                                        </p:attrNameLst>
                                      </p:cBhvr>
                                      <p:tavLst>
                                        <p:tav tm="0">
                                          <p:val>
                                            <p:strVal val="ppt_w"/>
                                          </p:val>
                                        </p:tav>
                                        <p:tav tm="100000">
                                          <p:val>
                                            <p:strVal val="ppt_w"/>
                                          </p:val>
                                        </p:tav>
                                      </p:tavLst>
                                    </p:anim>
                                    <p:anim calcmode="lin" valueType="num">
                                      <p:cBhvr>
                                        <p:cTn id="308"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09" dur="1" fill="hold">
                                          <p:stCondLst>
                                            <p:cond delay="2999"/>
                                          </p:stCondLst>
                                        </p:cTn>
                                        <p:tgtEl>
                                          <p:spTgt spid="8"/>
                                        </p:tgtEl>
                                        <p:attrNameLst>
                                          <p:attrName>style.visibility</p:attrName>
                                        </p:attrNameLst>
                                      </p:cBhvr>
                                      <p:to>
                                        <p:strVal val="hidden"/>
                                      </p:to>
                                    </p:set>
                                  </p:childTnLst>
                                </p:cTn>
                              </p:par>
                              <p:par>
                                <p:cTn id="310" presetID="19" presetClass="exit" presetSubtype="5" fill="hold" nodeType="withEffect">
                                  <p:stCondLst>
                                    <p:cond delay="0"/>
                                  </p:stCondLst>
                                  <p:childTnLst>
                                    <p:anim calcmode="lin" valueType="num">
                                      <p:cBhvr>
                                        <p:cTn id="311" dur="3000"/>
                                        <p:tgtEl>
                                          <p:spTgt spid="9"/>
                                        </p:tgtEl>
                                        <p:attrNameLst>
                                          <p:attrName>ppt_w</p:attrName>
                                        </p:attrNameLst>
                                      </p:cBhvr>
                                      <p:tavLst>
                                        <p:tav tm="0">
                                          <p:val>
                                            <p:strVal val="ppt_w"/>
                                          </p:val>
                                        </p:tav>
                                        <p:tav tm="100000">
                                          <p:val>
                                            <p:strVal val="ppt_w"/>
                                          </p:val>
                                        </p:tav>
                                      </p:tavLst>
                                    </p:anim>
                                    <p:anim calcmode="lin" valueType="num">
                                      <p:cBhvr>
                                        <p:cTn id="312"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3" dur="1" fill="hold">
                                          <p:stCondLst>
                                            <p:cond delay="2999"/>
                                          </p:stCondLst>
                                        </p:cTn>
                                        <p:tgtEl>
                                          <p:spTgt spid="9"/>
                                        </p:tgtEl>
                                        <p:attrNameLst>
                                          <p:attrName>style.visibility</p:attrName>
                                        </p:attrNameLst>
                                      </p:cBhvr>
                                      <p:to>
                                        <p:strVal val="hidden"/>
                                      </p:to>
                                    </p:set>
                                  </p:childTnLst>
                                </p:cTn>
                              </p:par>
                              <p:par>
                                <p:cTn id="314" presetID="19" presetClass="exit" presetSubtype="5" fill="hold" nodeType="withEffect">
                                  <p:stCondLst>
                                    <p:cond delay="0"/>
                                  </p:stCondLst>
                                  <p:childTnLst>
                                    <p:anim calcmode="lin" valueType="num">
                                      <p:cBhvr>
                                        <p:cTn id="315" dur="3000"/>
                                        <p:tgtEl>
                                          <p:spTgt spid="10"/>
                                        </p:tgtEl>
                                        <p:attrNameLst>
                                          <p:attrName>ppt_w</p:attrName>
                                        </p:attrNameLst>
                                      </p:cBhvr>
                                      <p:tavLst>
                                        <p:tav tm="0">
                                          <p:val>
                                            <p:strVal val="ppt_w"/>
                                          </p:val>
                                        </p:tav>
                                        <p:tav tm="100000">
                                          <p:val>
                                            <p:strVal val="ppt_w"/>
                                          </p:val>
                                        </p:tav>
                                      </p:tavLst>
                                    </p:anim>
                                    <p:anim calcmode="lin" valueType="num">
                                      <p:cBhvr>
                                        <p:cTn id="316"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17" dur="1" fill="hold">
                                          <p:stCondLst>
                                            <p:cond delay="2999"/>
                                          </p:stCondLst>
                                        </p:cTn>
                                        <p:tgtEl>
                                          <p:spTgt spid="10"/>
                                        </p:tgtEl>
                                        <p:attrNameLst>
                                          <p:attrName>style.visibility</p:attrName>
                                        </p:attrNameLst>
                                      </p:cBhvr>
                                      <p:to>
                                        <p:strVal val="hidden"/>
                                      </p:to>
                                    </p:set>
                                  </p:childTnLst>
                                </p:cTn>
                              </p:par>
                              <p:par>
                                <p:cTn id="318" presetID="19" presetClass="exit" presetSubtype="5" fill="hold" nodeType="withEffect">
                                  <p:stCondLst>
                                    <p:cond delay="0"/>
                                  </p:stCondLst>
                                  <p:childTnLst>
                                    <p:anim calcmode="lin" valueType="num">
                                      <p:cBhvr>
                                        <p:cTn id="319" dur="3000"/>
                                        <p:tgtEl>
                                          <p:spTgt spid="11"/>
                                        </p:tgtEl>
                                        <p:attrNameLst>
                                          <p:attrName>ppt_w</p:attrName>
                                        </p:attrNameLst>
                                      </p:cBhvr>
                                      <p:tavLst>
                                        <p:tav tm="0">
                                          <p:val>
                                            <p:strVal val="ppt_w"/>
                                          </p:val>
                                        </p:tav>
                                        <p:tav tm="100000">
                                          <p:val>
                                            <p:strVal val="ppt_w"/>
                                          </p:val>
                                        </p:tav>
                                      </p:tavLst>
                                    </p:anim>
                                    <p:anim calcmode="lin" valueType="num">
                                      <p:cBhvr>
                                        <p:cTn id="320"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1" dur="1" fill="hold">
                                          <p:stCondLst>
                                            <p:cond delay="2999"/>
                                          </p:stCondLst>
                                        </p:cTn>
                                        <p:tgtEl>
                                          <p:spTgt spid="11"/>
                                        </p:tgtEl>
                                        <p:attrNameLst>
                                          <p:attrName>style.visibility</p:attrName>
                                        </p:attrNameLst>
                                      </p:cBhvr>
                                      <p:to>
                                        <p:strVal val="hidden"/>
                                      </p:to>
                                    </p:set>
                                  </p:childTnLst>
                                </p:cTn>
                              </p:par>
                              <p:par>
                                <p:cTn id="322" presetID="19" presetClass="exit" presetSubtype="5" fill="hold" nodeType="withEffect">
                                  <p:stCondLst>
                                    <p:cond delay="0"/>
                                  </p:stCondLst>
                                  <p:childTnLst>
                                    <p:anim calcmode="lin" valueType="num">
                                      <p:cBhvr>
                                        <p:cTn id="323" dur="3000"/>
                                        <p:tgtEl>
                                          <p:spTgt spid="12"/>
                                        </p:tgtEl>
                                        <p:attrNameLst>
                                          <p:attrName>ppt_w</p:attrName>
                                        </p:attrNameLst>
                                      </p:cBhvr>
                                      <p:tavLst>
                                        <p:tav tm="0">
                                          <p:val>
                                            <p:strVal val="ppt_w"/>
                                          </p:val>
                                        </p:tav>
                                        <p:tav tm="100000">
                                          <p:val>
                                            <p:strVal val="ppt_w"/>
                                          </p:val>
                                        </p:tav>
                                      </p:tavLst>
                                    </p:anim>
                                    <p:anim calcmode="lin" valueType="num">
                                      <p:cBhvr>
                                        <p:cTn id="324"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5" dur="1" fill="hold">
                                          <p:stCondLst>
                                            <p:cond delay="2999"/>
                                          </p:stCondLst>
                                        </p:cTn>
                                        <p:tgtEl>
                                          <p:spTgt spid="12"/>
                                        </p:tgtEl>
                                        <p:attrNameLst>
                                          <p:attrName>style.visibility</p:attrName>
                                        </p:attrNameLst>
                                      </p:cBhvr>
                                      <p:to>
                                        <p:strVal val="hidden"/>
                                      </p:to>
                                    </p:set>
                                  </p:childTnLst>
                                </p:cTn>
                              </p:par>
                              <p:par>
                                <p:cTn id="326" presetID="19" presetClass="exit" presetSubtype="5" fill="hold" nodeType="withEffect">
                                  <p:stCondLst>
                                    <p:cond delay="0"/>
                                  </p:stCondLst>
                                  <p:childTnLst>
                                    <p:anim calcmode="lin" valueType="num">
                                      <p:cBhvr>
                                        <p:cTn id="327" dur="3000"/>
                                        <p:tgtEl>
                                          <p:spTgt spid="13"/>
                                        </p:tgtEl>
                                        <p:attrNameLst>
                                          <p:attrName>ppt_w</p:attrName>
                                        </p:attrNameLst>
                                      </p:cBhvr>
                                      <p:tavLst>
                                        <p:tav tm="0">
                                          <p:val>
                                            <p:strVal val="ppt_w"/>
                                          </p:val>
                                        </p:tav>
                                        <p:tav tm="100000">
                                          <p:val>
                                            <p:strVal val="ppt_w"/>
                                          </p:val>
                                        </p:tav>
                                      </p:tavLst>
                                    </p:anim>
                                    <p:anim calcmode="lin" valueType="num">
                                      <p:cBhvr>
                                        <p:cTn id="328"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9" dur="1" fill="hold">
                                          <p:stCondLst>
                                            <p:cond delay="2999"/>
                                          </p:stCondLst>
                                        </p:cTn>
                                        <p:tgtEl>
                                          <p:spTgt spid="13"/>
                                        </p:tgtEl>
                                        <p:attrNameLst>
                                          <p:attrName>style.visibility</p:attrName>
                                        </p:attrNameLst>
                                      </p:cBhvr>
                                      <p:to>
                                        <p:strVal val="hidden"/>
                                      </p:to>
                                    </p:set>
                                  </p:childTnLst>
                                </p:cTn>
                              </p:par>
                              <p:par>
                                <p:cTn id="330" presetID="19" presetClass="exit" presetSubtype="5" fill="hold" nodeType="withEffect">
                                  <p:stCondLst>
                                    <p:cond delay="0"/>
                                  </p:stCondLst>
                                  <p:childTnLst>
                                    <p:anim calcmode="lin" valueType="num">
                                      <p:cBhvr>
                                        <p:cTn id="331" dur="3000"/>
                                        <p:tgtEl>
                                          <p:spTgt spid="14"/>
                                        </p:tgtEl>
                                        <p:attrNameLst>
                                          <p:attrName>ppt_w</p:attrName>
                                        </p:attrNameLst>
                                      </p:cBhvr>
                                      <p:tavLst>
                                        <p:tav tm="0">
                                          <p:val>
                                            <p:strVal val="ppt_w"/>
                                          </p:val>
                                        </p:tav>
                                        <p:tav tm="100000">
                                          <p:val>
                                            <p:strVal val="ppt_w"/>
                                          </p:val>
                                        </p:tav>
                                      </p:tavLst>
                                    </p:anim>
                                    <p:anim calcmode="lin" valueType="num">
                                      <p:cBhvr>
                                        <p:cTn id="332"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3" dur="1" fill="hold">
                                          <p:stCondLst>
                                            <p:cond delay="2999"/>
                                          </p:stCondLst>
                                        </p:cTn>
                                        <p:tgtEl>
                                          <p:spTgt spid="14"/>
                                        </p:tgtEl>
                                        <p:attrNameLst>
                                          <p:attrName>style.visibility</p:attrName>
                                        </p:attrNameLst>
                                      </p:cBhvr>
                                      <p:to>
                                        <p:strVal val="hidden"/>
                                      </p:to>
                                    </p:set>
                                  </p:childTnLst>
                                </p:cTn>
                              </p:par>
                              <p:par>
                                <p:cTn id="334" presetID="19" presetClass="exit" presetSubtype="5" fill="hold" nodeType="withEffect">
                                  <p:stCondLst>
                                    <p:cond delay="0"/>
                                  </p:stCondLst>
                                  <p:childTnLst>
                                    <p:anim calcmode="lin" valueType="num">
                                      <p:cBhvr>
                                        <p:cTn id="335" dur="3000"/>
                                        <p:tgtEl>
                                          <p:spTgt spid="15"/>
                                        </p:tgtEl>
                                        <p:attrNameLst>
                                          <p:attrName>ppt_w</p:attrName>
                                        </p:attrNameLst>
                                      </p:cBhvr>
                                      <p:tavLst>
                                        <p:tav tm="0">
                                          <p:val>
                                            <p:strVal val="ppt_w"/>
                                          </p:val>
                                        </p:tav>
                                        <p:tav tm="100000">
                                          <p:val>
                                            <p:strVal val="ppt_w"/>
                                          </p:val>
                                        </p:tav>
                                      </p:tavLst>
                                    </p:anim>
                                    <p:anim calcmode="lin" valueType="num">
                                      <p:cBhvr>
                                        <p:cTn id="336"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37" dur="1" fill="hold">
                                          <p:stCondLst>
                                            <p:cond delay="2999"/>
                                          </p:stCondLst>
                                        </p:cTn>
                                        <p:tgtEl>
                                          <p:spTgt spid="15"/>
                                        </p:tgtEl>
                                        <p:attrNameLst>
                                          <p:attrName>style.visibility</p:attrName>
                                        </p:attrNameLst>
                                      </p:cBhvr>
                                      <p:to>
                                        <p:strVal val="hidden"/>
                                      </p:to>
                                    </p:set>
                                  </p:childTnLst>
                                </p:cTn>
                              </p:par>
                              <p:par>
                                <p:cTn id="338" presetID="19" presetClass="exit" presetSubtype="5" fill="hold" nodeType="withEffect">
                                  <p:stCondLst>
                                    <p:cond delay="0"/>
                                  </p:stCondLst>
                                  <p:childTnLst>
                                    <p:anim calcmode="lin" valueType="num">
                                      <p:cBhvr>
                                        <p:cTn id="339" dur="3000"/>
                                        <p:tgtEl>
                                          <p:spTgt spid="16"/>
                                        </p:tgtEl>
                                        <p:attrNameLst>
                                          <p:attrName>ppt_w</p:attrName>
                                        </p:attrNameLst>
                                      </p:cBhvr>
                                      <p:tavLst>
                                        <p:tav tm="0">
                                          <p:val>
                                            <p:strVal val="ppt_w"/>
                                          </p:val>
                                        </p:tav>
                                        <p:tav tm="100000">
                                          <p:val>
                                            <p:strVal val="ppt_w"/>
                                          </p:val>
                                        </p:tav>
                                      </p:tavLst>
                                    </p:anim>
                                    <p:anim calcmode="lin" valueType="num">
                                      <p:cBhvr>
                                        <p:cTn id="340"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1" dur="1" fill="hold">
                                          <p:stCondLst>
                                            <p:cond delay="2999"/>
                                          </p:stCondLst>
                                        </p:cTn>
                                        <p:tgtEl>
                                          <p:spTgt spid="16"/>
                                        </p:tgtEl>
                                        <p:attrNameLst>
                                          <p:attrName>style.visibility</p:attrName>
                                        </p:attrNameLst>
                                      </p:cBhvr>
                                      <p:to>
                                        <p:strVal val="hidden"/>
                                      </p:to>
                                    </p:set>
                                  </p:childTnLst>
                                </p:cTn>
                              </p:par>
                              <p:par>
                                <p:cTn id="342" presetID="19" presetClass="exit" presetSubtype="5" fill="hold" nodeType="withEffect">
                                  <p:stCondLst>
                                    <p:cond delay="0"/>
                                  </p:stCondLst>
                                  <p:childTnLst>
                                    <p:anim calcmode="lin" valueType="num">
                                      <p:cBhvr>
                                        <p:cTn id="343" dur="3000"/>
                                        <p:tgtEl>
                                          <p:spTgt spid="17"/>
                                        </p:tgtEl>
                                        <p:attrNameLst>
                                          <p:attrName>ppt_w</p:attrName>
                                        </p:attrNameLst>
                                      </p:cBhvr>
                                      <p:tavLst>
                                        <p:tav tm="0">
                                          <p:val>
                                            <p:strVal val="ppt_w"/>
                                          </p:val>
                                        </p:tav>
                                        <p:tav tm="100000">
                                          <p:val>
                                            <p:strVal val="ppt_w"/>
                                          </p:val>
                                        </p:tav>
                                      </p:tavLst>
                                    </p:anim>
                                    <p:anim calcmode="lin" valueType="num">
                                      <p:cBhvr>
                                        <p:cTn id="344"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5" dur="1" fill="hold">
                                          <p:stCondLst>
                                            <p:cond delay="2999"/>
                                          </p:stCondLst>
                                        </p:cTn>
                                        <p:tgtEl>
                                          <p:spTgt spid="17"/>
                                        </p:tgtEl>
                                        <p:attrNameLst>
                                          <p:attrName>style.visibility</p:attrName>
                                        </p:attrNameLst>
                                      </p:cBhvr>
                                      <p:to>
                                        <p:strVal val="hidden"/>
                                      </p:to>
                                    </p:set>
                                  </p:childTnLst>
                                </p:cTn>
                              </p:par>
                              <p:par>
                                <p:cTn id="346" presetID="19" presetClass="exit" presetSubtype="5" fill="hold" nodeType="withEffect">
                                  <p:stCondLst>
                                    <p:cond delay="0"/>
                                  </p:stCondLst>
                                  <p:childTnLst>
                                    <p:anim calcmode="lin" valueType="num">
                                      <p:cBhvr>
                                        <p:cTn id="347" dur="3000"/>
                                        <p:tgtEl>
                                          <p:spTgt spid="18"/>
                                        </p:tgtEl>
                                        <p:attrNameLst>
                                          <p:attrName>ppt_w</p:attrName>
                                        </p:attrNameLst>
                                      </p:cBhvr>
                                      <p:tavLst>
                                        <p:tav tm="0">
                                          <p:val>
                                            <p:strVal val="ppt_w"/>
                                          </p:val>
                                        </p:tav>
                                        <p:tav tm="100000">
                                          <p:val>
                                            <p:strVal val="ppt_w"/>
                                          </p:val>
                                        </p:tav>
                                      </p:tavLst>
                                    </p:anim>
                                    <p:anim calcmode="lin" valueType="num">
                                      <p:cBhvr>
                                        <p:cTn id="348"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49" dur="1" fill="hold">
                                          <p:stCondLst>
                                            <p:cond delay="2999"/>
                                          </p:stCondLst>
                                        </p:cTn>
                                        <p:tgtEl>
                                          <p:spTgt spid="18"/>
                                        </p:tgtEl>
                                        <p:attrNameLst>
                                          <p:attrName>style.visibility</p:attrName>
                                        </p:attrNameLst>
                                      </p:cBhvr>
                                      <p:to>
                                        <p:strVal val="hidden"/>
                                      </p:to>
                                    </p:set>
                                  </p:childTnLst>
                                </p:cTn>
                              </p:par>
                              <p:par>
                                <p:cTn id="350" presetID="19" presetClass="exit" presetSubtype="5" fill="hold" nodeType="withEffect">
                                  <p:stCondLst>
                                    <p:cond delay="0"/>
                                  </p:stCondLst>
                                  <p:childTnLst>
                                    <p:anim calcmode="lin" valueType="num">
                                      <p:cBhvr>
                                        <p:cTn id="351" dur="3000"/>
                                        <p:tgtEl>
                                          <p:spTgt spid="19"/>
                                        </p:tgtEl>
                                        <p:attrNameLst>
                                          <p:attrName>ppt_w</p:attrName>
                                        </p:attrNameLst>
                                      </p:cBhvr>
                                      <p:tavLst>
                                        <p:tav tm="0">
                                          <p:val>
                                            <p:strVal val="ppt_w"/>
                                          </p:val>
                                        </p:tav>
                                        <p:tav tm="100000">
                                          <p:val>
                                            <p:strVal val="ppt_w"/>
                                          </p:val>
                                        </p:tav>
                                      </p:tavLst>
                                    </p:anim>
                                    <p:anim calcmode="lin" valueType="num">
                                      <p:cBhvr>
                                        <p:cTn id="352"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3" dur="1" fill="hold">
                                          <p:stCondLst>
                                            <p:cond delay="2999"/>
                                          </p:stCondLst>
                                        </p:cTn>
                                        <p:tgtEl>
                                          <p:spTgt spid="19"/>
                                        </p:tgtEl>
                                        <p:attrNameLst>
                                          <p:attrName>style.visibility</p:attrName>
                                        </p:attrNameLst>
                                      </p:cBhvr>
                                      <p:to>
                                        <p:strVal val="hidden"/>
                                      </p:to>
                                    </p:set>
                                  </p:childTnLst>
                                </p:cTn>
                              </p:par>
                              <p:par>
                                <p:cTn id="354" presetID="19" presetClass="exit" presetSubtype="5" fill="hold" nodeType="withEffect">
                                  <p:stCondLst>
                                    <p:cond delay="0"/>
                                  </p:stCondLst>
                                  <p:childTnLst>
                                    <p:anim calcmode="lin" valueType="num">
                                      <p:cBhvr>
                                        <p:cTn id="355" dur="3000"/>
                                        <p:tgtEl>
                                          <p:spTgt spid="20"/>
                                        </p:tgtEl>
                                        <p:attrNameLst>
                                          <p:attrName>ppt_w</p:attrName>
                                        </p:attrNameLst>
                                      </p:cBhvr>
                                      <p:tavLst>
                                        <p:tav tm="0">
                                          <p:val>
                                            <p:strVal val="ppt_w"/>
                                          </p:val>
                                        </p:tav>
                                        <p:tav tm="100000">
                                          <p:val>
                                            <p:strVal val="ppt_w"/>
                                          </p:val>
                                        </p:tav>
                                      </p:tavLst>
                                    </p:anim>
                                    <p:anim calcmode="lin" valueType="num">
                                      <p:cBhvr>
                                        <p:cTn id="356"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57" dur="1" fill="hold">
                                          <p:stCondLst>
                                            <p:cond delay="2999"/>
                                          </p:stCondLst>
                                        </p:cTn>
                                        <p:tgtEl>
                                          <p:spTgt spid="20"/>
                                        </p:tgtEl>
                                        <p:attrNameLst>
                                          <p:attrName>style.visibility</p:attrName>
                                        </p:attrNameLst>
                                      </p:cBhvr>
                                      <p:to>
                                        <p:strVal val="hidden"/>
                                      </p:to>
                                    </p:set>
                                  </p:childTnLst>
                                </p:cTn>
                              </p:par>
                              <p:par>
                                <p:cTn id="358" presetID="16" presetClass="entr" presetSubtype="37" fill="hold" nodeType="withEffect">
                                  <p:stCondLst>
                                    <p:cond delay="0"/>
                                  </p:stCondLst>
                                  <p:childTnLst>
                                    <p:set>
                                      <p:cBhvr>
                                        <p:cTn id="359" dur="1" fill="hold">
                                          <p:stCondLst>
                                            <p:cond delay="0"/>
                                          </p:stCondLst>
                                        </p:cTn>
                                        <p:tgtEl>
                                          <p:spTgt spid="4"/>
                                        </p:tgtEl>
                                        <p:attrNameLst>
                                          <p:attrName>style.visibility</p:attrName>
                                        </p:attrNameLst>
                                      </p:cBhvr>
                                      <p:to>
                                        <p:strVal val="visible"/>
                                      </p:to>
                                    </p:set>
                                    <p:animEffect transition="in" filter="barn(outVertical)">
                                      <p:cBhvr>
                                        <p:cTn id="360" dur="3000"/>
                                        <p:tgtEl>
                                          <p:spTgt spid="4"/>
                                        </p:tgtEl>
                                      </p:cBhvr>
                                    </p:animEffect>
                                  </p:childTnLst>
                                </p:cTn>
                              </p:par>
                              <p:par>
                                <p:cTn id="361" presetID="23" presetClass="entr" presetSubtype="288" fill="hold" nodeType="withEffect">
                                  <p:stCondLst>
                                    <p:cond delay="0"/>
                                  </p:stCondLst>
                                  <p:childTnLst>
                                    <p:set>
                                      <p:cBhvr>
                                        <p:cTn id="362" dur="1" fill="hold">
                                          <p:stCondLst>
                                            <p:cond delay="0"/>
                                          </p:stCondLst>
                                        </p:cTn>
                                        <p:tgtEl>
                                          <p:spTgt spid="4"/>
                                        </p:tgtEl>
                                        <p:attrNameLst>
                                          <p:attrName>style.visibility</p:attrName>
                                        </p:attrNameLst>
                                      </p:cBhvr>
                                      <p:to>
                                        <p:strVal val="visible"/>
                                      </p:to>
                                    </p:set>
                                    <p:anim calcmode="lin" valueType="num">
                                      <p:cBhvr>
                                        <p:cTn id="363" dur="3000" fill="hold"/>
                                        <p:tgtEl>
                                          <p:spTgt spid="4"/>
                                        </p:tgtEl>
                                        <p:attrNameLst>
                                          <p:attrName>ppt_w</p:attrName>
                                        </p:attrNameLst>
                                      </p:cBhvr>
                                      <p:tavLst>
                                        <p:tav tm="0">
                                          <p:val>
                                            <p:strVal val="4/3*#ppt_w"/>
                                          </p:val>
                                        </p:tav>
                                        <p:tav tm="100000">
                                          <p:val>
                                            <p:strVal val="#ppt_w"/>
                                          </p:val>
                                        </p:tav>
                                      </p:tavLst>
                                    </p:anim>
                                    <p:anim calcmode="lin" valueType="num">
                                      <p:cBhvr>
                                        <p:cTn id="364" dur="3000" fill="hold"/>
                                        <p:tgtEl>
                                          <p:spTgt spid="4"/>
                                        </p:tgtEl>
                                        <p:attrNameLst>
                                          <p:attrName>ppt_h</p:attrName>
                                        </p:attrNameLst>
                                      </p:cBhvr>
                                      <p:tavLst>
                                        <p:tav tm="0">
                                          <p:val>
                                            <p:strVal val="4/3*#ppt_h"/>
                                          </p:val>
                                        </p:tav>
                                        <p:tav tm="100000">
                                          <p:val>
                                            <p:strVal val="#ppt_h"/>
                                          </p:val>
                                        </p:tav>
                                      </p:tavLst>
                                    </p:anim>
                                  </p:childTnLst>
                                </p:cTn>
                              </p:par>
                            </p:childTnLst>
                          </p:cTn>
                        </p:par>
                        <p:par>
                          <p:cTn id="365" fill="hold" nodeType="afterGroup">
                            <p:stCondLst>
                              <p:cond delay="6000"/>
                            </p:stCondLst>
                            <p:childTnLst>
                              <p:par>
                                <p:cTn id="366" presetID="40" presetClass="entr" presetSubtype="0" fill="hold" grpId="0" nodeType="afterEffect">
                                  <p:stCondLst>
                                    <p:cond delay="0"/>
                                  </p:stCondLst>
                                  <p:iterate type="lt">
                                    <p:tmPct val="10000"/>
                                  </p:iterate>
                                  <p:childTnLst>
                                    <p:set>
                                      <p:cBhvr>
                                        <p:cTn id="367" dur="1" fill="hold">
                                          <p:stCondLst>
                                            <p:cond delay="0"/>
                                          </p:stCondLst>
                                        </p:cTn>
                                        <p:tgtEl>
                                          <p:spTgt spid="23"/>
                                        </p:tgtEl>
                                        <p:attrNameLst>
                                          <p:attrName>style.visibility</p:attrName>
                                        </p:attrNameLst>
                                      </p:cBhvr>
                                      <p:to>
                                        <p:strVal val="visible"/>
                                      </p:to>
                                    </p:set>
                                    <p:animEffect transition="in" filter="fade">
                                      <p:cBhvr>
                                        <p:cTn id="368" dur="1000"/>
                                        <p:tgtEl>
                                          <p:spTgt spid="23"/>
                                        </p:tgtEl>
                                      </p:cBhvr>
                                    </p:animEffect>
                                    <p:anim calcmode="lin" valueType="num">
                                      <p:cBhvr>
                                        <p:cTn id="369" dur="1000" fill="hold"/>
                                        <p:tgtEl>
                                          <p:spTgt spid="23"/>
                                        </p:tgtEl>
                                        <p:attrNameLst>
                                          <p:attrName>ppt_x</p:attrName>
                                        </p:attrNameLst>
                                      </p:cBhvr>
                                      <p:tavLst>
                                        <p:tav tm="0">
                                          <p:val>
                                            <p:strVal val="#ppt_x-.1"/>
                                          </p:val>
                                        </p:tav>
                                        <p:tav tm="100000">
                                          <p:val>
                                            <p:strVal val="#ppt_x"/>
                                          </p:val>
                                        </p:tav>
                                      </p:tavLst>
                                    </p:anim>
                                    <p:anim calcmode="lin" valueType="num">
                                      <p:cBhvr>
                                        <p:cTn id="370"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p:cNvPicPr>
            <a:picLocks noChangeAspect="1"/>
          </p:cNvPicPr>
          <p:nvPr/>
        </p:nvPicPr>
        <p:blipFill>
          <a:blip r:embed="rId2" cstate="print"/>
          <a:srcRect t="50000"/>
          <a:stretch>
            <a:fillRect/>
          </a:stretch>
        </p:blipFill>
        <p:spPr bwMode="auto">
          <a:xfrm>
            <a:off x="0" y="2857500"/>
            <a:ext cx="9144000" cy="2857500"/>
          </a:xfrm>
          <a:prstGeom prst="rect">
            <a:avLst/>
          </a:prstGeom>
          <a:noFill/>
          <a:ln w="9525">
            <a:noFill/>
            <a:miter lim="800000"/>
            <a:headEnd/>
            <a:tailEnd/>
          </a:ln>
        </p:spPr>
      </p:pic>
      <p:pic>
        <p:nvPicPr>
          <p:cNvPr id="2" name="1 Imagen"/>
          <p:cNvPicPr>
            <a:picLocks noChangeAspect="1"/>
          </p:cNvPicPr>
          <p:nvPr/>
        </p:nvPicPr>
        <p:blipFill>
          <a:blip r:embed="rId2" cstate="print"/>
          <a:srcRect b="50000"/>
          <a:stretch>
            <a:fillRect/>
          </a:stretch>
        </p:blipFill>
        <p:spPr bwMode="auto">
          <a:xfrm>
            <a:off x="0" y="0"/>
            <a:ext cx="9144000" cy="2857500"/>
          </a:xfrm>
          <a:prstGeom prst="rect">
            <a:avLst/>
          </a:prstGeom>
          <a:noFill/>
          <a:ln w="9525">
            <a:noFill/>
            <a:miter lim="800000"/>
            <a:headEnd/>
            <a:tailEnd/>
          </a:ln>
        </p:spPr>
      </p:pic>
      <p:pic>
        <p:nvPicPr>
          <p:cNvPr id="3" name="2 Imagen"/>
          <p:cNvPicPr>
            <a:picLocks noChangeAspect="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4" name="3 Imagen"/>
          <p:cNvPicPr>
            <a:picLocks noChangeAspect="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pic>
        <p:nvPicPr>
          <p:cNvPr id="5" name="4 Imagen"/>
          <p:cNvPicPr>
            <a:picLocks noChangeAspect="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6" name="5 Imagen"/>
          <p:cNvPicPr>
            <a:picLocks noChangeAspect="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sp>
        <p:nvSpPr>
          <p:cNvPr id="8" name="7 CuadroTexto"/>
          <p:cNvSpPr txBox="1"/>
          <p:nvPr/>
        </p:nvSpPr>
        <p:spPr>
          <a:xfrm>
            <a:off x="900113" y="4657725"/>
            <a:ext cx="7777162"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planta del azafrán es una planta con muy poca necesidad de agua que está adaptada a los climas secos pudiendo llegar en ocasiones a sobrevivir solo con el agua de lluvia.</a:t>
            </a:r>
          </a:p>
        </p:txBody>
      </p:sp>
    </p:spTree>
  </p:cSld>
  <p:clrMapOvr>
    <a:masterClrMapping/>
  </p:clrMapOvr>
  <mc:AlternateContent xmlns:mc="http://schemas.openxmlformats.org/markup-compatibility/2006" xmlns:p14="http://schemas.microsoft.com/office/powerpoint/2010/main">
    <mc:Choice Requires="p14">
      <p:transition spd="slow" p14:dur="2000" advTm="23000">
        <p:comb/>
      </p:transition>
    </mc:Choice>
    <mc:Fallback xmlns="">
      <p:transition spd="slow" advTm="23000">
        <p:comb/>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2000"/>
                                        <p:tgtEl>
                                          <p:spTgt spid="6"/>
                                        </p:tgtEl>
                                        <p:attrNameLst>
                                          <p:attrName>ppt_x</p:attrName>
                                        </p:attrNameLst>
                                      </p:cBhvr>
                                      <p:tavLst>
                                        <p:tav tm="0">
                                          <p:val>
                                            <p:strVal val="ppt_x"/>
                                          </p:val>
                                        </p:tav>
                                        <p:tav tm="100000">
                                          <p:val>
                                            <p:strVal val="ppt_x-ppt_w/2"/>
                                          </p:val>
                                        </p:tav>
                                      </p:tavLst>
                                    </p:anim>
                                    <p:anim calcmode="lin" valueType="num">
                                      <p:cBhvr>
                                        <p:cTn id="7" dur="2000"/>
                                        <p:tgtEl>
                                          <p:spTgt spid="6"/>
                                        </p:tgtEl>
                                        <p:attrNameLst>
                                          <p:attrName>ppt_y</p:attrName>
                                        </p:attrNameLst>
                                      </p:cBhvr>
                                      <p:tavLst>
                                        <p:tav tm="0">
                                          <p:val>
                                            <p:strVal val="ppt_y"/>
                                          </p:val>
                                        </p:tav>
                                        <p:tav tm="100000">
                                          <p:val>
                                            <p:strVal val="ppt_y"/>
                                          </p:val>
                                        </p:tav>
                                      </p:tavLst>
                                    </p:anim>
                                    <p:anim calcmode="lin" valueType="num">
                                      <p:cBhvr>
                                        <p:cTn id="8" dur="2000"/>
                                        <p:tgtEl>
                                          <p:spTgt spid="6"/>
                                        </p:tgtEl>
                                        <p:attrNameLst>
                                          <p:attrName>ppt_w</p:attrName>
                                        </p:attrNameLst>
                                      </p:cBhvr>
                                      <p:tavLst>
                                        <p:tav tm="0">
                                          <p:val>
                                            <p:strVal val="ppt_w"/>
                                          </p:val>
                                        </p:tav>
                                        <p:tav tm="100000">
                                          <p:val>
                                            <p:fltVal val="0"/>
                                          </p:val>
                                        </p:tav>
                                      </p:tavLst>
                                    </p:anim>
                                    <p:anim calcmode="lin" valueType="num">
                                      <p:cBhvr>
                                        <p:cTn id="9" dur="2000"/>
                                        <p:tgtEl>
                                          <p:spTgt spid="6"/>
                                        </p:tgtEl>
                                        <p:attrNameLst>
                                          <p:attrName>ppt_h</p:attrName>
                                        </p:attrNameLst>
                                      </p:cBhvr>
                                      <p:tavLst>
                                        <p:tav tm="0">
                                          <p:val>
                                            <p:strVal val="ppt_h"/>
                                          </p:val>
                                        </p:tav>
                                        <p:tav tm="100000">
                                          <p:val>
                                            <p:strVal val="ppt_h"/>
                                          </p:val>
                                        </p:tav>
                                      </p:tavLst>
                                    </p:anim>
                                    <p:set>
                                      <p:cBhvr>
                                        <p:cTn id="10" dur="1" fill="hold">
                                          <p:stCondLst>
                                            <p:cond delay="1999"/>
                                          </p:stCondLst>
                                        </p:cTn>
                                        <p:tgtEl>
                                          <p:spTgt spid="6"/>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2000"/>
                                        <p:tgtEl>
                                          <p:spTgt spid="3"/>
                                        </p:tgtEl>
                                        <p:attrNameLst>
                                          <p:attrName>ppt_x</p:attrName>
                                        </p:attrNameLst>
                                      </p:cBhvr>
                                      <p:tavLst>
                                        <p:tav tm="0">
                                          <p:val>
                                            <p:strVal val="ppt_x"/>
                                          </p:val>
                                        </p:tav>
                                        <p:tav tm="100000">
                                          <p:val>
                                            <p:strVal val="ppt_x+ppt_w/2"/>
                                          </p:val>
                                        </p:tav>
                                      </p:tavLst>
                                    </p:anim>
                                    <p:anim calcmode="lin" valueType="num">
                                      <p:cBhvr>
                                        <p:cTn id="13" dur="2000"/>
                                        <p:tgtEl>
                                          <p:spTgt spid="3"/>
                                        </p:tgtEl>
                                        <p:attrNameLst>
                                          <p:attrName>ppt_y</p:attrName>
                                        </p:attrNameLst>
                                      </p:cBhvr>
                                      <p:tavLst>
                                        <p:tav tm="0">
                                          <p:val>
                                            <p:strVal val="ppt_y"/>
                                          </p:val>
                                        </p:tav>
                                        <p:tav tm="100000">
                                          <p:val>
                                            <p:strVal val="ppt_y"/>
                                          </p:val>
                                        </p:tav>
                                      </p:tavLst>
                                    </p:anim>
                                    <p:anim calcmode="lin" valueType="num">
                                      <p:cBhvr>
                                        <p:cTn id="14" dur="2000"/>
                                        <p:tgtEl>
                                          <p:spTgt spid="3"/>
                                        </p:tgtEl>
                                        <p:attrNameLst>
                                          <p:attrName>ppt_w</p:attrName>
                                        </p:attrNameLst>
                                      </p:cBhvr>
                                      <p:tavLst>
                                        <p:tav tm="0">
                                          <p:val>
                                            <p:strVal val="ppt_w"/>
                                          </p:val>
                                        </p:tav>
                                        <p:tav tm="100000">
                                          <p:val>
                                            <p:fltVal val="0"/>
                                          </p:val>
                                        </p:tav>
                                      </p:tavLst>
                                    </p:anim>
                                    <p:anim calcmode="lin" valueType="num">
                                      <p:cBhvr>
                                        <p:cTn id="15" dur="2000"/>
                                        <p:tgtEl>
                                          <p:spTgt spid="3"/>
                                        </p:tgtEl>
                                        <p:attrNameLst>
                                          <p:attrName>ppt_h</p:attrName>
                                        </p:attrNameLst>
                                      </p:cBhvr>
                                      <p:tavLst>
                                        <p:tav tm="0">
                                          <p:val>
                                            <p:strVal val="ppt_h"/>
                                          </p:val>
                                        </p:tav>
                                        <p:tav tm="100000">
                                          <p:val>
                                            <p:strVal val="ppt_h"/>
                                          </p:val>
                                        </p:tav>
                                      </p:tavLst>
                                    </p:anim>
                                    <p:set>
                                      <p:cBhvr>
                                        <p:cTn id="16" dur="1" fill="hold">
                                          <p:stCondLst>
                                            <p:cond delay="1999"/>
                                          </p:stCondLst>
                                        </p:cTn>
                                        <p:tgtEl>
                                          <p:spTgt spid="3"/>
                                        </p:tgtEl>
                                        <p:attrNameLst>
                                          <p:attrName>style.visibility</p:attrName>
                                        </p:attrNameLst>
                                      </p:cBhvr>
                                      <p:to>
                                        <p:strVal val="hidden"/>
                                      </p:to>
                                    </p:set>
                                  </p:childTnLst>
                                </p:cTn>
                              </p:par>
                              <p:par>
                                <p:cTn id="17" presetID="17" presetClass="exit" presetSubtype="8" fill="hold" nodeType="withEffect">
                                  <p:stCondLst>
                                    <p:cond delay="2000"/>
                                  </p:stCondLst>
                                  <p:childTnLst>
                                    <p:anim calcmode="lin" valueType="num">
                                      <p:cBhvr>
                                        <p:cTn id="18" dur="2000"/>
                                        <p:tgtEl>
                                          <p:spTgt spid="5"/>
                                        </p:tgtEl>
                                        <p:attrNameLst>
                                          <p:attrName>ppt_x</p:attrName>
                                        </p:attrNameLst>
                                      </p:cBhvr>
                                      <p:tavLst>
                                        <p:tav tm="0">
                                          <p:val>
                                            <p:strVal val="ppt_x"/>
                                          </p:val>
                                        </p:tav>
                                        <p:tav tm="100000">
                                          <p:val>
                                            <p:strVal val="ppt_x-ppt_w/2"/>
                                          </p:val>
                                        </p:tav>
                                      </p:tavLst>
                                    </p:anim>
                                    <p:anim calcmode="lin" valueType="num">
                                      <p:cBhvr>
                                        <p:cTn id="19" dur="2000"/>
                                        <p:tgtEl>
                                          <p:spTgt spid="5"/>
                                        </p:tgtEl>
                                        <p:attrNameLst>
                                          <p:attrName>ppt_y</p:attrName>
                                        </p:attrNameLst>
                                      </p:cBhvr>
                                      <p:tavLst>
                                        <p:tav tm="0">
                                          <p:val>
                                            <p:strVal val="ppt_y"/>
                                          </p:val>
                                        </p:tav>
                                        <p:tav tm="100000">
                                          <p:val>
                                            <p:strVal val="ppt_y"/>
                                          </p:val>
                                        </p:tav>
                                      </p:tavLst>
                                    </p:anim>
                                    <p:anim calcmode="lin" valueType="num">
                                      <p:cBhvr>
                                        <p:cTn id="20" dur="2000"/>
                                        <p:tgtEl>
                                          <p:spTgt spid="5"/>
                                        </p:tgtEl>
                                        <p:attrNameLst>
                                          <p:attrName>ppt_w</p:attrName>
                                        </p:attrNameLst>
                                      </p:cBhvr>
                                      <p:tavLst>
                                        <p:tav tm="0">
                                          <p:val>
                                            <p:strVal val="ppt_w"/>
                                          </p:val>
                                        </p:tav>
                                        <p:tav tm="100000">
                                          <p:val>
                                            <p:fltVal val="0"/>
                                          </p:val>
                                        </p:tav>
                                      </p:tavLst>
                                    </p:anim>
                                    <p:anim calcmode="lin" valueType="num">
                                      <p:cBhvr>
                                        <p:cTn id="21" dur="2000"/>
                                        <p:tgtEl>
                                          <p:spTgt spid="5"/>
                                        </p:tgtEl>
                                        <p:attrNameLst>
                                          <p:attrName>ppt_h</p:attrName>
                                        </p:attrNameLst>
                                      </p:cBhvr>
                                      <p:tavLst>
                                        <p:tav tm="0">
                                          <p:val>
                                            <p:strVal val="ppt_h"/>
                                          </p:val>
                                        </p:tav>
                                        <p:tav tm="100000">
                                          <p:val>
                                            <p:strVal val="ppt_h"/>
                                          </p:val>
                                        </p:tav>
                                      </p:tavLst>
                                    </p:anim>
                                    <p:set>
                                      <p:cBhvr>
                                        <p:cTn id="22" dur="1" fill="hold">
                                          <p:stCondLst>
                                            <p:cond delay="1999"/>
                                          </p:stCondLst>
                                        </p:cTn>
                                        <p:tgtEl>
                                          <p:spTgt spid="5"/>
                                        </p:tgtEl>
                                        <p:attrNameLst>
                                          <p:attrName>style.visibility</p:attrName>
                                        </p:attrNameLst>
                                      </p:cBhvr>
                                      <p:to>
                                        <p:strVal val="hidden"/>
                                      </p:to>
                                    </p:set>
                                  </p:childTnLst>
                                </p:cTn>
                              </p:par>
                              <p:par>
                                <p:cTn id="23" presetID="17" presetClass="exit" presetSubtype="2" fill="hold" nodeType="withEffect">
                                  <p:stCondLst>
                                    <p:cond delay="2000"/>
                                  </p:stCondLst>
                                  <p:childTnLst>
                                    <p:anim calcmode="lin" valueType="num">
                                      <p:cBhvr>
                                        <p:cTn id="24" dur="2000"/>
                                        <p:tgtEl>
                                          <p:spTgt spid="4"/>
                                        </p:tgtEl>
                                        <p:attrNameLst>
                                          <p:attrName>ppt_x</p:attrName>
                                        </p:attrNameLst>
                                      </p:cBhvr>
                                      <p:tavLst>
                                        <p:tav tm="0">
                                          <p:val>
                                            <p:strVal val="ppt_x"/>
                                          </p:val>
                                        </p:tav>
                                        <p:tav tm="100000">
                                          <p:val>
                                            <p:strVal val="ppt_x+ppt_w/2"/>
                                          </p:val>
                                        </p:tav>
                                      </p:tavLst>
                                    </p:anim>
                                    <p:anim calcmode="lin" valueType="num">
                                      <p:cBhvr>
                                        <p:cTn id="25" dur="2000"/>
                                        <p:tgtEl>
                                          <p:spTgt spid="4"/>
                                        </p:tgtEl>
                                        <p:attrNameLst>
                                          <p:attrName>ppt_y</p:attrName>
                                        </p:attrNameLst>
                                      </p:cBhvr>
                                      <p:tavLst>
                                        <p:tav tm="0">
                                          <p:val>
                                            <p:strVal val="ppt_y"/>
                                          </p:val>
                                        </p:tav>
                                        <p:tav tm="100000">
                                          <p:val>
                                            <p:strVal val="ppt_y"/>
                                          </p:val>
                                        </p:tav>
                                      </p:tavLst>
                                    </p:anim>
                                    <p:anim calcmode="lin" valueType="num">
                                      <p:cBhvr>
                                        <p:cTn id="26" dur="2000"/>
                                        <p:tgtEl>
                                          <p:spTgt spid="4"/>
                                        </p:tgtEl>
                                        <p:attrNameLst>
                                          <p:attrName>ppt_w</p:attrName>
                                        </p:attrNameLst>
                                      </p:cBhvr>
                                      <p:tavLst>
                                        <p:tav tm="0">
                                          <p:val>
                                            <p:strVal val="ppt_w"/>
                                          </p:val>
                                        </p:tav>
                                        <p:tav tm="100000">
                                          <p:val>
                                            <p:fltVal val="0"/>
                                          </p:val>
                                        </p:tav>
                                      </p:tavLst>
                                    </p:anim>
                                    <p:anim calcmode="lin" valueType="num">
                                      <p:cBhvr>
                                        <p:cTn id="27" dur="2000"/>
                                        <p:tgtEl>
                                          <p:spTgt spid="4"/>
                                        </p:tgtEl>
                                        <p:attrNameLst>
                                          <p:attrName>ppt_h</p:attrName>
                                        </p:attrNameLst>
                                      </p:cBhvr>
                                      <p:tavLst>
                                        <p:tav tm="0">
                                          <p:val>
                                            <p:strVal val="ppt_h"/>
                                          </p:val>
                                        </p:tav>
                                        <p:tav tm="100000">
                                          <p:val>
                                            <p:strVal val="ppt_h"/>
                                          </p:val>
                                        </p:tav>
                                      </p:tavLst>
                                    </p:anim>
                                    <p:set>
                                      <p:cBhvr>
                                        <p:cTn id="28" dur="1" fill="hold">
                                          <p:stCondLst>
                                            <p:cond delay="1999"/>
                                          </p:stCondLst>
                                        </p:cTn>
                                        <p:tgtEl>
                                          <p:spTgt spid="4"/>
                                        </p:tgtEl>
                                        <p:attrNameLst>
                                          <p:attrName>style.visibility</p:attrName>
                                        </p:attrNameLst>
                                      </p:cBhvr>
                                      <p:to>
                                        <p:strVal val="hidden"/>
                                      </p:to>
                                    </p:set>
                                  </p:childTnLst>
                                </p:cTn>
                              </p:par>
                              <p:par>
                                <p:cTn id="29" presetID="35" presetClass="entr" presetSubtype="0" fill="hold" nodeType="withEffect">
                                  <p:stCondLst>
                                    <p:cond delay="100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3000"/>
                                        <p:tgtEl>
                                          <p:spTgt spid="2"/>
                                        </p:tgtEl>
                                      </p:cBhvr>
                                    </p:animEffect>
                                    <p:anim calcmode="lin" valueType="num">
                                      <p:cBhvr>
                                        <p:cTn id="32" dur="3000" fill="hold"/>
                                        <p:tgtEl>
                                          <p:spTgt spid="2"/>
                                        </p:tgtEl>
                                        <p:attrNameLst>
                                          <p:attrName>style.rotation</p:attrName>
                                        </p:attrNameLst>
                                      </p:cBhvr>
                                      <p:tavLst>
                                        <p:tav tm="0">
                                          <p:val>
                                            <p:fltVal val="720"/>
                                          </p:val>
                                        </p:tav>
                                        <p:tav tm="100000">
                                          <p:val>
                                            <p:fltVal val="0"/>
                                          </p:val>
                                        </p:tav>
                                      </p:tavLst>
                                    </p:anim>
                                    <p:anim calcmode="lin" valueType="num">
                                      <p:cBhvr>
                                        <p:cTn id="33" dur="3000" fill="hold"/>
                                        <p:tgtEl>
                                          <p:spTgt spid="2"/>
                                        </p:tgtEl>
                                        <p:attrNameLst>
                                          <p:attrName>ppt_h</p:attrName>
                                        </p:attrNameLst>
                                      </p:cBhvr>
                                      <p:tavLst>
                                        <p:tav tm="0">
                                          <p:val>
                                            <p:fltVal val="0"/>
                                          </p:val>
                                        </p:tav>
                                        <p:tav tm="100000">
                                          <p:val>
                                            <p:strVal val="#ppt_h"/>
                                          </p:val>
                                        </p:tav>
                                      </p:tavLst>
                                    </p:anim>
                                    <p:anim calcmode="lin" valueType="num">
                                      <p:cBhvr>
                                        <p:cTn id="34" dur="3000" fill="hold"/>
                                        <p:tgtEl>
                                          <p:spTgt spid="2"/>
                                        </p:tgtEl>
                                        <p:attrNameLst>
                                          <p:attrName>ppt_w</p:attrName>
                                        </p:attrNameLst>
                                      </p:cBhvr>
                                      <p:tavLst>
                                        <p:tav tm="0">
                                          <p:val>
                                            <p:fltVal val="0"/>
                                          </p:val>
                                        </p:tav>
                                        <p:tav tm="100000">
                                          <p:val>
                                            <p:strVal val="#ppt_w"/>
                                          </p:val>
                                        </p:tav>
                                      </p:tavLst>
                                    </p:anim>
                                  </p:childTnLst>
                                </p:cTn>
                              </p:par>
                              <p:par>
                                <p:cTn id="35" presetID="8" presetClass="emph" presetSubtype="0" fill="hold" nodeType="withEffect">
                                  <p:stCondLst>
                                    <p:cond delay="1000"/>
                                  </p:stCondLst>
                                  <p:childTnLst>
                                    <p:animRot by="-21600000">
                                      <p:cBhvr>
                                        <p:cTn id="36" dur="3000" fill="hold"/>
                                        <p:tgtEl>
                                          <p:spTgt spid="2"/>
                                        </p:tgtEl>
                                        <p:attrNameLst>
                                          <p:attrName>r</p:attrName>
                                        </p:attrNameLst>
                                      </p:cBhvr>
                                    </p:animRot>
                                  </p:childTnLst>
                                </p:cTn>
                              </p:par>
                              <p:par>
                                <p:cTn id="37" presetID="35" presetClass="entr" presetSubtype="0" fill="hold" nodeType="withEffect">
                                  <p:stCondLst>
                                    <p:cond delay="100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3000"/>
                                        <p:tgtEl>
                                          <p:spTgt spid="7"/>
                                        </p:tgtEl>
                                      </p:cBhvr>
                                    </p:animEffect>
                                    <p:anim calcmode="lin" valueType="num">
                                      <p:cBhvr>
                                        <p:cTn id="40" dur="3000" fill="hold"/>
                                        <p:tgtEl>
                                          <p:spTgt spid="7"/>
                                        </p:tgtEl>
                                        <p:attrNameLst>
                                          <p:attrName>style.rotation</p:attrName>
                                        </p:attrNameLst>
                                      </p:cBhvr>
                                      <p:tavLst>
                                        <p:tav tm="0">
                                          <p:val>
                                            <p:fltVal val="720"/>
                                          </p:val>
                                        </p:tav>
                                        <p:tav tm="100000">
                                          <p:val>
                                            <p:fltVal val="0"/>
                                          </p:val>
                                        </p:tav>
                                      </p:tavLst>
                                    </p:anim>
                                    <p:anim calcmode="lin" valueType="num">
                                      <p:cBhvr>
                                        <p:cTn id="41" dur="3000" fill="hold"/>
                                        <p:tgtEl>
                                          <p:spTgt spid="7"/>
                                        </p:tgtEl>
                                        <p:attrNameLst>
                                          <p:attrName>ppt_h</p:attrName>
                                        </p:attrNameLst>
                                      </p:cBhvr>
                                      <p:tavLst>
                                        <p:tav tm="0">
                                          <p:val>
                                            <p:fltVal val="0"/>
                                          </p:val>
                                        </p:tav>
                                        <p:tav tm="100000">
                                          <p:val>
                                            <p:strVal val="#ppt_h"/>
                                          </p:val>
                                        </p:tav>
                                      </p:tavLst>
                                    </p:anim>
                                    <p:anim calcmode="lin" valueType="num">
                                      <p:cBhvr>
                                        <p:cTn id="42" dur="3000" fill="hold"/>
                                        <p:tgtEl>
                                          <p:spTgt spid="7"/>
                                        </p:tgtEl>
                                        <p:attrNameLst>
                                          <p:attrName>ppt_w</p:attrName>
                                        </p:attrNameLst>
                                      </p:cBhvr>
                                      <p:tavLst>
                                        <p:tav tm="0">
                                          <p:val>
                                            <p:fltVal val="0"/>
                                          </p:val>
                                        </p:tav>
                                        <p:tav tm="100000">
                                          <p:val>
                                            <p:strVal val="#ppt_w"/>
                                          </p:val>
                                        </p:tav>
                                      </p:tavLst>
                                    </p:anim>
                                  </p:childTnLst>
                                </p:cTn>
                              </p:par>
                              <p:par>
                                <p:cTn id="43" presetID="8" presetClass="emph" presetSubtype="0" fill="hold" nodeType="withEffect">
                                  <p:stCondLst>
                                    <p:cond delay="1000"/>
                                  </p:stCondLst>
                                  <p:childTnLst>
                                    <p:animRot by="21600000">
                                      <p:cBhvr>
                                        <p:cTn id="44" dur="3000" fill="hold"/>
                                        <p:tgtEl>
                                          <p:spTgt spid="7"/>
                                        </p:tgtEl>
                                        <p:attrNameLst>
                                          <p:attrName>r</p:attrName>
                                        </p:attrNameLst>
                                      </p:cBhvr>
                                    </p:animRot>
                                  </p:childTnLst>
                                </p:cTn>
                              </p:par>
                            </p:childTnLst>
                          </p:cTn>
                        </p:par>
                        <p:par>
                          <p:cTn id="45" fill="hold" nodeType="afterGroup">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8"/>
                                        </p:tgtEl>
                                        <p:attrNameLst>
                                          <p:attrName>style.visibility</p:attrName>
                                        </p:attrNameLst>
                                      </p:cBhvr>
                                      <p:to>
                                        <p:strVal val="visible"/>
                                      </p:to>
                                    </p:set>
                                    <p:animEffect transition="in" filter="fade">
                                      <p:cBhvr>
                                        <p:cTn id="48" dur="1000"/>
                                        <p:tgtEl>
                                          <p:spTgt spid="8"/>
                                        </p:tgtEl>
                                      </p:cBhvr>
                                    </p:animEffect>
                                    <p:anim calcmode="lin" valueType="num">
                                      <p:cBhvr>
                                        <p:cTn id="49" dur="1000" fill="hold"/>
                                        <p:tgtEl>
                                          <p:spTgt spid="8"/>
                                        </p:tgtEl>
                                        <p:attrNameLst>
                                          <p:attrName>ppt_x</p:attrName>
                                        </p:attrNameLst>
                                      </p:cBhvr>
                                      <p:tavLst>
                                        <p:tav tm="0">
                                          <p:val>
                                            <p:strVal val="#ppt_x-.1"/>
                                          </p:val>
                                        </p:tav>
                                        <p:tav tm="100000">
                                          <p:val>
                                            <p:strVal val="#ppt_x"/>
                                          </p:val>
                                        </p:tav>
                                      </p:tavLst>
                                    </p:anim>
                                    <p:anim calcmode="lin" valueType="num">
                                      <p:cBhvr>
                                        <p:cTn id="5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5.jpg"/>
          <p:cNvPicPr>
            <a:picLocks noChangeAspect="1"/>
          </p:cNvPicPr>
          <p:nvPr/>
        </p:nvPicPr>
        <p:blipFill>
          <a:blip r:embed="rId2" cstate="print"/>
          <a:srcRect/>
          <a:stretch>
            <a:fillRect/>
          </a:stretch>
        </p:blipFill>
        <p:spPr bwMode="auto">
          <a:xfrm>
            <a:off x="0" y="0"/>
            <a:ext cx="9144000" cy="5705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25.jpg"/>
          <p:cNvPicPr>
            <a:picLocks noChangeAspect="1"/>
          </p:cNvPicPr>
          <p:nvPr/>
        </p:nvPicPr>
        <p:blipFill>
          <a:blip r:embed="rId3" cstate="print"/>
          <a:srcRect/>
          <a:stretch>
            <a:fillRect/>
          </a:stretch>
        </p:blipFill>
        <p:spPr bwMode="auto">
          <a:xfrm>
            <a:off x="0" y="0"/>
            <a:ext cx="9144000" cy="57054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25.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uadroTexto"/>
          <p:cNvSpPr txBox="1"/>
          <p:nvPr/>
        </p:nvSpPr>
        <p:spPr>
          <a:xfrm>
            <a:off x="1476375" y="4873625"/>
            <a:ext cx="6480175"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Hoy en día lo más habitual en los azafranales es realizar riegos periódicos del azafrán que aseguren la cosecha.</a:t>
            </a:r>
          </a:p>
        </p:txBody>
      </p:sp>
    </p:spTree>
  </p:cSld>
  <p:clrMapOvr>
    <a:masterClrMapping/>
  </p:clrMapOvr>
  <mc:AlternateContent xmlns:mc="http://schemas.openxmlformats.org/markup-compatibility/2006" xmlns:p14="http://schemas.microsoft.com/office/powerpoint/2010/main">
    <mc:Choice Requires="p14">
      <p:transition spd="slow" p14:dur="2000" advTm="22000">
        <p:comb/>
      </p:transition>
    </mc:Choice>
    <mc:Fallback xmlns="">
      <p:transition spd="slow" advTm="22000">
        <p:comb/>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3000"/>
                                        <p:tgtEl>
                                          <p:spTgt spid="6"/>
                                        </p:tgtEl>
                                      </p:cBhvr>
                                    </p:animEffect>
                                  </p:childTnLst>
                                </p:cTn>
                              </p:par>
                              <p:par>
                                <p:cTn id="8" presetID="52" presetClass="entr" presetSubtype="0" fill="hold" nodeType="withEffect">
                                  <p:stCondLst>
                                    <p:cond delay="2500"/>
                                  </p:stCondLst>
                                  <p:childTnLst>
                                    <p:set>
                                      <p:cBhvr>
                                        <p:cTn id="9" dur="1" fill="hold">
                                          <p:stCondLst>
                                            <p:cond delay="0"/>
                                          </p:stCondLst>
                                        </p:cTn>
                                        <p:tgtEl>
                                          <p:spTgt spid="6"/>
                                        </p:tgtEl>
                                        <p:attrNameLst>
                                          <p:attrName>style.visibility</p:attrName>
                                        </p:attrNameLst>
                                      </p:cBhvr>
                                      <p:to>
                                        <p:strVal val="visible"/>
                                      </p:to>
                                    </p:set>
                                    <p:animScale>
                                      <p:cBhvr>
                                        <p:cTn id="10" dur="3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3000" decel="50000" fill="hold">
                                          <p:stCondLst>
                                            <p:cond delay="0"/>
                                          </p:stCondLst>
                                        </p:cTn>
                                        <p:tgtEl>
                                          <p:spTgt spid="6"/>
                                        </p:tgtEl>
                                        <p:attrNameLst>
                                          <p:attrName>ppt_x</p:attrName>
                                          <p:attrName>ppt_y</p:attrName>
                                        </p:attrNameLst>
                                      </p:cBhvr>
                                    </p:animMotion>
                                    <p:animEffect transition="in" filter="fade">
                                      <p:cBhvr>
                                        <p:cTn id="12" dur="3000"/>
                                        <p:tgtEl>
                                          <p:spTgt spid="6"/>
                                        </p:tgtEl>
                                      </p:cBhvr>
                                    </p:animEffect>
                                  </p:childTnLst>
                                </p:cTn>
                              </p:par>
                              <p:par>
                                <p:cTn id="13" presetID="8" presetClass="emph" presetSubtype="0" fill="hold" nodeType="withEffect">
                                  <p:stCondLst>
                                    <p:cond delay="2500"/>
                                  </p:stCondLst>
                                  <p:childTnLst>
                                    <p:animRot by="21600000">
                                      <p:cBhvr>
                                        <p:cTn id="14" dur="3000" fill="hold"/>
                                        <p:tgtEl>
                                          <p:spTgt spid="6"/>
                                        </p:tgtEl>
                                        <p:attrNameLst>
                                          <p:attrName>r</p:attrName>
                                        </p:attrNameLst>
                                      </p:cBhvr>
                                    </p:animRot>
                                  </p:childTnLst>
                                </p:cTn>
                              </p:par>
                              <p:par>
                                <p:cTn id="15" presetID="23" presetClass="entr" presetSubtype="288" fill="hold" nodeType="withEffect">
                                  <p:stCondLst>
                                    <p:cond delay="250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par>
                                <p:cTn id="19" presetID="23" presetClass="exit" presetSubtype="272" fill="hold" nodeType="withEffect">
                                  <p:stCondLst>
                                    <p:cond delay="2500"/>
                                  </p:stCondLst>
                                  <p:childTnLst>
                                    <p:anim calcmode="lin" valueType="num">
                                      <p:cBhvr>
                                        <p:cTn id="20" dur="3000"/>
                                        <p:tgtEl>
                                          <p:spTgt spid="5"/>
                                        </p:tgtEl>
                                        <p:attrNameLst>
                                          <p:attrName>ppt_w</p:attrName>
                                        </p:attrNameLst>
                                      </p:cBhvr>
                                      <p:tavLst>
                                        <p:tav tm="0">
                                          <p:val>
                                            <p:strVal val="ppt_w"/>
                                          </p:val>
                                        </p:tav>
                                        <p:tav tm="100000">
                                          <p:val>
                                            <p:strVal val="4/3*ppt_w"/>
                                          </p:val>
                                        </p:tav>
                                      </p:tavLst>
                                    </p:anim>
                                    <p:anim calcmode="lin" valueType="num">
                                      <p:cBhvr>
                                        <p:cTn id="21" dur="3000"/>
                                        <p:tgtEl>
                                          <p:spTgt spid="5"/>
                                        </p:tgtEl>
                                        <p:attrNameLst>
                                          <p:attrName>ppt_h</p:attrName>
                                        </p:attrNameLst>
                                      </p:cBhvr>
                                      <p:tavLst>
                                        <p:tav tm="0">
                                          <p:val>
                                            <p:strVal val="ppt_h"/>
                                          </p:val>
                                        </p:tav>
                                        <p:tav tm="100000">
                                          <p:val>
                                            <p:strVal val="4/3*ppt_h"/>
                                          </p:val>
                                        </p:tav>
                                      </p:tavLst>
                                    </p:anim>
                                    <p:set>
                                      <p:cBhvr>
                                        <p:cTn id="22" dur="1" fill="hold">
                                          <p:stCondLst>
                                            <p:cond delay="2999"/>
                                          </p:stCondLst>
                                        </p:cTn>
                                        <p:tgtEl>
                                          <p:spTgt spid="5"/>
                                        </p:tgtEl>
                                        <p:attrNameLst>
                                          <p:attrName>style.visibility</p:attrName>
                                        </p:attrNameLst>
                                      </p:cBhvr>
                                      <p:to>
                                        <p:strVal val="hidden"/>
                                      </p:to>
                                    </p:set>
                                  </p:childTnLst>
                                </p:cTn>
                              </p:par>
                              <p:par>
                                <p:cTn id="23" presetID="23" presetClass="exit" presetSubtype="16" fill="hold" nodeType="withEffect">
                                  <p:stCondLst>
                                    <p:cond delay="5000"/>
                                  </p:stCondLst>
                                  <p:childTnLst>
                                    <p:anim calcmode="lin" valueType="num">
                                      <p:cBhvr>
                                        <p:cTn id="24" dur="3000"/>
                                        <p:tgtEl>
                                          <p:spTgt spid="6"/>
                                        </p:tgtEl>
                                        <p:attrNameLst>
                                          <p:attrName>ppt_w</p:attrName>
                                        </p:attrNameLst>
                                      </p:cBhvr>
                                      <p:tavLst>
                                        <p:tav tm="0">
                                          <p:val>
                                            <p:strVal val="ppt_w"/>
                                          </p:val>
                                        </p:tav>
                                        <p:tav tm="100000">
                                          <p:val>
                                            <p:strVal val="4*ppt_w"/>
                                          </p:val>
                                        </p:tav>
                                      </p:tavLst>
                                    </p:anim>
                                    <p:anim calcmode="lin" valueType="num">
                                      <p:cBhvr>
                                        <p:cTn id="25" dur="3000"/>
                                        <p:tgtEl>
                                          <p:spTgt spid="6"/>
                                        </p:tgtEl>
                                        <p:attrNameLst>
                                          <p:attrName>ppt_h</p:attrName>
                                        </p:attrNameLst>
                                      </p:cBhvr>
                                      <p:tavLst>
                                        <p:tav tm="0">
                                          <p:val>
                                            <p:strVal val="ppt_h"/>
                                          </p:val>
                                        </p:tav>
                                        <p:tav tm="100000">
                                          <p:val>
                                            <p:strVal val="4*ppt_h"/>
                                          </p:val>
                                        </p:tav>
                                      </p:tavLst>
                                    </p:anim>
                                    <p:set>
                                      <p:cBhvr>
                                        <p:cTn id="26" dur="1" fill="hold">
                                          <p:stCondLst>
                                            <p:cond delay="2999"/>
                                          </p:stCondLst>
                                        </p:cTn>
                                        <p:tgtEl>
                                          <p:spTgt spid="6"/>
                                        </p:tgtEl>
                                        <p:attrNameLst>
                                          <p:attrName>style.visibility</p:attrName>
                                        </p:attrNameLst>
                                      </p:cBhvr>
                                      <p:to>
                                        <p:strVal val="hidden"/>
                                      </p:to>
                                    </p:set>
                                  </p:childTnLst>
                                </p:cTn>
                              </p:par>
                              <p:par>
                                <p:cTn id="27" presetID="10" presetClass="exit" presetSubtype="0" fill="hold" nodeType="withEffect">
                                  <p:stCondLst>
                                    <p:cond delay="5000"/>
                                  </p:stCondLst>
                                  <p:childTnLst>
                                    <p:animEffect transition="out" filter="fade">
                                      <p:cBhvr>
                                        <p:cTn id="28" dur="3000"/>
                                        <p:tgtEl>
                                          <p:spTgt spid="6"/>
                                        </p:tgtEl>
                                      </p:cBhvr>
                                    </p:animEffect>
                                    <p:set>
                                      <p:cBhvr>
                                        <p:cTn id="29" dur="1" fill="hold">
                                          <p:stCondLst>
                                            <p:cond delay="2999"/>
                                          </p:stCondLst>
                                        </p:cTn>
                                        <p:tgtEl>
                                          <p:spTgt spid="6"/>
                                        </p:tgtEl>
                                        <p:attrNameLst>
                                          <p:attrName>style.visibility</p:attrName>
                                        </p:attrNameLst>
                                      </p:cBhvr>
                                      <p:to>
                                        <p:strVal val="hidden"/>
                                      </p:to>
                                    </p:set>
                                  </p:childTnLst>
                                </p:cTn>
                              </p:par>
                              <p:par>
                                <p:cTn id="30" presetID="50" presetClass="entr" presetSubtype="0" decel="100000" fill="hold" nodeType="withEffect">
                                  <p:stCondLst>
                                    <p:cond delay="5000"/>
                                  </p:stCondLst>
                                  <p:childTnLst>
                                    <p:set>
                                      <p:cBhvr>
                                        <p:cTn id="31" dur="1" fill="hold">
                                          <p:stCondLst>
                                            <p:cond delay="0"/>
                                          </p:stCondLst>
                                        </p:cTn>
                                        <p:tgtEl>
                                          <p:spTgt spid="8"/>
                                        </p:tgtEl>
                                        <p:attrNameLst>
                                          <p:attrName>style.visibility</p:attrName>
                                        </p:attrNameLst>
                                      </p:cBhvr>
                                      <p:to>
                                        <p:strVal val="visible"/>
                                      </p:to>
                                    </p:set>
                                    <p:anim calcmode="lin" valueType="num">
                                      <p:cBhvr>
                                        <p:cTn id="32" dur="3000" fill="hold"/>
                                        <p:tgtEl>
                                          <p:spTgt spid="8"/>
                                        </p:tgtEl>
                                        <p:attrNameLst>
                                          <p:attrName>ppt_w</p:attrName>
                                        </p:attrNameLst>
                                      </p:cBhvr>
                                      <p:tavLst>
                                        <p:tav tm="0">
                                          <p:val>
                                            <p:strVal val="#ppt_w+.3"/>
                                          </p:val>
                                        </p:tav>
                                        <p:tav tm="100000">
                                          <p:val>
                                            <p:strVal val="#ppt_w"/>
                                          </p:val>
                                        </p:tav>
                                      </p:tavLst>
                                    </p:anim>
                                    <p:anim calcmode="lin" valueType="num">
                                      <p:cBhvr>
                                        <p:cTn id="33" dur="3000" fill="hold"/>
                                        <p:tgtEl>
                                          <p:spTgt spid="8"/>
                                        </p:tgtEl>
                                        <p:attrNameLst>
                                          <p:attrName>ppt_h</p:attrName>
                                        </p:attrNameLst>
                                      </p:cBhvr>
                                      <p:tavLst>
                                        <p:tav tm="0">
                                          <p:val>
                                            <p:strVal val="#ppt_h"/>
                                          </p:val>
                                        </p:tav>
                                        <p:tav tm="100000">
                                          <p:val>
                                            <p:strVal val="#ppt_h"/>
                                          </p:val>
                                        </p:tav>
                                      </p:tavLst>
                                    </p:anim>
                                    <p:animEffect transition="in" filter="fade">
                                      <p:cBhvr>
                                        <p:cTn id="34" dur="3000"/>
                                        <p:tgtEl>
                                          <p:spTgt spid="8"/>
                                        </p:tgtEl>
                                      </p:cBhvr>
                                    </p:animEffect>
                                  </p:childTnLst>
                                </p:cTn>
                              </p:par>
                            </p:childTnLst>
                          </p:cTn>
                        </p:par>
                        <p:par>
                          <p:cTn id="35" fill="hold" nodeType="afterGroup">
                            <p:stCondLst>
                              <p:cond delay="8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1"/>
                                          </p:val>
                                        </p:tav>
                                        <p:tav tm="100000">
                                          <p:val>
                                            <p:strVal val="#ppt_x"/>
                                          </p:val>
                                        </p:tav>
                                      </p:tavLst>
                                    </p:anim>
                                    <p:anim calcmode="lin" valueType="num">
                                      <p:cBhvr>
                                        <p:cTn id="4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 name="2 Imagen"/>
          <p:cNvPicPr>
            <a:picLocks noChangeAspect="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4" name="3 Imagen"/>
          <p:cNvPicPr>
            <a:picLocks noChangeAspect="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5" name="4 Imagen"/>
          <p:cNvPicPr>
            <a:picLocks noChangeAspect="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pic>
        <p:nvPicPr>
          <p:cNvPr id="6" name="5 Imagen"/>
          <p:cNvPicPr>
            <a:picLocks noChangeAspect="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sp>
        <p:nvSpPr>
          <p:cNvPr id="9" name="Rectangle 1"/>
          <p:cNvSpPr>
            <a:spLocks noChangeArrowheads="1"/>
          </p:cNvSpPr>
          <p:nvPr/>
        </p:nvSpPr>
        <p:spPr bwMode="auto">
          <a:xfrm>
            <a:off x="395288" y="4653260"/>
            <a:ext cx="8569325" cy="923330"/>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r>
              <a:rPr lang="es-ES" i="1" dirty="0">
                <a:solidFill>
                  <a:srgbClr val="FFFFFF"/>
                </a:solidFill>
                <a:effectLst>
                  <a:glow rad="101600">
                    <a:srgbClr val="C00000">
                      <a:alpha val="60000"/>
                    </a:srgbClr>
                  </a:glow>
                  <a:outerShdw blurRad="38100" dist="38100" dir="2700000" algn="tl">
                    <a:srgbClr val="1F497D"/>
                  </a:outerShdw>
                </a:effectLst>
                <a:cs typeface="Times New Roman" pitchFamily="18" charset="0"/>
              </a:rPr>
              <a:t>Estos han de ser abundantes, aunque sin encharcar el suelo, y se deben realizar a finales de marzo, o principios de abril, finales de agosto, o principios de septiembre y mediados de octubre antes de que florezca la rosa del azafrán.</a:t>
            </a:r>
            <a:endParaRPr lang="es-ES" i="1"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split orient="vert"/>
      </p:transition>
    </mc:Choice>
    <mc:Fallback xmlns="">
      <p:transition spd="slow" advTm="28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3" fill="hold" nodeType="withEffect">
                                  <p:stCondLst>
                                    <p:cond delay="0"/>
                                  </p:stCondLst>
                                  <p:childTnLst>
                                    <p:anim calcmode="lin" valueType="num">
                                      <p:cBhvr additive="base">
                                        <p:cTn id="6" dur="3000"/>
                                        <p:tgtEl>
                                          <p:spTgt spid="3"/>
                                        </p:tgtEl>
                                        <p:attrNameLst>
                                          <p:attrName>ppt_x</p:attrName>
                                        </p:attrNameLst>
                                      </p:cBhvr>
                                      <p:tavLst>
                                        <p:tav tm="0">
                                          <p:val>
                                            <p:strVal val="ppt_x"/>
                                          </p:val>
                                        </p:tav>
                                        <p:tav tm="100000">
                                          <p:val>
                                            <p:strVal val="1+ppt_w/2"/>
                                          </p:val>
                                        </p:tav>
                                      </p:tavLst>
                                    </p:anim>
                                    <p:anim calcmode="lin" valueType="num">
                                      <p:cBhvr additive="base">
                                        <p:cTn id="7" dur="3000"/>
                                        <p:tgtEl>
                                          <p:spTgt spid="3"/>
                                        </p:tgtEl>
                                        <p:attrNameLst>
                                          <p:attrName>ppt_y</p:attrName>
                                        </p:attrNameLst>
                                      </p:cBhvr>
                                      <p:tavLst>
                                        <p:tav tm="0">
                                          <p:val>
                                            <p:strVal val="ppt_y"/>
                                          </p:val>
                                        </p:tav>
                                        <p:tav tm="100000">
                                          <p:val>
                                            <p:strVal val="0-ppt_h/2"/>
                                          </p:val>
                                        </p:tav>
                                      </p:tavLst>
                                    </p:anim>
                                    <p:set>
                                      <p:cBhvr>
                                        <p:cTn id="8" dur="1" fill="hold">
                                          <p:stCondLst>
                                            <p:cond delay="2999"/>
                                          </p:stCondLst>
                                        </p:cTn>
                                        <p:tgtEl>
                                          <p:spTgt spid="3"/>
                                        </p:tgtEl>
                                        <p:attrNameLst>
                                          <p:attrName>style.visibility</p:attrName>
                                        </p:attrNameLst>
                                      </p:cBhvr>
                                      <p:to>
                                        <p:strVal val="hidden"/>
                                      </p:to>
                                    </p:set>
                                  </p:childTnLst>
                                </p:cTn>
                              </p:par>
                              <p:par>
                                <p:cTn id="9" presetID="8" presetClass="emph" presetSubtype="0" fill="hold" nodeType="withEffect">
                                  <p:stCondLst>
                                    <p:cond delay="0"/>
                                  </p:stCondLst>
                                  <p:childTnLst>
                                    <p:animRot by="10800000">
                                      <p:cBhvr>
                                        <p:cTn id="10" dur="3000" fill="hold"/>
                                        <p:tgtEl>
                                          <p:spTgt spid="3"/>
                                        </p:tgtEl>
                                        <p:attrNameLst>
                                          <p:attrName>r</p:attrName>
                                        </p:attrNameLst>
                                      </p:cBhvr>
                                    </p:animRot>
                                  </p:childTnLst>
                                </p:cTn>
                              </p:par>
                              <p:par>
                                <p:cTn id="11" presetID="2" presetClass="exit" presetSubtype="9" fill="hold" nodeType="withEffect">
                                  <p:stCondLst>
                                    <p:cond delay="0"/>
                                  </p:stCondLst>
                                  <p:childTnLst>
                                    <p:anim calcmode="lin" valueType="num">
                                      <p:cBhvr additive="base">
                                        <p:cTn id="12" dur="3000"/>
                                        <p:tgtEl>
                                          <p:spTgt spid="4"/>
                                        </p:tgtEl>
                                        <p:attrNameLst>
                                          <p:attrName>ppt_x</p:attrName>
                                        </p:attrNameLst>
                                      </p:cBhvr>
                                      <p:tavLst>
                                        <p:tav tm="0">
                                          <p:val>
                                            <p:strVal val="ppt_x"/>
                                          </p:val>
                                        </p:tav>
                                        <p:tav tm="100000">
                                          <p:val>
                                            <p:strVal val="0-ppt_w/2"/>
                                          </p:val>
                                        </p:tav>
                                      </p:tavLst>
                                    </p:anim>
                                    <p:anim calcmode="lin" valueType="num">
                                      <p:cBhvr additive="base">
                                        <p:cTn id="13" dur="3000"/>
                                        <p:tgtEl>
                                          <p:spTgt spid="4"/>
                                        </p:tgtEl>
                                        <p:attrNameLst>
                                          <p:attrName>ppt_y</p:attrName>
                                        </p:attrNameLst>
                                      </p:cBhvr>
                                      <p:tavLst>
                                        <p:tav tm="0">
                                          <p:val>
                                            <p:strVal val="ppt_y"/>
                                          </p:val>
                                        </p:tav>
                                        <p:tav tm="100000">
                                          <p:val>
                                            <p:strVal val="0-ppt_h/2"/>
                                          </p:val>
                                        </p:tav>
                                      </p:tavLst>
                                    </p:anim>
                                    <p:set>
                                      <p:cBhvr>
                                        <p:cTn id="14" dur="1" fill="hold">
                                          <p:stCondLst>
                                            <p:cond delay="2999"/>
                                          </p:stCondLst>
                                        </p:cTn>
                                        <p:tgtEl>
                                          <p:spTgt spid="4"/>
                                        </p:tgtEl>
                                        <p:attrNameLst>
                                          <p:attrName>style.visibility</p:attrName>
                                        </p:attrNameLst>
                                      </p:cBhvr>
                                      <p:to>
                                        <p:strVal val="hidden"/>
                                      </p:to>
                                    </p:set>
                                  </p:childTnLst>
                                </p:cTn>
                              </p:par>
                              <p:par>
                                <p:cTn id="15" presetID="2" presetClass="exit" presetSubtype="6" fill="hold" nodeType="withEffect">
                                  <p:stCondLst>
                                    <p:cond delay="0"/>
                                  </p:stCondLst>
                                  <p:childTnLst>
                                    <p:anim calcmode="lin" valueType="num">
                                      <p:cBhvr additive="base">
                                        <p:cTn id="16" dur="3000"/>
                                        <p:tgtEl>
                                          <p:spTgt spid="5"/>
                                        </p:tgtEl>
                                        <p:attrNameLst>
                                          <p:attrName>ppt_x</p:attrName>
                                        </p:attrNameLst>
                                      </p:cBhvr>
                                      <p:tavLst>
                                        <p:tav tm="0">
                                          <p:val>
                                            <p:strVal val="ppt_x"/>
                                          </p:val>
                                        </p:tav>
                                        <p:tav tm="100000">
                                          <p:val>
                                            <p:strVal val="1+ppt_w/2"/>
                                          </p:val>
                                        </p:tav>
                                      </p:tavLst>
                                    </p:anim>
                                    <p:anim calcmode="lin" valueType="num">
                                      <p:cBhvr additive="base">
                                        <p:cTn id="17" dur="3000"/>
                                        <p:tgtEl>
                                          <p:spTgt spid="5"/>
                                        </p:tgtEl>
                                        <p:attrNameLst>
                                          <p:attrName>ppt_y</p:attrName>
                                        </p:attrNameLst>
                                      </p:cBhvr>
                                      <p:tavLst>
                                        <p:tav tm="0">
                                          <p:val>
                                            <p:strVal val="ppt_y"/>
                                          </p:val>
                                        </p:tav>
                                        <p:tav tm="100000">
                                          <p:val>
                                            <p:strVal val="1+ppt_h/2"/>
                                          </p:val>
                                        </p:tav>
                                      </p:tavLst>
                                    </p:anim>
                                    <p:set>
                                      <p:cBhvr>
                                        <p:cTn id="18" dur="1" fill="hold">
                                          <p:stCondLst>
                                            <p:cond delay="2999"/>
                                          </p:stCondLst>
                                        </p:cTn>
                                        <p:tgtEl>
                                          <p:spTgt spid="5"/>
                                        </p:tgtEl>
                                        <p:attrNameLst>
                                          <p:attrName>style.visibility</p:attrName>
                                        </p:attrNameLst>
                                      </p:cBhvr>
                                      <p:to>
                                        <p:strVal val="hidden"/>
                                      </p:to>
                                    </p:set>
                                  </p:childTnLst>
                                </p:cTn>
                              </p:par>
                              <p:par>
                                <p:cTn id="19" presetID="8" presetClass="emph" presetSubtype="0" fill="hold" nodeType="withEffect">
                                  <p:stCondLst>
                                    <p:cond delay="0"/>
                                  </p:stCondLst>
                                  <p:childTnLst>
                                    <p:animRot by="-10800000">
                                      <p:cBhvr>
                                        <p:cTn id="20" dur="3000" fill="hold"/>
                                        <p:tgtEl>
                                          <p:spTgt spid="4"/>
                                        </p:tgtEl>
                                        <p:attrNameLst>
                                          <p:attrName>r</p:attrName>
                                        </p:attrNameLst>
                                      </p:cBhvr>
                                    </p:animRot>
                                  </p:childTnLst>
                                </p:cTn>
                              </p:par>
                              <p:par>
                                <p:cTn id="21" presetID="8" presetClass="emph" presetSubtype="0" fill="hold" nodeType="withEffect">
                                  <p:stCondLst>
                                    <p:cond delay="0"/>
                                  </p:stCondLst>
                                  <p:childTnLst>
                                    <p:animRot by="-10800000">
                                      <p:cBhvr>
                                        <p:cTn id="22" dur="3000" fill="hold"/>
                                        <p:tgtEl>
                                          <p:spTgt spid="5"/>
                                        </p:tgtEl>
                                        <p:attrNameLst>
                                          <p:attrName>r</p:attrName>
                                        </p:attrNameLst>
                                      </p:cBhvr>
                                    </p:animRot>
                                  </p:childTnLst>
                                </p:cTn>
                              </p:par>
                              <p:par>
                                <p:cTn id="23" presetID="2" presetClass="exit" presetSubtype="12" fill="hold" nodeType="withEffect">
                                  <p:stCondLst>
                                    <p:cond delay="0"/>
                                  </p:stCondLst>
                                  <p:childTnLst>
                                    <p:anim calcmode="lin" valueType="num">
                                      <p:cBhvr additive="base">
                                        <p:cTn id="24" dur="3000"/>
                                        <p:tgtEl>
                                          <p:spTgt spid="6"/>
                                        </p:tgtEl>
                                        <p:attrNameLst>
                                          <p:attrName>ppt_x</p:attrName>
                                        </p:attrNameLst>
                                      </p:cBhvr>
                                      <p:tavLst>
                                        <p:tav tm="0">
                                          <p:val>
                                            <p:strVal val="ppt_x"/>
                                          </p:val>
                                        </p:tav>
                                        <p:tav tm="100000">
                                          <p:val>
                                            <p:strVal val="0-ppt_w/2"/>
                                          </p:val>
                                        </p:tav>
                                      </p:tavLst>
                                    </p:anim>
                                    <p:anim calcmode="lin" valueType="num">
                                      <p:cBhvr additive="base">
                                        <p:cTn id="25" dur="3000"/>
                                        <p:tgtEl>
                                          <p:spTgt spid="6"/>
                                        </p:tgtEl>
                                        <p:attrNameLst>
                                          <p:attrName>ppt_y</p:attrName>
                                        </p:attrNameLst>
                                      </p:cBhvr>
                                      <p:tavLst>
                                        <p:tav tm="0">
                                          <p:val>
                                            <p:strVal val="ppt_y"/>
                                          </p:val>
                                        </p:tav>
                                        <p:tav tm="100000">
                                          <p:val>
                                            <p:strVal val="1+ppt_h/2"/>
                                          </p:val>
                                        </p:tav>
                                      </p:tavLst>
                                    </p:anim>
                                    <p:set>
                                      <p:cBhvr>
                                        <p:cTn id="26" dur="1" fill="hold">
                                          <p:stCondLst>
                                            <p:cond delay="2999"/>
                                          </p:stCondLst>
                                        </p:cTn>
                                        <p:tgtEl>
                                          <p:spTgt spid="6"/>
                                        </p:tgtEl>
                                        <p:attrNameLst>
                                          <p:attrName>style.visibility</p:attrName>
                                        </p:attrNameLst>
                                      </p:cBhvr>
                                      <p:to>
                                        <p:strVal val="hidden"/>
                                      </p:to>
                                    </p:set>
                                  </p:childTnLst>
                                </p:cTn>
                              </p:par>
                              <p:par>
                                <p:cTn id="27" presetID="8" presetClass="emph" presetSubtype="0" fill="hold" nodeType="withEffect">
                                  <p:stCondLst>
                                    <p:cond delay="0"/>
                                  </p:stCondLst>
                                  <p:childTnLst>
                                    <p:animRot by="10800000">
                                      <p:cBhvr>
                                        <p:cTn id="28" dur="3000" fill="hold"/>
                                        <p:tgtEl>
                                          <p:spTgt spid="6"/>
                                        </p:tgtEl>
                                        <p:attrNameLst>
                                          <p:attrName>r</p:attrName>
                                        </p:attrNameLst>
                                      </p:cBhvr>
                                    </p:animRot>
                                  </p:childTnLst>
                                </p:cTn>
                              </p:par>
                              <p:par>
                                <p:cTn id="29" presetID="8" presetClass="entr" presetSubtype="32" fill="hold" nodeType="with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diamond(out)">
                                      <p:cBhvr>
                                        <p:cTn id="31" dur="3000"/>
                                        <p:tgtEl>
                                          <p:spTgt spid="2"/>
                                        </p:tgtEl>
                                      </p:cBhvr>
                                    </p:animEffect>
                                  </p:childTnLst>
                                </p:cTn>
                              </p:par>
                            </p:childTnLst>
                          </p:cTn>
                        </p:par>
                        <p:par>
                          <p:cTn id="32" fill="hold" nodeType="afterGroup">
                            <p:stCondLst>
                              <p:cond delay="3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9"/>
                                        </p:tgtEl>
                                        <p:attrNameLst>
                                          <p:attrName>style.visibility</p:attrName>
                                        </p:attrNameLst>
                                      </p:cBhvr>
                                      <p:to>
                                        <p:strVal val="visible"/>
                                      </p:to>
                                    </p:set>
                                    <p:animEffect transition="in" filter="fade">
                                      <p:cBhvr>
                                        <p:cTn id="35" dur="1000"/>
                                        <p:tgtEl>
                                          <p:spTgt spid="9"/>
                                        </p:tgtEl>
                                      </p:cBhvr>
                                    </p:animEffect>
                                    <p:anim calcmode="lin" valueType="num">
                                      <p:cBhvr>
                                        <p:cTn id="36" dur="1000" fill="hold"/>
                                        <p:tgtEl>
                                          <p:spTgt spid="9"/>
                                        </p:tgtEl>
                                        <p:attrNameLst>
                                          <p:attrName>ppt_x</p:attrName>
                                        </p:attrNameLst>
                                      </p:cBhvr>
                                      <p:tavLst>
                                        <p:tav tm="0">
                                          <p:val>
                                            <p:strVal val="#ppt_x-.1"/>
                                          </p:val>
                                        </p:tav>
                                        <p:tav tm="100000">
                                          <p:val>
                                            <p:strVal val="#ppt_x"/>
                                          </p:val>
                                        </p:tav>
                                      </p:tavLst>
                                    </p:anim>
                                    <p:anim calcmode="lin" valueType="num">
                                      <p:cBhvr>
                                        <p:cTn id="3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3" cstate="print"/>
          <a:srcRect/>
          <a:stretch>
            <a:fillRect/>
          </a:stretch>
        </p:blipFill>
        <p:spPr bwMode="auto">
          <a:xfrm>
            <a:off x="0" y="0"/>
            <a:ext cx="9144000" cy="5715000"/>
          </a:xfrm>
          <a:prstGeom prst="rect">
            <a:avLst/>
          </a:prstGeom>
          <a:solidFill>
            <a:srgbClr val="856BA5"/>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0"/>
            <a:ext cx="9144000" cy="5715000"/>
          </a:xfrm>
          <a:prstGeom prst="rect">
            <a:avLst/>
          </a:prstGeom>
          <a:noFill/>
          <a:ln w="762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ombo"/>
          <p:cNvSpPr/>
          <p:nvPr/>
        </p:nvSpPr>
        <p:spPr>
          <a:xfrm>
            <a:off x="357188" y="238125"/>
            <a:ext cx="8501062" cy="5238750"/>
          </a:xfrm>
          <a:prstGeom prst="diamond">
            <a:avLst/>
          </a:prstGeom>
          <a:noFill/>
          <a:ln w="762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ombo"/>
          <p:cNvSpPr/>
          <p:nvPr/>
        </p:nvSpPr>
        <p:spPr>
          <a:xfrm>
            <a:off x="1428750" y="238125"/>
            <a:ext cx="6357938" cy="5299075"/>
          </a:xfrm>
          <a:prstGeom prst="diamond">
            <a:avLst/>
          </a:prstGeom>
          <a:noFill/>
          <a:ln w="762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900113" y="4514850"/>
            <a:ext cx="7488237" cy="92333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Una de las enfermedades que más ataca al bulbo del azafrán es el "mal vinoso" producido por un hongo que comienza produciendo unas manchas color vino en el bulbo del azafrán y acaba pudriendo la planta.</a:t>
            </a:r>
          </a:p>
        </p:txBody>
      </p:sp>
    </p:spTree>
  </p:cSld>
  <p:clrMapOvr>
    <a:masterClrMapping/>
  </p:clrMapOvr>
  <mc:AlternateContent xmlns:mc="http://schemas.openxmlformats.org/markup-compatibility/2006" xmlns:p14="http://schemas.microsoft.com/office/powerpoint/2010/main">
    <mc:Choice Requires="p14">
      <p:transition spd="slow" p14:dur="2000" advTm="28000">
        <p:split orient="vert"/>
      </p:transition>
    </mc:Choice>
    <mc:Fallback xmlns="">
      <p:transition spd="slow" advTm="28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3000"/>
                                        <p:tgtEl>
                                          <p:spTgt spid="6"/>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in)">
                                      <p:cBhvr>
                                        <p:cTn id="10" dur="3000"/>
                                        <p:tgtEl>
                                          <p:spTgt spid="7"/>
                                        </p:tgtEl>
                                      </p:cBhvr>
                                    </p:animEffect>
                                  </p:childTnLst>
                                </p:cTn>
                              </p:par>
                              <p:par>
                                <p:cTn id="11" presetID="4"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ox(in)">
                                      <p:cBhvr>
                                        <p:cTn id="13" dur="3000"/>
                                        <p:tgtEl>
                                          <p:spTgt spid="8"/>
                                        </p:tgtEl>
                                      </p:cBhvr>
                                    </p:animEffect>
                                  </p:childTnLst>
                                </p:cTn>
                              </p:par>
                            </p:childTnLst>
                          </p:cTn>
                        </p:par>
                        <p:par>
                          <p:cTn id="14" fill="hold" nodeType="afterGroup">
                            <p:stCondLst>
                              <p:cond delay="3000"/>
                            </p:stCondLst>
                            <p:childTnLst>
                              <p:par>
                                <p:cTn id="15" presetID="13" presetClass="exit" presetSubtype="32" fill="hold" grpId="1" nodeType="afterEffect">
                                  <p:stCondLst>
                                    <p:cond delay="0"/>
                                  </p:stCondLst>
                                  <p:childTnLst>
                                    <p:animEffect transition="out" filter="plus(out)">
                                      <p:cBhvr>
                                        <p:cTn id="16" dur="3000"/>
                                        <p:tgtEl>
                                          <p:spTgt spid="6"/>
                                        </p:tgtEl>
                                      </p:cBhvr>
                                    </p:animEffect>
                                    <p:set>
                                      <p:cBhvr>
                                        <p:cTn id="17" dur="1" fill="hold">
                                          <p:stCondLst>
                                            <p:cond delay="2999"/>
                                          </p:stCondLst>
                                        </p:cTn>
                                        <p:tgtEl>
                                          <p:spTgt spid="6"/>
                                        </p:tgtEl>
                                        <p:attrNameLst>
                                          <p:attrName>style.visibility</p:attrName>
                                        </p:attrNameLst>
                                      </p:cBhvr>
                                      <p:to>
                                        <p:strVal val="hidden"/>
                                      </p:to>
                                    </p:set>
                                  </p:childTnLst>
                                </p:cTn>
                              </p:par>
                              <p:par>
                                <p:cTn id="18" presetID="16" presetClass="exit" presetSubtype="42" fill="hold" grpId="1" nodeType="withEffect">
                                  <p:stCondLst>
                                    <p:cond delay="0"/>
                                  </p:stCondLst>
                                  <p:childTnLst>
                                    <p:animEffect transition="out" filter="barn(outHorizontal)">
                                      <p:cBhvr>
                                        <p:cTn id="19" dur="3000"/>
                                        <p:tgtEl>
                                          <p:spTgt spid="7"/>
                                        </p:tgtEl>
                                      </p:cBhvr>
                                    </p:animEffect>
                                    <p:set>
                                      <p:cBhvr>
                                        <p:cTn id="20" dur="1" fill="hold">
                                          <p:stCondLst>
                                            <p:cond delay="2999"/>
                                          </p:stCondLst>
                                        </p:cTn>
                                        <p:tgtEl>
                                          <p:spTgt spid="7"/>
                                        </p:tgtEl>
                                        <p:attrNameLst>
                                          <p:attrName>style.visibility</p:attrName>
                                        </p:attrNameLst>
                                      </p:cBhvr>
                                      <p:to>
                                        <p:strVal val="hidden"/>
                                      </p:to>
                                    </p:set>
                                  </p:childTnLst>
                                </p:cTn>
                              </p:par>
                              <p:par>
                                <p:cTn id="21" presetID="16" presetClass="exit" presetSubtype="37" fill="hold" grpId="1" nodeType="withEffect">
                                  <p:stCondLst>
                                    <p:cond delay="0"/>
                                  </p:stCondLst>
                                  <p:childTnLst>
                                    <p:animEffect transition="out" filter="barn(outVertical)">
                                      <p:cBhvr>
                                        <p:cTn id="22" dur="3000"/>
                                        <p:tgtEl>
                                          <p:spTgt spid="8"/>
                                        </p:tgtEl>
                                      </p:cBhvr>
                                    </p:animEffect>
                                    <p:set>
                                      <p:cBhvr>
                                        <p:cTn id="23" dur="1" fill="hold">
                                          <p:stCondLst>
                                            <p:cond delay="2999"/>
                                          </p:stCondLst>
                                        </p:cTn>
                                        <p:tgtEl>
                                          <p:spTgt spid="8"/>
                                        </p:tgtEl>
                                        <p:attrNameLst>
                                          <p:attrName>style.visibility</p:attrName>
                                        </p:attrNameLst>
                                      </p:cBhvr>
                                      <p:to>
                                        <p:strVal val="hidden"/>
                                      </p:to>
                                    </p:set>
                                  </p:childTnLst>
                                </p:cTn>
                              </p:par>
                              <p:par>
                                <p:cTn id="24" presetID="23" presetClass="entr" presetSubtype="1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3000" fill="hold"/>
                                        <p:tgtEl>
                                          <p:spTgt spid="4"/>
                                        </p:tgtEl>
                                        <p:attrNameLst>
                                          <p:attrName>ppt_w</p:attrName>
                                        </p:attrNameLst>
                                      </p:cBhvr>
                                      <p:tavLst>
                                        <p:tav tm="0">
                                          <p:val>
                                            <p:fltVal val="0"/>
                                          </p:val>
                                        </p:tav>
                                        <p:tav tm="100000">
                                          <p:val>
                                            <p:strVal val="#ppt_w"/>
                                          </p:val>
                                        </p:tav>
                                      </p:tavLst>
                                    </p:anim>
                                    <p:anim calcmode="lin" valueType="num">
                                      <p:cBhvr>
                                        <p:cTn id="27" dur="3000" fill="hold"/>
                                        <p:tgtEl>
                                          <p:spTgt spid="4"/>
                                        </p:tgtEl>
                                        <p:attrNameLst>
                                          <p:attrName>ppt_h</p:attrName>
                                        </p:attrNameLst>
                                      </p:cBhvr>
                                      <p:tavLst>
                                        <p:tav tm="0">
                                          <p:val>
                                            <p:fltVal val="0"/>
                                          </p:val>
                                        </p:tav>
                                        <p:tav tm="100000">
                                          <p:val>
                                            <p:strVal val="#ppt_h"/>
                                          </p:val>
                                        </p:tav>
                                      </p:tavLst>
                                    </p:anim>
                                  </p:childTnLst>
                                </p:cTn>
                              </p:par>
                              <p:par>
                                <p:cTn id="28" presetID="8" presetClass="entr" presetSubtype="32"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diamond(out)">
                                      <p:cBhvr>
                                        <p:cTn id="30" dur="3000"/>
                                        <p:tgtEl>
                                          <p:spTgt spid="4"/>
                                        </p:tgtEl>
                                      </p:cBhvr>
                                    </p:animEffect>
                                  </p:childTnLst>
                                </p:cTn>
                              </p:par>
                            </p:childTnLst>
                          </p:cTn>
                        </p:par>
                        <p:par>
                          <p:cTn id="31" fill="hold" nodeType="afterGroup">
                            <p:stCondLst>
                              <p:cond delay="6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9"/>
                                        </p:tgtEl>
                                        <p:attrNameLst>
                                          <p:attrName>style.visibility</p:attrName>
                                        </p:attrNameLst>
                                      </p:cBhvr>
                                      <p:to>
                                        <p:strVal val="visible"/>
                                      </p:to>
                                    </p:set>
                                    <p:animEffect transition="in" filter="fade">
                                      <p:cBhvr>
                                        <p:cTn id="34" dur="1000"/>
                                        <p:tgtEl>
                                          <p:spTgt spid="9"/>
                                        </p:tgtEl>
                                      </p:cBhvr>
                                    </p:animEffect>
                                    <p:anim calcmode="lin" valueType="num">
                                      <p:cBhvr>
                                        <p:cTn id="35" dur="1000" fill="hold"/>
                                        <p:tgtEl>
                                          <p:spTgt spid="9"/>
                                        </p:tgtEl>
                                        <p:attrNameLst>
                                          <p:attrName>ppt_x</p:attrName>
                                        </p:attrNameLst>
                                      </p:cBhvr>
                                      <p:tavLst>
                                        <p:tav tm="0">
                                          <p:val>
                                            <p:strVal val="#ppt_x-.1"/>
                                          </p:val>
                                        </p:tav>
                                        <p:tav tm="100000">
                                          <p:val>
                                            <p:strVal val="#ppt_x"/>
                                          </p:val>
                                        </p:tav>
                                      </p:tavLst>
                                    </p:anim>
                                    <p:anim calcmode="lin" valueType="num">
                                      <p:cBhvr>
                                        <p:cTn id="3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28 Recolección de la Rosa del Azafrá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9" name="8 Imagen" descr="28 Recolección de la Rosa del Azafrán.jpg"/>
          <p:cNvPicPr>
            <a:picLocks noChangeAspect="1"/>
          </p:cNvPicPr>
          <p:nvPr/>
        </p:nvPicPr>
        <p:blipFill>
          <a:blip r:embed="rId2" cstate="print"/>
          <a:srcRect/>
          <a:stretch>
            <a:fillRect/>
          </a:stretch>
        </p:blipFill>
        <p:spPr bwMode="auto">
          <a:xfrm>
            <a:off x="395288" y="457200"/>
            <a:ext cx="8353425" cy="4800600"/>
          </a:xfrm>
          <a:prstGeom prst="rect">
            <a:avLst/>
          </a:prstGeom>
          <a:noFill/>
          <a:ln w="9525">
            <a:noFill/>
            <a:miter lim="800000"/>
            <a:headEnd/>
            <a:tailEnd/>
          </a:ln>
        </p:spPr>
      </p:pic>
      <p:pic>
        <p:nvPicPr>
          <p:cNvPr id="10" name="9 Imagen" descr="28 Recolección de la Rosa del Azafrá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971550" y="4514850"/>
            <a:ext cx="7488238"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Para eliminar este hongo, hay una forma que consiste en aplicar calor al suelo y a los bulbos con vapor o agua caliente, hasta una temperatura de 46.5 a 49 ºC que mate el hongo sin dañar la planta del azafrán. </a:t>
            </a:r>
          </a:p>
        </p:txBody>
      </p:sp>
    </p:spTree>
  </p:cSld>
  <p:clrMapOvr>
    <a:masterClrMapping/>
  </p:clrMapOvr>
  <mc:AlternateContent xmlns:mc="http://schemas.openxmlformats.org/markup-compatibility/2006" xmlns:p14="http://schemas.microsoft.com/office/powerpoint/2010/main">
    <mc:Choice Requires="p14">
      <p:transition spd="slow" p14:dur="2000" advTm="26000">
        <p:split orient="vert"/>
      </p:transition>
    </mc:Choice>
    <mc:Fallback xmlns="">
      <p:transition spd="slow" advTm="26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2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childTnLst>
                                </p:cTn>
                              </p:par>
                              <p:par>
                                <p:cTn id="12" presetID="3" presetClass="exit" presetSubtype="5" fill="hold" nodeType="withEffect">
                                  <p:stCondLst>
                                    <p:cond delay="0"/>
                                  </p:stCondLst>
                                  <p:childTnLst>
                                    <p:animEffect transition="out" filter="blinds(vertic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3" presetClass="entr" presetSubtype="5"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vertical)">
                                      <p:cBhvr>
                                        <p:cTn id="17" dur="3000"/>
                                        <p:tgtEl>
                                          <p:spTgt spid="9"/>
                                        </p:tgtEl>
                                      </p:cBhvr>
                                    </p:animEffect>
                                  </p:childTnLst>
                                </p:cTn>
                              </p:par>
                              <p:par>
                                <p:cTn id="18" presetID="23" presetClass="entr" presetSubtype="16" fill="hold"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3000" fill="hold"/>
                                        <p:tgtEl>
                                          <p:spTgt spid="9"/>
                                        </p:tgtEl>
                                        <p:attrNameLst>
                                          <p:attrName>ppt_w</p:attrName>
                                        </p:attrNameLst>
                                      </p:cBhvr>
                                      <p:tavLst>
                                        <p:tav tm="0">
                                          <p:val>
                                            <p:fltVal val="0"/>
                                          </p:val>
                                        </p:tav>
                                        <p:tav tm="100000">
                                          <p:val>
                                            <p:strVal val="#ppt_w"/>
                                          </p:val>
                                        </p:tav>
                                      </p:tavLst>
                                    </p:anim>
                                    <p:anim calcmode="lin" valueType="num">
                                      <p:cBhvr>
                                        <p:cTn id="21" dur="3000" fill="hold"/>
                                        <p:tgtEl>
                                          <p:spTgt spid="9"/>
                                        </p:tgtEl>
                                        <p:attrNameLst>
                                          <p:attrName>ppt_h</p:attrName>
                                        </p:attrNameLst>
                                      </p:cBhvr>
                                      <p:tavLst>
                                        <p:tav tm="0">
                                          <p:val>
                                            <p:fltVal val="0"/>
                                          </p:val>
                                        </p:tav>
                                        <p:tav tm="100000">
                                          <p:val>
                                            <p:strVal val="#ppt_h"/>
                                          </p:val>
                                        </p:tav>
                                      </p:tavLst>
                                    </p:anim>
                                  </p:childTnLst>
                                </p:cTn>
                              </p:par>
                              <p:par>
                                <p:cTn id="22" presetID="3" presetClass="exit" presetSubtype="10" fill="hold" nodeType="withEffect">
                                  <p:stCondLst>
                                    <p:cond delay="2500"/>
                                  </p:stCondLst>
                                  <p:childTnLst>
                                    <p:animEffect transition="out" filter="blinds(horizontal)">
                                      <p:cBhvr>
                                        <p:cTn id="23" dur="2000"/>
                                        <p:tgtEl>
                                          <p:spTgt spid="9"/>
                                        </p:tgtEl>
                                      </p:cBhvr>
                                    </p:animEffect>
                                    <p:set>
                                      <p:cBhvr>
                                        <p:cTn id="24" dur="1" fill="hold">
                                          <p:stCondLst>
                                            <p:cond delay="1999"/>
                                          </p:stCondLst>
                                        </p:cTn>
                                        <p:tgtEl>
                                          <p:spTgt spid="9"/>
                                        </p:tgtEl>
                                        <p:attrNameLst>
                                          <p:attrName>style.visibility</p:attrName>
                                        </p:attrNameLst>
                                      </p:cBhvr>
                                      <p:to>
                                        <p:strVal val="hidden"/>
                                      </p:to>
                                    </p:set>
                                  </p:childTnLst>
                                </p:cTn>
                              </p:par>
                              <p:par>
                                <p:cTn id="25" presetID="10" presetClass="entr" presetSubtype="0" fill="hold" nodeType="withEffect">
                                  <p:stCondLst>
                                    <p:cond delay="250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2000"/>
                                        <p:tgtEl>
                                          <p:spTgt spid="10"/>
                                        </p:tgtEl>
                                      </p:cBhvr>
                                    </p:animEffect>
                                  </p:childTnLst>
                                </p:cTn>
                              </p:par>
                            </p:childTnLst>
                          </p:cTn>
                        </p:par>
                        <p:par>
                          <p:cTn id="28" fill="hold" nodeType="afterGroup">
                            <p:stCondLst>
                              <p:cond delay="45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1"/>
                                          </p:val>
                                        </p:tav>
                                        <p:tav tm="100000">
                                          <p:val>
                                            <p:strVal val="#ppt_x"/>
                                          </p:val>
                                        </p:tav>
                                      </p:tavLst>
                                    </p:anim>
                                    <p:anim calcmode="lin" valueType="num">
                                      <p:cBhvr>
                                        <p:cTn id="3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Marco"/>
          <p:cNvSpPr/>
          <p:nvPr/>
        </p:nvSpPr>
        <p:spPr>
          <a:xfrm>
            <a:off x="0" y="0"/>
            <a:ext cx="9144000" cy="5715000"/>
          </a:xfrm>
          <a:prstGeom prst="frame">
            <a:avLst>
              <a:gd name="adj1" fmla="val 10366"/>
            </a:avLst>
          </a:prstGeom>
          <a:solidFill>
            <a:srgbClr val="8166A2">
              <a:alpha val="7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defRPr/>
            </a:pPr>
            <a:endParaRPr lang="es-ES">
              <a:solidFill>
                <a:schemeClr val="tx1"/>
              </a:solidFill>
            </a:endParaRPr>
          </a:p>
        </p:txBody>
      </p:sp>
      <p:sp>
        <p:nvSpPr>
          <p:cNvPr id="4" name="3 Marco"/>
          <p:cNvSpPr/>
          <p:nvPr/>
        </p:nvSpPr>
        <p:spPr>
          <a:xfrm>
            <a:off x="539750" y="538163"/>
            <a:ext cx="8064500" cy="4719637"/>
          </a:xfrm>
          <a:prstGeom prst="frame">
            <a:avLst>
              <a:gd name="adj1" fmla="val 12310"/>
            </a:avLst>
          </a:prstGeom>
          <a:solidFill>
            <a:srgbClr val="8166A2">
              <a:alpha val="7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defRPr/>
            </a:pPr>
            <a:endParaRPr lang="es-ES">
              <a:solidFill>
                <a:schemeClr val="tx1"/>
              </a:solidFill>
            </a:endParaRPr>
          </a:p>
        </p:txBody>
      </p:sp>
      <p:sp>
        <p:nvSpPr>
          <p:cNvPr id="5" name="4 Marco"/>
          <p:cNvSpPr/>
          <p:nvPr/>
        </p:nvSpPr>
        <p:spPr>
          <a:xfrm>
            <a:off x="1042988" y="1017588"/>
            <a:ext cx="7058025" cy="3919537"/>
          </a:xfrm>
          <a:prstGeom prst="frame">
            <a:avLst>
              <a:gd name="adj1" fmla="val 13828"/>
            </a:avLst>
          </a:prstGeom>
          <a:solidFill>
            <a:srgbClr val="8166A2">
              <a:alpha val="7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defRPr/>
            </a:pPr>
            <a:endParaRPr lang="es-ES">
              <a:solidFill>
                <a:schemeClr val="tx1"/>
              </a:solidFill>
            </a:endParaRPr>
          </a:p>
        </p:txBody>
      </p:sp>
      <p:sp>
        <p:nvSpPr>
          <p:cNvPr id="6" name="5 Marco"/>
          <p:cNvSpPr/>
          <p:nvPr/>
        </p:nvSpPr>
        <p:spPr>
          <a:xfrm>
            <a:off x="1547813" y="1417638"/>
            <a:ext cx="6048375" cy="3121025"/>
          </a:xfrm>
          <a:prstGeom prst="frame">
            <a:avLst>
              <a:gd name="adj1" fmla="val 17741"/>
            </a:avLst>
          </a:prstGeom>
          <a:solidFill>
            <a:srgbClr val="8166A2">
              <a:alpha val="7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defRPr/>
            </a:pPr>
            <a:endParaRPr lang="es-ES">
              <a:solidFill>
                <a:schemeClr val="tx1"/>
              </a:solidFill>
            </a:endParaRPr>
          </a:p>
        </p:txBody>
      </p:sp>
      <p:sp>
        <p:nvSpPr>
          <p:cNvPr id="7" name="6 Marco"/>
          <p:cNvSpPr/>
          <p:nvPr/>
        </p:nvSpPr>
        <p:spPr>
          <a:xfrm>
            <a:off x="2051050" y="1898650"/>
            <a:ext cx="5041900" cy="2159000"/>
          </a:xfrm>
          <a:prstGeom prst="frame">
            <a:avLst>
              <a:gd name="adj1" fmla="val 26166"/>
            </a:avLst>
          </a:prstGeom>
          <a:solidFill>
            <a:srgbClr val="8166A2">
              <a:alpha val="7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defRPr/>
            </a:pPr>
            <a:endParaRPr lang="es-ES">
              <a:solidFill>
                <a:schemeClr val="tx1"/>
              </a:solidFill>
            </a:endParaRPr>
          </a:p>
        </p:txBody>
      </p:sp>
      <p:sp>
        <p:nvSpPr>
          <p:cNvPr id="8" name="7 Marco"/>
          <p:cNvSpPr/>
          <p:nvPr/>
        </p:nvSpPr>
        <p:spPr>
          <a:xfrm>
            <a:off x="2555875" y="2457450"/>
            <a:ext cx="4032250" cy="1039813"/>
          </a:xfrm>
          <a:prstGeom prst="frame">
            <a:avLst>
              <a:gd name="adj1" fmla="val 30734"/>
            </a:avLst>
          </a:prstGeom>
          <a:solidFill>
            <a:srgbClr val="8166A2">
              <a:alpha val="7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defRPr/>
            </a:pPr>
            <a:endParaRPr lang="es-ES">
              <a:solidFill>
                <a:schemeClr val="tx1"/>
              </a:solidFill>
            </a:endParaRPr>
          </a:p>
        </p:txBody>
      </p:sp>
      <p:sp>
        <p:nvSpPr>
          <p:cNvPr id="10" name="9 Rectángulo"/>
          <p:cNvSpPr/>
          <p:nvPr/>
        </p:nvSpPr>
        <p:spPr>
          <a:xfrm>
            <a:off x="2843213" y="2787650"/>
            <a:ext cx="3457575" cy="396875"/>
          </a:xfrm>
          <a:prstGeom prst="rect">
            <a:avLst/>
          </a:prstGeom>
          <a:solidFill>
            <a:srgbClr val="8166A2">
              <a:alpha val="7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1" name="10 CuadroTexto"/>
          <p:cNvSpPr txBox="1"/>
          <p:nvPr/>
        </p:nvSpPr>
        <p:spPr>
          <a:xfrm>
            <a:off x="1187450" y="4657725"/>
            <a:ext cx="7272338"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Para evitar que el hongo se extienda se debe quemar todos los bulbos contagiados y desinfectar tanto el trozo de azafranal que se ha contagiado como el instrumental de labranza utilizado.</a:t>
            </a:r>
          </a:p>
        </p:txBody>
      </p:sp>
    </p:spTree>
  </p:cSld>
  <p:clrMapOvr>
    <a:masterClrMapping/>
  </p:clrMapOvr>
  <mc:AlternateContent xmlns:mc="http://schemas.openxmlformats.org/markup-compatibility/2006" xmlns:p14="http://schemas.microsoft.com/office/powerpoint/2010/main">
    <mc:Choice Requires="p14">
      <p:transition spd="slow" p14:dur="2000" advTm="27000">
        <p:wipe/>
      </p:transition>
    </mc:Choice>
    <mc:Fallback xmlns="">
      <p:transition spd="slow" advTm="27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3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fltVal val="0"/>
                                          </p:val>
                                        </p:tav>
                                      </p:tavLst>
                                    </p:anim>
                                    <p:anim calcmode="lin" valueType="num">
                                      <p:cBhvr>
                                        <p:cTn id="7" dur="3000"/>
                                        <p:tgtEl>
                                          <p:spTgt spid="3"/>
                                        </p:tgtEl>
                                        <p:attrNameLst>
                                          <p:attrName>ppt_h</p:attrName>
                                        </p:attrNameLst>
                                      </p:cBhvr>
                                      <p:tavLst>
                                        <p:tav tm="0">
                                          <p:val>
                                            <p:strVal val="ppt_h"/>
                                          </p:val>
                                        </p:tav>
                                        <p:tav tm="100000">
                                          <p:val>
                                            <p:fltVal val="0"/>
                                          </p:val>
                                        </p:tav>
                                      </p:tavLst>
                                    </p:anim>
                                    <p:set>
                                      <p:cBhvr>
                                        <p:cTn id="8" dur="1" fill="hold">
                                          <p:stCondLst>
                                            <p:cond delay="2999"/>
                                          </p:stCondLst>
                                        </p:cTn>
                                        <p:tgtEl>
                                          <p:spTgt spid="3"/>
                                        </p:tgtEl>
                                        <p:attrNameLst>
                                          <p:attrName>style.visibility</p:attrName>
                                        </p:attrNameLst>
                                      </p:cBhvr>
                                      <p:to>
                                        <p:strVal val="hidden"/>
                                      </p:to>
                                    </p:set>
                                  </p:childTnLst>
                                </p:cTn>
                              </p:par>
                              <p:par>
                                <p:cTn id="9" presetID="25" presetClass="exit" presetSubtype="0" fill="hold" nodeType="withEffect">
                                  <p:stCondLst>
                                    <p:cond delay="0"/>
                                  </p:stCondLst>
                                  <p:childTnLst>
                                    <p:animEffect transition="out" filter="fade">
                                      <p:cBhvr>
                                        <p:cTn id="10" dur="3000" accel="50000">
                                          <p:stCondLst>
                                            <p:cond delay="0"/>
                                          </p:stCondLst>
                                        </p:cTn>
                                        <p:tgtEl>
                                          <p:spTgt spid="3"/>
                                        </p:tgtEl>
                                      </p:cBhvr>
                                    </p:animEffect>
                                    <p:anim calcmode="lin" valueType="num">
                                      <p:cBhvr>
                                        <p:cTn id="11" dur="1500" accel="50000">
                                          <p:stCondLst>
                                            <p:cond delay="0"/>
                                          </p:stCondLst>
                                        </p:cTn>
                                        <p:tgtEl>
                                          <p:spTgt spid="3"/>
                                        </p:tgtEl>
                                        <p:attrNameLst>
                                          <p:attrName>ppt_y</p:attrName>
                                        </p:attrNameLst>
                                      </p:cBhvr>
                                      <p:tavLst>
                                        <p:tav tm="0">
                                          <p:val>
                                            <p:strVal val="ppt_y"/>
                                          </p:val>
                                        </p:tav>
                                        <p:tav tm="100000">
                                          <p:val>
                                            <p:strVal val="ppt_y+.1"/>
                                          </p:val>
                                        </p:tav>
                                      </p:tavLst>
                                    </p:anim>
                                    <p:anim calcmode="lin" valueType="num">
                                      <p:cBhvr>
                                        <p:cTn id="12" dur="1500" decel="50000">
                                          <p:stCondLst>
                                            <p:cond delay="1500"/>
                                          </p:stCondLst>
                                        </p:cTn>
                                        <p:tgtEl>
                                          <p:spTgt spid="3"/>
                                        </p:tgtEl>
                                        <p:attrNameLst>
                                          <p:attrName>ppt_y</p:attrName>
                                        </p:attrNameLst>
                                      </p:cBhvr>
                                      <p:tavLst>
                                        <p:tav tm="0">
                                          <p:val>
                                            <p:strVal val="ppt_y"/>
                                          </p:val>
                                        </p:tav>
                                        <p:tav tm="100000">
                                          <p:val>
                                            <p:strVal val="ppt_y-.1"/>
                                          </p:val>
                                        </p:tav>
                                      </p:tavLst>
                                    </p:anim>
                                    <p:anim calcmode="lin" valueType="num">
                                      <p:cBhvr>
                                        <p:cTn id="13" dur="1500" accel="50000">
                                          <p:stCondLst>
                                            <p:cond delay="1500"/>
                                          </p:stCondLst>
                                        </p:cTn>
                                        <p:tgtEl>
                                          <p:spTgt spid="3"/>
                                        </p:tgtEl>
                                        <p:attrNameLst>
                                          <p:attrName>ppt_x</p:attrName>
                                        </p:attrNameLst>
                                      </p:cBhvr>
                                      <p:tavLst>
                                        <p:tav tm="0">
                                          <p:val>
                                            <p:strVal val="ppt_x"/>
                                          </p:val>
                                        </p:tav>
                                        <p:tav tm="100000">
                                          <p:val>
                                            <p:strVal val="ppt_x+.4"/>
                                          </p:val>
                                        </p:tav>
                                      </p:tavLst>
                                    </p:anim>
                                    <p:anim calcmode="lin" valueType="num">
                                      <p:cBhvr>
                                        <p:cTn id="14" dur="3000"/>
                                        <p:tgtEl>
                                          <p:spTgt spid="3"/>
                                        </p:tgtEl>
                                        <p:attrNameLst>
                                          <p:attrName>ppt_h</p:attrName>
                                        </p:attrNameLst>
                                      </p:cBhvr>
                                      <p:tavLst>
                                        <p:tav tm="0">
                                          <p:val>
                                            <p:strVal val="ppt_h"/>
                                          </p:val>
                                        </p:tav>
                                        <p:tav tm="100000">
                                          <p:val>
                                            <p:strVal val="ppt_h"/>
                                          </p:val>
                                        </p:tav>
                                      </p:tavLst>
                                    </p:anim>
                                    <p:anim calcmode="lin" valueType="num">
                                      <p:cBhvr>
                                        <p:cTn id="15" dur="1500" accel="50000">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16" dur="1500" decel="50000">
                                          <p:stCondLst>
                                            <p:cond delay="1500"/>
                                          </p:stCondLst>
                                        </p:cTn>
                                        <p:tgtEl>
                                          <p:spTgt spid="3"/>
                                        </p:tgtEl>
                                        <p:attrNameLst>
                                          <p:attrName>ppt_w</p:attrName>
                                        </p:attrNameLst>
                                      </p:cBhvr>
                                      <p:tavLst>
                                        <p:tav tm="0">
                                          <p:val>
                                            <p:strVal val="ppt_w"/>
                                          </p:val>
                                        </p:tav>
                                        <p:tav tm="100000">
                                          <p:val>
                                            <p:strVal val="ppt_w/.05"/>
                                          </p:val>
                                        </p:tav>
                                      </p:tavLst>
                                    </p:anim>
                                    <p:anim calcmode="lin" valueType="num">
                                      <p:cBhvr>
                                        <p:cTn id="17" dur="1500" accel="50000">
                                          <p:stCondLst>
                                            <p:cond delay="1500"/>
                                          </p:stCondLst>
                                        </p:cTn>
                                        <p:tgtEl>
                                          <p:spTgt spid="3"/>
                                        </p:tgtEl>
                                        <p:attrNameLst>
                                          <p:attrName>style.rotation</p:attrName>
                                        </p:attrNameLst>
                                      </p:cBhvr>
                                      <p:tavLst>
                                        <p:tav tm="0">
                                          <p:val>
                                            <p:fltVal val="0"/>
                                          </p:val>
                                        </p:tav>
                                        <p:tav tm="100000">
                                          <p:val>
                                            <p:fltVal val="-90"/>
                                          </p:val>
                                        </p:tav>
                                      </p:tavLst>
                                    </p:anim>
                                    <p:set>
                                      <p:cBhvr>
                                        <p:cTn id="18" dur="1" fill="hold">
                                          <p:stCondLst>
                                            <p:cond delay="2999"/>
                                          </p:stCondLst>
                                        </p:cTn>
                                        <p:tgtEl>
                                          <p:spTgt spid="3"/>
                                        </p:tgtEl>
                                        <p:attrNameLst>
                                          <p:attrName>style.visibility</p:attrName>
                                        </p:attrNameLst>
                                      </p:cBhvr>
                                      <p:to>
                                        <p:strVal val="hidden"/>
                                      </p:to>
                                    </p:set>
                                  </p:childTnLst>
                                </p:cTn>
                              </p:par>
                              <p:par>
                                <p:cTn id="19" presetID="23" presetClass="exit" presetSubtype="32" fill="hold" nodeType="withEffect">
                                  <p:stCondLst>
                                    <p:cond delay="500"/>
                                  </p:stCondLst>
                                  <p:childTnLst>
                                    <p:anim calcmode="lin" valueType="num">
                                      <p:cBhvr>
                                        <p:cTn id="20" dur="3000"/>
                                        <p:tgtEl>
                                          <p:spTgt spid="4"/>
                                        </p:tgtEl>
                                        <p:attrNameLst>
                                          <p:attrName>ppt_w</p:attrName>
                                        </p:attrNameLst>
                                      </p:cBhvr>
                                      <p:tavLst>
                                        <p:tav tm="0">
                                          <p:val>
                                            <p:strVal val="ppt_w"/>
                                          </p:val>
                                        </p:tav>
                                        <p:tav tm="100000">
                                          <p:val>
                                            <p:fltVal val="0"/>
                                          </p:val>
                                        </p:tav>
                                      </p:tavLst>
                                    </p:anim>
                                    <p:anim calcmode="lin" valueType="num">
                                      <p:cBhvr>
                                        <p:cTn id="21" dur="3000"/>
                                        <p:tgtEl>
                                          <p:spTgt spid="4"/>
                                        </p:tgtEl>
                                        <p:attrNameLst>
                                          <p:attrName>ppt_h</p:attrName>
                                        </p:attrNameLst>
                                      </p:cBhvr>
                                      <p:tavLst>
                                        <p:tav tm="0">
                                          <p:val>
                                            <p:strVal val="ppt_h"/>
                                          </p:val>
                                        </p:tav>
                                        <p:tav tm="100000">
                                          <p:val>
                                            <p:fltVal val="0"/>
                                          </p:val>
                                        </p:tav>
                                      </p:tavLst>
                                    </p:anim>
                                    <p:set>
                                      <p:cBhvr>
                                        <p:cTn id="22" dur="1" fill="hold">
                                          <p:stCondLst>
                                            <p:cond delay="2999"/>
                                          </p:stCondLst>
                                        </p:cTn>
                                        <p:tgtEl>
                                          <p:spTgt spid="4"/>
                                        </p:tgtEl>
                                        <p:attrNameLst>
                                          <p:attrName>style.visibility</p:attrName>
                                        </p:attrNameLst>
                                      </p:cBhvr>
                                      <p:to>
                                        <p:strVal val="hidden"/>
                                      </p:to>
                                    </p:set>
                                  </p:childTnLst>
                                </p:cTn>
                              </p:par>
                              <p:par>
                                <p:cTn id="23" presetID="25" presetClass="exit" presetSubtype="0" fill="hold" nodeType="withEffect">
                                  <p:stCondLst>
                                    <p:cond delay="500"/>
                                  </p:stCondLst>
                                  <p:childTnLst>
                                    <p:animEffect transition="out" filter="fade">
                                      <p:cBhvr>
                                        <p:cTn id="24" dur="3000" accel="50000">
                                          <p:stCondLst>
                                            <p:cond delay="0"/>
                                          </p:stCondLst>
                                        </p:cTn>
                                        <p:tgtEl>
                                          <p:spTgt spid="4"/>
                                        </p:tgtEl>
                                      </p:cBhvr>
                                    </p:animEffect>
                                    <p:anim calcmode="lin" valueType="num">
                                      <p:cBhvr>
                                        <p:cTn id="25" dur="1500" accel="50000">
                                          <p:stCondLst>
                                            <p:cond delay="0"/>
                                          </p:stCondLst>
                                        </p:cTn>
                                        <p:tgtEl>
                                          <p:spTgt spid="4"/>
                                        </p:tgtEl>
                                        <p:attrNameLst>
                                          <p:attrName>ppt_y</p:attrName>
                                        </p:attrNameLst>
                                      </p:cBhvr>
                                      <p:tavLst>
                                        <p:tav tm="0">
                                          <p:val>
                                            <p:strVal val="ppt_y"/>
                                          </p:val>
                                        </p:tav>
                                        <p:tav tm="100000">
                                          <p:val>
                                            <p:strVal val="ppt_y+.1"/>
                                          </p:val>
                                        </p:tav>
                                      </p:tavLst>
                                    </p:anim>
                                    <p:anim calcmode="lin" valueType="num">
                                      <p:cBhvr>
                                        <p:cTn id="26" dur="1500" decel="50000">
                                          <p:stCondLst>
                                            <p:cond delay="1500"/>
                                          </p:stCondLst>
                                        </p:cTn>
                                        <p:tgtEl>
                                          <p:spTgt spid="4"/>
                                        </p:tgtEl>
                                        <p:attrNameLst>
                                          <p:attrName>ppt_y</p:attrName>
                                        </p:attrNameLst>
                                      </p:cBhvr>
                                      <p:tavLst>
                                        <p:tav tm="0">
                                          <p:val>
                                            <p:strVal val="ppt_y"/>
                                          </p:val>
                                        </p:tav>
                                        <p:tav tm="100000">
                                          <p:val>
                                            <p:strVal val="ppt_y-.1"/>
                                          </p:val>
                                        </p:tav>
                                      </p:tavLst>
                                    </p:anim>
                                    <p:anim calcmode="lin" valueType="num">
                                      <p:cBhvr>
                                        <p:cTn id="27" dur="1500" accel="50000">
                                          <p:stCondLst>
                                            <p:cond delay="1500"/>
                                          </p:stCondLst>
                                        </p:cTn>
                                        <p:tgtEl>
                                          <p:spTgt spid="4"/>
                                        </p:tgtEl>
                                        <p:attrNameLst>
                                          <p:attrName>ppt_x</p:attrName>
                                        </p:attrNameLst>
                                      </p:cBhvr>
                                      <p:tavLst>
                                        <p:tav tm="0">
                                          <p:val>
                                            <p:strVal val="ppt_x"/>
                                          </p:val>
                                        </p:tav>
                                        <p:tav tm="100000">
                                          <p:val>
                                            <p:strVal val="ppt_x+.4"/>
                                          </p:val>
                                        </p:tav>
                                      </p:tavLst>
                                    </p:anim>
                                    <p:anim calcmode="lin" valueType="num">
                                      <p:cBhvr>
                                        <p:cTn id="28" dur="3000"/>
                                        <p:tgtEl>
                                          <p:spTgt spid="4"/>
                                        </p:tgtEl>
                                        <p:attrNameLst>
                                          <p:attrName>ppt_h</p:attrName>
                                        </p:attrNameLst>
                                      </p:cBhvr>
                                      <p:tavLst>
                                        <p:tav tm="0">
                                          <p:val>
                                            <p:strVal val="ppt_h"/>
                                          </p:val>
                                        </p:tav>
                                        <p:tav tm="100000">
                                          <p:val>
                                            <p:strVal val="ppt_h"/>
                                          </p:val>
                                        </p:tav>
                                      </p:tavLst>
                                    </p:anim>
                                    <p:anim calcmode="lin" valueType="num">
                                      <p:cBhvr>
                                        <p:cTn id="29" dur="1500" accel="50000">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30" dur="1500" decel="50000">
                                          <p:stCondLst>
                                            <p:cond delay="1500"/>
                                          </p:stCondLst>
                                        </p:cTn>
                                        <p:tgtEl>
                                          <p:spTgt spid="4"/>
                                        </p:tgtEl>
                                        <p:attrNameLst>
                                          <p:attrName>ppt_w</p:attrName>
                                        </p:attrNameLst>
                                      </p:cBhvr>
                                      <p:tavLst>
                                        <p:tav tm="0">
                                          <p:val>
                                            <p:strVal val="ppt_w"/>
                                          </p:val>
                                        </p:tav>
                                        <p:tav tm="100000">
                                          <p:val>
                                            <p:strVal val="ppt_w/.05"/>
                                          </p:val>
                                        </p:tav>
                                      </p:tavLst>
                                    </p:anim>
                                    <p:anim calcmode="lin" valueType="num">
                                      <p:cBhvr>
                                        <p:cTn id="31" dur="1500" accel="50000">
                                          <p:stCondLst>
                                            <p:cond delay="1500"/>
                                          </p:stCondLst>
                                        </p:cTn>
                                        <p:tgtEl>
                                          <p:spTgt spid="4"/>
                                        </p:tgtEl>
                                        <p:attrNameLst>
                                          <p:attrName>style.rotation</p:attrName>
                                        </p:attrNameLst>
                                      </p:cBhvr>
                                      <p:tavLst>
                                        <p:tav tm="0">
                                          <p:val>
                                            <p:fltVal val="0"/>
                                          </p:val>
                                        </p:tav>
                                        <p:tav tm="100000">
                                          <p:val>
                                            <p:fltVal val="-90"/>
                                          </p:val>
                                        </p:tav>
                                      </p:tavLst>
                                    </p:anim>
                                    <p:set>
                                      <p:cBhvr>
                                        <p:cTn id="32" dur="1" fill="hold">
                                          <p:stCondLst>
                                            <p:cond delay="2999"/>
                                          </p:stCondLst>
                                        </p:cTn>
                                        <p:tgtEl>
                                          <p:spTgt spid="4"/>
                                        </p:tgtEl>
                                        <p:attrNameLst>
                                          <p:attrName>style.visibility</p:attrName>
                                        </p:attrNameLst>
                                      </p:cBhvr>
                                      <p:to>
                                        <p:strVal val="hidden"/>
                                      </p:to>
                                    </p:set>
                                  </p:childTnLst>
                                </p:cTn>
                              </p:par>
                              <p:par>
                                <p:cTn id="33" presetID="23" presetClass="exit" presetSubtype="32" fill="hold" nodeType="withEffect">
                                  <p:stCondLst>
                                    <p:cond delay="1000"/>
                                  </p:stCondLst>
                                  <p:childTnLst>
                                    <p:anim calcmode="lin" valueType="num">
                                      <p:cBhvr>
                                        <p:cTn id="34" dur="3000"/>
                                        <p:tgtEl>
                                          <p:spTgt spid="5"/>
                                        </p:tgtEl>
                                        <p:attrNameLst>
                                          <p:attrName>ppt_w</p:attrName>
                                        </p:attrNameLst>
                                      </p:cBhvr>
                                      <p:tavLst>
                                        <p:tav tm="0">
                                          <p:val>
                                            <p:strVal val="ppt_w"/>
                                          </p:val>
                                        </p:tav>
                                        <p:tav tm="100000">
                                          <p:val>
                                            <p:fltVal val="0"/>
                                          </p:val>
                                        </p:tav>
                                      </p:tavLst>
                                    </p:anim>
                                    <p:anim calcmode="lin" valueType="num">
                                      <p:cBhvr>
                                        <p:cTn id="35" dur="3000"/>
                                        <p:tgtEl>
                                          <p:spTgt spid="5"/>
                                        </p:tgtEl>
                                        <p:attrNameLst>
                                          <p:attrName>ppt_h</p:attrName>
                                        </p:attrNameLst>
                                      </p:cBhvr>
                                      <p:tavLst>
                                        <p:tav tm="0">
                                          <p:val>
                                            <p:strVal val="ppt_h"/>
                                          </p:val>
                                        </p:tav>
                                        <p:tav tm="100000">
                                          <p:val>
                                            <p:fltVal val="0"/>
                                          </p:val>
                                        </p:tav>
                                      </p:tavLst>
                                    </p:anim>
                                    <p:set>
                                      <p:cBhvr>
                                        <p:cTn id="36" dur="1" fill="hold">
                                          <p:stCondLst>
                                            <p:cond delay="2999"/>
                                          </p:stCondLst>
                                        </p:cTn>
                                        <p:tgtEl>
                                          <p:spTgt spid="5"/>
                                        </p:tgtEl>
                                        <p:attrNameLst>
                                          <p:attrName>style.visibility</p:attrName>
                                        </p:attrNameLst>
                                      </p:cBhvr>
                                      <p:to>
                                        <p:strVal val="hidden"/>
                                      </p:to>
                                    </p:set>
                                  </p:childTnLst>
                                </p:cTn>
                              </p:par>
                              <p:par>
                                <p:cTn id="37" presetID="25" presetClass="exit" presetSubtype="0" fill="hold" nodeType="withEffect">
                                  <p:stCondLst>
                                    <p:cond delay="1000"/>
                                  </p:stCondLst>
                                  <p:childTnLst>
                                    <p:animEffect transition="out" filter="fade">
                                      <p:cBhvr>
                                        <p:cTn id="38" dur="3000" accel="50000">
                                          <p:stCondLst>
                                            <p:cond delay="0"/>
                                          </p:stCondLst>
                                        </p:cTn>
                                        <p:tgtEl>
                                          <p:spTgt spid="5"/>
                                        </p:tgtEl>
                                      </p:cBhvr>
                                    </p:animEffect>
                                    <p:anim calcmode="lin" valueType="num">
                                      <p:cBhvr>
                                        <p:cTn id="39" dur="1500" accel="50000">
                                          <p:stCondLst>
                                            <p:cond delay="0"/>
                                          </p:stCondLst>
                                        </p:cTn>
                                        <p:tgtEl>
                                          <p:spTgt spid="5"/>
                                        </p:tgtEl>
                                        <p:attrNameLst>
                                          <p:attrName>ppt_y</p:attrName>
                                        </p:attrNameLst>
                                      </p:cBhvr>
                                      <p:tavLst>
                                        <p:tav tm="0">
                                          <p:val>
                                            <p:strVal val="ppt_y"/>
                                          </p:val>
                                        </p:tav>
                                        <p:tav tm="100000">
                                          <p:val>
                                            <p:strVal val="ppt_y+.1"/>
                                          </p:val>
                                        </p:tav>
                                      </p:tavLst>
                                    </p:anim>
                                    <p:anim calcmode="lin" valueType="num">
                                      <p:cBhvr>
                                        <p:cTn id="40" dur="1500" decel="50000">
                                          <p:stCondLst>
                                            <p:cond delay="1500"/>
                                          </p:stCondLst>
                                        </p:cTn>
                                        <p:tgtEl>
                                          <p:spTgt spid="5"/>
                                        </p:tgtEl>
                                        <p:attrNameLst>
                                          <p:attrName>ppt_y</p:attrName>
                                        </p:attrNameLst>
                                      </p:cBhvr>
                                      <p:tavLst>
                                        <p:tav tm="0">
                                          <p:val>
                                            <p:strVal val="ppt_y"/>
                                          </p:val>
                                        </p:tav>
                                        <p:tav tm="100000">
                                          <p:val>
                                            <p:strVal val="ppt_y-.1"/>
                                          </p:val>
                                        </p:tav>
                                      </p:tavLst>
                                    </p:anim>
                                    <p:anim calcmode="lin" valueType="num">
                                      <p:cBhvr>
                                        <p:cTn id="41" dur="1500" accel="50000">
                                          <p:stCondLst>
                                            <p:cond delay="1500"/>
                                          </p:stCondLst>
                                        </p:cTn>
                                        <p:tgtEl>
                                          <p:spTgt spid="5"/>
                                        </p:tgtEl>
                                        <p:attrNameLst>
                                          <p:attrName>ppt_x</p:attrName>
                                        </p:attrNameLst>
                                      </p:cBhvr>
                                      <p:tavLst>
                                        <p:tav tm="0">
                                          <p:val>
                                            <p:strVal val="ppt_x"/>
                                          </p:val>
                                        </p:tav>
                                        <p:tav tm="100000">
                                          <p:val>
                                            <p:strVal val="ppt_x+.4"/>
                                          </p:val>
                                        </p:tav>
                                      </p:tavLst>
                                    </p:anim>
                                    <p:anim calcmode="lin" valueType="num">
                                      <p:cBhvr>
                                        <p:cTn id="42" dur="3000"/>
                                        <p:tgtEl>
                                          <p:spTgt spid="5"/>
                                        </p:tgtEl>
                                        <p:attrNameLst>
                                          <p:attrName>ppt_h</p:attrName>
                                        </p:attrNameLst>
                                      </p:cBhvr>
                                      <p:tavLst>
                                        <p:tav tm="0">
                                          <p:val>
                                            <p:strVal val="ppt_h"/>
                                          </p:val>
                                        </p:tav>
                                        <p:tav tm="100000">
                                          <p:val>
                                            <p:strVal val="ppt_h"/>
                                          </p:val>
                                        </p:tav>
                                      </p:tavLst>
                                    </p:anim>
                                    <p:anim calcmode="lin" valueType="num">
                                      <p:cBhvr>
                                        <p:cTn id="43" dur="1500" accel="50000">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44" dur="1500" decel="50000">
                                          <p:stCondLst>
                                            <p:cond delay="1500"/>
                                          </p:stCondLst>
                                        </p:cTn>
                                        <p:tgtEl>
                                          <p:spTgt spid="5"/>
                                        </p:tgtEl>
                                        <p:attrNameLst>
                                          <p:attrName>ppt_w</p:attrName>
                                        </p:attrNameLst>
                                      </p:cBhvr>
                                      <p:tavLst>
                                        <p:tav tm="0">
                                          <p:val>
                                            <p:strVal val="ppt_w"/>
                                          </p:val>
                                        </p:tav>
                                        <p:tav tm="100000">
                                          <p:val>
                                            <p:strVal val="ppt_w/.05"/>
                                          </p:val>
                                        </p:tav>
                                      </p:tavLst>
                                    </p:anim>
                                    <p:anim calcmode="lin" valueType="num">
                                      <p:cBhvr>
                                        <p:cTn id="45" dur="1500" accel="50000">
                                          <p:stCondLst>
                                            <p:cond delay="1500"/>
                                          </p:stCondLst>
                                        </p:cTn>
                                        <p:tgtEl>
                                          <p:spTgt spid="5"/>
                                        </p:tgtEl>
                                        <p:attrNameLst>
                                          <p:attrName>style.rotation</p:attrName>
                                        </p:attrNameLst>
                                      </p:cBhvr>
                                      <p:tavLst>
                                        <p:tav tm="0">
                                          <p:val>
                                            <p:fltVal val="0"/>
                                          </p:val>
                                        </p:tav>
                                        <p:tav tm="100000">
                                          <p:val>
                                            <p:fltVal val="-90"/>
                                          </p:val>
                                        </p:tav>
                                      </p:tavLst>
                                    </p:anim>
                                    <p:set>
                                      <p:cBhvr>
                                        <p:cTn id="46" dur="1" fill="hold">
                                          <p:stCondLst>
                                            <p:cond delay="2999"/>
                                          </p:stCondLst>
                                        </p:cTn>
                                        <p:tgtEl>
                                          <p:spTgt spid="5"/>
                                        </p:tgtEl>
                                        <p:attrNameLst>
                                          <p:attrName>style.visibility</p:attrName>
                                        </p:attrNameLst>
                                      </p:cBhvr>
                                      <p:to>
                                        <p:strVal val="hidden"/>
                                      </p:to>
                                    </p:set>
                                  </p:childTnLst>
                                </p:cTn>
                              </p:par>
                              <p:par>
                                <p:cTn id="47" presetID="23" presetClass="exit" presetSubtype="32" fill="hold" nodeType="withEffect">
                                  <p:stCondLst>
                                    <p:cond delay="1500"/>
                                  </p:stCondLst>
                                  <p:childTnLst>
                                    <p:anim calcmode="lin" valueType="num">
                                      <p:cBhvr>
                                        <p:cTn id="48" dur="3000"/>
                                        <p:tgtEl>
                                          <p:spTgt spid="6"/>
                                        </p:tgtEl>
                                        <p:attrNameLst>
                                          <p:attrName>ppt_w</p:attrName>
                                        </p:attrNameLst>
                                      </p:cBhvr>
                                      <p:tavLst>
                                        <p:tav tm="0">
                                          <p:val>
                                            <p:strVal val="ppt_w"/>
                                          </p:val>
                                        </p:tav>
                                        <p:tav tm="100000">
                                          <p:val>
                                            <p:fltVal val="0"/>
                                          </p:val>
                                        </p:tav>
                                      </p:tavLst>
                                    </p:anim>
                                    <p:anim calcmode="lin" valueType="num">
                                      <p:cBhvr>
                                        <p:cTn id="49" dur="3000"/>
                                        <p:tgtEl>
                                          <p:spTgt spid="6"/>
                                        </p:tgtEl>
                                        <p:attrNameLst>
                                          <p:attrName>ppt_h</p:attrName>
                                        </p:attrNameLst>
                                      </p:cBhvr>
                                      <p:tavLst>
                                        <p:tav tm="0">
                                          <p:val>
                                            <p:strVal val="ppt_h"/>
                                          </p:val>
                                        </p:tav>
                                        <p:tav tm="100000">
                                          <p:val>
                                            <p:fltVal val="0"/>
                                          </p:val>
                                        </p:tav>
                                      </p:tavLst>
                                    </p:anim>
                                    <p:set>
                                      <p:cBhvr>
                                        <p:cTn id="50" dur="1" fill="hold">
                                          <p:stCondLst>
                                            <p:cond delay="2999"/>
                                          </p:stCondLst>
                                        </p:cTn>
                                        <p:tgtEl>
                                          <p:spTgt spid="6"/>
                                        </p:tgtEl>
                                        <p:attrNameLst>
                                          <p:attrName>style.visibility</p:attrName>
                                        </p:attrNameLst>
                                      </p:cBhvr>
                                      <p:to>
                                        <p:strVal val="hidden"/>
                                      </p:to>
                                    </p:set>
                                  </p:childTnLst>
                                </p:cTn>
                              </p:par>
                              <p:par>
                                <p:cTn id="51" presetID="25" presetClass="exit" presetSubtype="0" fill="hold" nodeType="withEffect">
                                  <p:stCondLst>
                                    <p:cond delay="1500"/>
                                  </p:stCondLst>
                                  <p:childTnLst>
                                    <p:animEffect transition="out" filter="fade">
                                      <p:cBhvr>
                                        <p:cTn id="52" dur="3000" accel="50000">
                                          <p:stCondLst>
                                            <p:cond delay="0"/>
                                          </p:stCondLst>
                                        </p:cTn>
                                        <p:tgtEl>
                                          <p:spTgt spid="6"/>
                                        </p:tgtEl>
                                      </p:cBhvr>
                                    </p:animEffect>
                                    <p:anim calcmode="lin" valueType="num">
                                      <p:cBhvr>
                                        <p:cTn id="53" dur="1500" accel="50000">
                                          <p:stCondLst>
                                            <p:cond delay="0"/>
                                          </p:stCondLst>
                                        </p:cTn>
                                        <p:tgtEl>
                                          <p:spTgt spid="6"/>
                                        </p:tgtEl>
                                        <p:attrNameLst>
                                          <p:attrName>ppt_y</p:attrName>
                                        </p:attrNameLst>
                                      </p:cBhvr>
                                      <p:tavLst>
                                        <p:tav tm="0">
                                          <p:val>
                                            <p:strVal val="ppt_y"/>
                                          </p:val>
                                        </p:tav>
                                        <p:tav tm="100000">
                                          <p:val>
                                            <p:strVal val="ppt_y+.1"/>
                                          </p:val>
                                        </p:tav>
                                      </p:tavLst>
                                    </p:anim>
                                    <p:anim calcmode="lin" valueType="num">
                                      <p:cBhvr>
                                        <p:cTn id="54" dur="1500" decel="50000">
                                          <p:stCondLst>
                                            <p:cond delay="1500"/>
                                          </p:stCondLst>
                                        </p:cTn>
                                        <p:tgtEl>
                                          <p:spTgt spid="6"/>
                                        </p:tgtEl>
                                        <p:attrNameLst>
                                          <p:attrName>ppt_y</p:attrName>
                                        </p:attrNameLst>
                                      </p:cBhvr>
                                      <p:tavLst>
                                        <p:tav tm="0">
                                          <p:val>
                                            <p:strVal val="ppt_y"/>
                                          </p:val>
                                        </p:tav>
                                        <p:tav tm="100000">
                                          <p:val>
                                            <p:strVal val="ppt_y-.1"/>
                                          </p:val>
                                        </p:tav>
                                      </p:tavLst>
                                    </p:anim>
                                    <p:anim calcmode="lin" valueType="num">
                                      <p:cBhvr>
                                        <p:cTn id="55" dur="1500" accel="50000">
                                          <p:stCondLst>
                                            <p:cond delay="1500"/>
                                          </p:stCondLst>
                                        </p:cTn>
                                        <p:tgtEl>
                                          <p:spTgt spid="6"/>
                                        </p:tgtEl>
                                        <p:attrNameLst>
                                          <p:attrName>ppt_x</p:attrName>
                                        </p:attrNameLst>
                                      </p:cBhvr>
                                      <p:tavLst>
                                        <p:tav tm="0">
                                          <p:val>
                                            <p:strVal val="ppt_x"/>
                                          </p:val>
                                        </p:tav>
                                        <p:tav tm="100000">
                                          <p:val>
                                            <p:strVal val="ppt_x+.4"/>
                                          </p:val>
                                        </p:tav>
                                      </p:tavLst>
                                    </p:anim>
                                    <p:anim calcmode="lin" valueType="num">
                                      <p:cBhvr>
                                        <p:cTn id="56" dur="3000"/>
                                        <p:tgtEl>
                                          <p:spTgt spid="6"/>
                                        </p:tgtEl>
                                        <p:attrNameLst>
                                          <p:attrName>ppt_h</p:attrName>
                                        </p:attrNameLst>
                                      </p:cBhvr>
                                      <p:tavLst>
                                        <p:tav tm="0">
                                          <p:val>
                                            <p:strVal val="ppt_h"/>
                                          </p:val>
                                        </p:tav>
                                        <p:tav tm="100000">
                                          <p:val>
                                            <p:strVal val="ppt_h"/>
                                          </p:val>
                                        </p:tav>
                                      </p:tavLst>
                                    </p:anim>
                                    <p:anim calcmode="lin" valueType="num">
                                      <p:cBhvr>
                                        <p:cTn id="57" dur="1500" accel="50000">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58" dur="1500" decel="50000">
                                          <p:stCondLst>
                                            <p:cond delay="1500"/>
                                          </p:stCondLst>
                                        </p:cTn>
                                        <p:tgtEl>
                                          <p:spTgt spid="6"/>
                                        </p:tgtEl>
                                        <p:attrNameLst>
                                          <p:attrName>ppt_w</p:attrName>
                                        </p:attrNameLst>
                                      </p:cBhvr>
                                      <p:tavLst>
                                        <p:tav tm="0">
                                          <p:val>
                                            <p:strVal val="ppt_w"/>
                                          </p:val>
                                        </p:tav>
                                        <p:tav tm="100000">
                                          <p:val>
                                            <p:strVal val="ppt_w/.05"/>
                                          </p:val>
                                        </p:tav>
                                      </p:tavLst>
                                    </p:anim>
                                    <p:anim calcmode="lin" valueType="num">
                                      <p:cBhvr>
                                        <p:cTn id="59" dur="1500" accel="50000">
                                          <p:stCondLst>
                                            <p:cond delay="1500"/>
                                          </p:stCondLst>
                                        </p:cTn>
                                        <p:tgtEl>
                                          <p:spTgt spid="6"/>
                                        </p:tgtEl>
                                        <p:attrNameLst>
                                          <p:attrName>style.rotation</p:attrName>
                                        </p:attrNameLst>
                                      </p:cBhvr>
                                      <p:tavLst>
                                        <p:tav tm="0">
                                          <p:val>
                                            <p:fltVal val="0"/>
                                          </p:val>
                                        </p:tav>
                                        <p:tav tm="100000">
                                          <p:val>
                                            <p:fltVal val="-90"/>
                                          </p:val>
                                        </p:tav>
                                      </p:tavLst>
                                    </p:anim>
                                    <p:set>
                                      <p:cBhvr>
                                        <p:cTn id="60" dur="1" fill="hold">
                                          <p:stCondLst>
                                            <p:cond delay="2999"/>
                                          </p:stCondLst>
                                        </p:cTn>
                                        <p:tgtEl>
                                          <p:spTgt spid="6"/>
                                        </p:tgtEl>
                                        <p:attrNameLst>
                                          <p:attrName>style.visibility</p:attrName>
                                        </p:attrNameLst>
                                      </p:cBhvr>
                                      <p:to>
                                        <p:strVal val="hidden"/>
                                      </p:to>
                                    </p:set>
                                  </p:childTnLst>
                                </p:cTn>
                              </p:par>
                              <p:par>
                                <p:cTn id="61" presetID="23" presetClass="exit" presetSubtype="32" fill="hold" nodeType="withEffect">
                                  <p:stCondLst>
                                    <p:cond delay="2000"/>
                                  </p:stCondLst>
                                  <p:childTnLst>
                                    <p:anim calcmode="lin" valueType="num">
                                      <p:cBhvr>
                                        <p:cTn id="62" dur="3000"/>
                                        <p:tgtEl>
                                          <p:spTgt spid="7"/>
                                        </p:tgtEl>
                                        <p:attrNameLst>
                                          <p:attrName>ppt_w</p:attrName>
                                        </p:attrNameLst>
                                      </p:cBhvr>
                                      <p:tavLst>
                                        <p:tav tm="0">
                                          <p:val>
                                            <p:strVal val="ppt_w"/>
                                          </p:val>
                                        </p:tav>
                                        <p:tav tm="100000">
                                          <p:val>
                                            <p:fltVal val="0"/>
                                          </p:val>
                                        </p:tav>
                                      </p:tavLst>
                                    </p:anim>
                                    <p:anim calcmode="lin" valueType="num">
                                      <p:cBhvr>
                                        <p:cTn id="63" dur="3000"/>
                                        <p:tgtEl>
                                          <p:spTgt spid="7"/>
                                        </p:tgtEl>
                                        <p:attrNameLst>
                                          <p:attrName>ppt_h</p:attrName>
                                        </p:attrNameLst>
                                      </p:cBhvr>
                                      <p:tavLst>
                                        <p:tav tm="0">
                                          <p:val>
                                            <p:strVal val="ppt_h"/>
                                          </p:val>
                                        </p:tav>
                                        <p:tav tm="100000">
                                          <p:val>
                                            <p:fltVal val="0"/>
                                          </p:val>
                                        </p:tav>
                                      </p:tavLst>
                                    </p:anim>
                                    <p:set>
                                      <p:cBhvr>
                                        <p:cTn id="64" dur="1" fill="hold">
                                          <p:stCondLst>
                                            <p:cond delay="2999"/>
                                          </p:stCondLst>
                                        </p:cTn>
                                        <p:tgtEl>
                                          <p:spTgt spid="7"/>
                                        </p:tgtEl>
                                        <p:attrNameLst>
                                          <p:attrName>style.visibility</p:attrName>
                                        </p:attrNameLst>
                                      </p:cBhvr>
                                      <p:to>
                                        <p:strVal val="hidden"/>
                                      </p:to>
                                    </p:set>
                                  </p:childTnLst>
                                </p:cTn>
                              </p:par>
                              <p:par>
                                <p:cTn id="65" presetID="25" presetClass="exit" presetSubtype="0" fill="hold" nodeType="withEffect">
                                  <p:stCondLst>
                                    <p:cond delay="2000"/>
                                  </p:stCondLst>
                                  <p:childTnLst>
                                    <p:animEffect transition="out" filter="fade">
                                      <p:cBhvr>
                                        <p:cTn id="66" dur="3000" accel="50000">
                                          <p:stCondLst>
                                            <p:cond delay="0"/>
                                          </p:stCondLst>
                                        </p:cTn>
                                        <p:tgtEl>
                                          <p:spTgt spid="7"/>
                                        </p:tgtEl>
                                      </p:cBhvr>
                                    </p:animEffect>
                                    <p:anim calcmode="lin" valueType="num">
                                      <p:cBhvr>
                                        <p:cTn id="67" dur="1500" accel="50000">
                                          <p:stCondLst>
                                            <p:cond delay="0"/>
                                          </p:stCondLst>
                                        </p:cTn>
                                        <p:tgtEl>
                                          <p:spTgt spid="7"/>
                                        </p:tgtEl>
                                        <p:attrNameLst>
                                          <p:attrName>ppt_y</p:attrName>
                                        </p:attrNameLst>
                                      </p:cBhvr>
                                      <p:tavLst>
                                        <p:tav tm="0">
                                          <p:val>
                                            <p:strVal val="ppt_y"/>
                                          </p:val>
                                        </p:tav>
                                        <p:tav tm="100000">
                                          <p:val>
                                            <p:strVal val="ppt_y+.1"/>
                                          </p:val>
                                        </p:tav>
                                      </p:tavLst>
                                    </p:anim>
                                    <p:anim calcmode="lin" valueType="num">
                                      <p:cBhvr>
                                        <p:cTn id="68" dur="1500" decel="50000">
                                          <p:stCondLst>
                                            <p:cond delay="1500"/>
                                          </p:stCondLst>
                                        </p:cTn>
                                        <p:tgtEl>
                                          <p:spTgt spid="7"/>
                                        </p:tgtEl>
                                        <p:attrNameLst>
                                          <p:attrName>ppt_y</p:attrName>
                                        </p:attrNameLst>
                                      </p:cBhvr>
                                      <p:tavLst>
                                        <p:tav tm="0">
                                          <p:val>
                                            <p:strVal val="ppt_y"/>
                                          </p:val>
                                        </p:tav>
                                        <p:tav tm="100000">
                                          <p:val>
                                            <p:strVal val="ppt_y-.1"/>
                                          </p:val>
                                        </p:tav>
                                      </p:tavLst>
                                    </p:anim>
                                    <p:anim calcmode="lin" valueType="num">
                                      <p:cBhvr>
                                        <p:cTn id="69" dur="1500" accel="50000">
                                          <p:stCondLst>
                                            <p:cond delay="1500"/>
                                          </p:stCondLst>
                                        </p:cTn>
                                        <p:tgtEl>
                                          <p:spTgt spid="7"/>
                                        </p:tgtEl>
                                        <p:attrNameLst>
                                          <p:attrName>ppt_x</p:attrName>
                                        </p:attrNameLst>
                                      </p:cBhvr>
                                      <p:tavLst>
                                        <p:tav tm="0">
                                          <p:val>
                                            <p:strVal val="ppt_x"/>
                                          </p:val>
                                        </p:tav>
                                        <p:tav tm="100000">
                                          <p:val>
                                            <p:strVal val="ppt_x+.4"/>
                                          </p:val>
                                        </p:tav>
                                      </p:tavLst>
                                    </p:anim>
                                    <p:anim calcmode="lin" valueType="num">
                                      <p:cBhvr>
                                        <p:cTn id="70" dur="3000"/>
                                        <p:tgtEl>
                                          <p:spTgt spid="7"/>
                                        </p:tgtEl>
                                        <p:attrNameLst>
                                          <p:attrName>ppt_h</p:attrName>
                                        </p:attrNameLst>
                                      </p:cBhvr>
                                      <p:tavLst>
                                        <p:tav tm="0">
                                          <p:val>
                                            <p:strVal val="ppt_h"/>
                                          </p:val>
                                        </p:tav>
                                        <p:tav tm="100000">
                                          <p:val>
                                            <p:strVal val="ppt_h"/>
                                          </p:val>
                                        </p:tav>
                                      </p:tavLst>
                                    </p:anim>
                                    <p:anim calcmode="lin" valueType="num">
                                      <p:cBhvr>
                                        <p:cTn id="71" dur="1500" accel="50000">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72" dur="1500" decel="50000">
                                          <p:stCondLst>
                                            <p:cond delay="1500"/>
                                          </p:stCondLst>
                                        </p:cTn>
                                        <p:tgtEl>
                                          <p:spTgt spid="7"/>
                                        </p:tgtEl>
                                        <p:attrNameLst>
                                          <p:attrName>ppt_w</p:attrName>
                                        </p:attrNameLst>
                                      </p:cBhvr>
                                      <p:tavLst>
                                        <p:tav tm="0">
                                          <p:val>
                                            <p:strVal val="ppt_w"/>
                                          </p:val>
                                        </p:tav>
                                        <p:tav tm="100000">
                                          <p:val>
                                            <p:strVal val="ppt_w/.05"/>
                                          </p:val>
                                        </p:tav>
                                      </p:tavLst>
                                    </p:anim>
                                    <p:anim calcmode="lin" valueType="num">
                                      <p:cBhvr>
                                        <p:cTn id="73" dur="1500" accel="50000">
                                          <p:stCondLst>
                                            <p:cond delay="1500"/>
                                          </p:stCondLst>
                                        </p:cTn>
                                        <p:tgtEl>
                                          <p:spTgt spid="7"/>
                                        </p:tgtEl>
                                        <p:attrNameLst>
                                          <p:attrName>style.rotation</p:attrName>
                                        </p:attrNameLst>
                                      </p:cBhvr>
                                      <p:tavLst>
                                        <p:tav tm="0">
                                          <p:val>
                                            <p:fltVal val="0"/>
                                          </p:val>
                                        </p:tav>
                                        <p:tav tm="100000">
                                          <p:val>
                                            <p:fltVal val="-90"/>
                                          </p:val>
                                        </p:tav>
                                      </p:tavLst>
                                    </p:anim>
                                    <p:set>
                                      <p:cBhvr>
                                        <p:cTn id="74" dur="1" fill="hold">
                                          <p:stCondLst>
                                            <p:cond delay="2999"/>
                                          </p:stCondLst>
                                        </p:cTn>
                                        <p:tgtEl>
                                          <p:spTgt spid="7"/>
                                        </p:tgtEl>
                                        <p:attrNameLst>
                                          <p:attrName>style.visibility</p:attrName>
                                        </p:attrNameLst>
                                      </p:cBhvr>
                                      <p:to>
                                        <p:strVal val="hidden"/>
                                      </p:to>
                                    </p:set>
                                  </p:childTnLst>
                                </p:cTn>
                              </p:par>
                              <p:par>
                                <p:cTn id="75" presetID="23" presetClass="exit" presetSubtype="32" fill="hold" nodeType="withEffect">
                                  <p:stCondLst>
                                    <p:cond delay="2500"/>
                                  </p:stCondLst>
                                  <p:childTnLst>
                                    <p:anim calcmode="lin" valueType="num">
                                      <p:cBhvr>
                                        <p:cTn id="76" dur="3000"/>
                                        <p:tgtEl>
                                          <p:spTgt spid="8"/>
                                        </p:tgtEl>
                                        <p:attrNameLst>
                                          <p:attrName>ppt_w</p:attrName>
                                        </p:attrNameLst>
                                      </p:cBhvr>
                                      <p:tavLst>
                                        <p:tav tm="0">
                                          <p:val>
                                            <p:strVal val="ppt_w"/>
                                          </p:val>
                                        </p:tav>
                                        <p:tav tm="100000">
                                          <p:val>
                                            <p:fltVal val="0"/>
                                          </p:val>
                                        </p:tav>
                                      </p:tavLst>
                                    </p:anim>
                                    <p:anim calcmode="lin" valueType="num">
                                      <p:cBhvr>
                                        <p:cTn id="77" dur="3000"/>
                                        <p:tgtEl>
                                          <p:spTgt spid="8"/>
                                        </p:tgtEl>
                                        <p:attrNameLst>
                                          <p:attrName>ppt_h</p:attrName>
                                        </p:attrNameLst>
                                      </p:cBhvr>
                                      <p:tavLst>
                                        <p:tav tm="0">
                                          <p:val>
                                            <p:strVal val="ppt_h"/>
                                          </p:val>
                                        </p:tav>
                                        <p:tav tm="100000">
                                          <p:val>
                                            <p:fltVal val="0"/>
                                          </p:val>
                                        </p:tav>
                                      </p:tavLst>
                                    </p:anim>
                                    <p:set>
                                      <p:cBhvr>
                                        <p:cTn id="78" dur="1" fill="hold">
                                          <p:stCondLst>
                                            <p:cond delay="2999"/>
                                          </p:stCondLst>
                                        </p:cTn>
                                        <p:tgtEl>
                                          <p:spTgt spid="8"/>
                                        </p:tgtEl>
                                        <p:attrNameLst>
                                          <p:attrName>style.visibility</p:attrName>
                                        </p:attrNameLst>
                                      </p:cBhvr>
                                      <p:to>
                                        <p:strVal val="hidden"/>
                                      </p:to>
                                    </p:set>
                                  </p:childTnLst>
                                </p:cTn>
                              </p:par>
                              <p:par>
                                <p:cTn id="79" presetID="25" presetClass="exit" presetSubtype="0" fill="hold" nodeType="withEffect">
                                  <p:stCondLst>
                                    <p:cond delay="2500"/>
                                  </p:stCondLst>
                                  <p:childTnLst>
                                    <p:animEffect transition="out" filter="fade">
                                      <p:cBhvr>
                                        <p:cTn id="80" dur="3000" accel="50000">
                                          <p:stCondLst>
                                            <p:cond delay="0"/>
                                          </p:stCondLst>
                                        </p:cTn>
                                        <p:tgtEl>
                                          <p:spTgt spid="8"/>
                                        </p:tgtEl>
                                      </p:cBhvr>
                                    </p:animEffect>
                                    <p:anim calcmode="lin" valueType="num">
                                      <p:cBhvr>
                                        <p:cTn id="81" dur="1500" accel="50000">
                                          <p:stCondLst>
                                            <p:cond delay="0"/>
                                          </p:stCondLst>
                                        </p:cTn>
                                        <p:tgtEl>
                                          <p:spTgt spid="8"/>
                                        </p:tgtEl>
                                        <p:attrNameLst>
                                          <p:attrName>ppt_y</p:attrName>
                                        </p:attrNameLst>
                                      </p:cBhvr>
                                      <p:tavLst>
                                        <p:tav tm="0">
                                          <p:val>
                                            <p:strVal val="ppt_y"/>
                                          </p:val>
                                        </p:tav>
                                        <p:tav tm="100000">
                                          <p:val>
                                            <p:strVal val="ppt_y+.1"/>
                                          </p:val>
                                        </p:tav>
                                      </p:tavLst>
                                    </p:anim>
                                    <p:anim calcmode="lin" valueType="num">
                                      <p:cBhvr>
                                        <p:cTn id="82" dur="1500" decel="50000">
                                          <p:stCondLst>
                                            <p:cond delay="1500"/>
                                          </p:stCondLst>
                                        </p:cTn>
                                        <p:tgtEl>
                                          <p:spTgt spid="8"/>
                                        </p:tgtEl>
                                        <p:attrNameLst>
                                          <p:attrName>ppt_y</p:attrName>
                                        </p:attrNameLst>
                                      </p:cBhvr>
                                      <p:tavLst>
                                        <p:tav tm="0">
                                          <p:val>
                                            <p:strVal val="ppt_y"/>
                                          </p:val>
                                        </p:tav>
                                        <p:tav tm="100000">
                                          <p:val>
                                            <p:strVal val="ppt_y-.1"/>
                                          </p:val>
                                        </p:tav>
                                      </p:tavLst>
                                    </p:anim>
                                    <p:anim calcmode="lin" valueType="num">
                                      <p:cBhvr>
                                        <p:cTn id="83" dur="1500" accel="50000">
                                          <p:stCondLst>
                                            <p:cond delay="1500"/>
                                          </p:stCondLst>
                                        </p:cTn>
                                        <p:tgtEl>
                                          <p:spTgt spid="8"/>
                                        </p:tgtEl>
                                        <p:attrNameLst>
                                          <p:attrName>ppt_x</p:attrName>
                                        </p:attrNameLst>
                                      </p:cBhvr>
                                      <p:tavLst>
                                        <p:tav tm="0">
                                          <p:val>
                                            <p:strVal val="ppt_x"/>
                                          </p:val>
                                        </p:tav>
                                        <p:tav tm="100000">
                                          <p:val>
                                            <p:strVal val="ppt_x+.4"/>
                                          </p:val>
                                        </p:tav>
                                      </p:tavLst>
                                    </p:anim>
                                    <p:anim calcmode="lin" valueType="num">
                                      <p:cBhvr>
                                        <p:cTn id="84" dur="3000"/>
                                        <p:tgtEl>
                                          <p:spTgt spid="8"/>
                                        </p:tgtEl>
                                        <p:attrNameLst>
                                          <p:attrName>ppt_h</p:attrName>
                                        </p:attrNameLst>
                                      </p:cBhvr>
                                      <p:tavLst>
                                        <p:tav tm="0">
                                          <p:val>
                                            <p:strVal val="ppt_h"/>
                                          </p:val>
                                        </p:tav>
                                        <p:tav tm="100000">
                                          <p:val>
                                            <p:strVal val="ppt_h"/>
                                          </p:val>
                                        </p:tav>
                                      </p:tavLst>
                                    </p:anim>
                                    <p:anim calcmode="lin" valueType="num">
                                      <p:cBhvr>
                                        <p:cTn id="85" dur="1500" accel="50000">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86" dur="1500" decel="50000">
                                          <p:stCondLst>
                                            <p:cond delay="1500"/>
                                          </p:stCondLst>
                                        </p:cTn>
                                        <p:tgtEl>
                                          <p:spTgt spid="8"/>
                                        </p:tgtEl>
                                        <p:attrNameLst>
                                          <p:attrName>ppt_w</p:attrName>
                                        </p:attrNameLst>
                                      </p:cBhvr>
                                      <p:tavLst>
                                        <p:tav tm="0">
                                          <p:val>
                                            <p:strVal val="ppt_w"/>
                                          </p:val>
                                        </p:tav>
                                        <p:tav tm="100000">
                                          <p:val>
                                            <p:strVal val="ppt_w/.05"/>
                                          </p:val>
                                        </p:tav>
                                      </p:tavLst>
                                    </p:anim>
                                    <p:anim calcmode="lin" valueType="num">
                                      <p:cBhvr>
                                        <p:cTn id="87" dur="1500" accel="50000">
                                          <p:stCondLst>
                                            <p:cond delay="1500"/>
                                          </p:stCondLst>
                                        </p:cTn>
                                        <p:tgtEl>
                                          <p:spTgt spid="8"/>
                                        </p:tgtEl>
                                        <p:attrNameLst>
                                          <p:attrName>style.rotation</p:attrName>
                                        </p:attrNameLst>
                                      </p:cBhvr>
                                      <p:tavLst>
                                        <p:tav tm="0">
                                          <p:val>
                                            <p:fltVal val="0"/>
                                          </p:val>
                                        </p:tav>
                                        <p:tav tm="100000">
                                          <p:val>
                                            <p:fltVal val="-90"/>
                                          </p:val>
                                        </p:tav>
                                      </p:tavLst>
                                    </p:anim>
                                    <p:set>
                                      <p:cBhvr>
                                        <p:cTn id="88" dur="1" fill="hold">
                                          <p:stCondLst>
                                            <p:cond delay="2999"/>
                                          </p:stCondLst>
                                        </p:cTn>
                                        <p:tgtEl>
                                          <p:spTgt spid="8"/>
                                        </p:tgtEl>
                                        <p:attrNameLst>
                                          <p:attrName>style.visibility</p:attrName>
                                        </p:attrNameLst>
                                      </p:cBhvr>
                                      <p:to>
                                        <p:strVal val="hidden"/>
                                      </p:to>
                                    </p:set>
                                  </p:childTnLst>
                                </p:cTn>
                              </p:par>
                              <p:par>
                                <p:cTn id="89" presetID="23" presetClass="exit" presetSubtype="32" fill="hold" nodeType="withEffect">
                                  <p:stCondLst>
                                    <p:cond delay="3000"/>
                                  </p:stCondLst>
                                  <p:childTnLst>
                                    <p:anim calcmode="lin" valueType="num">
                                      <p:cBhvr>
                                        <p:cTn id="90" dur="3000"/>
                                        <p:tgtEl>
                                          <p:spTgt spid="10"/>
                                        </p:tgtEl>
                                        <p:attrNameLst>
                                          <p:attrName>ppt_w</p:attrName>
                                        </p:attrNameLst>
                                      </p:cBhvr>
                                      <p:tavLst>
                                        <p:tav tm="0">
                                          <p:val>
                                            <p:strVal val="ppt_w"/>
                                          </p:val>
                                        </p:tav>
                                        <p:tav tm="100000">
                                          <p:val>
                                            <p:fltVal val="0"/>
                                          </p:val>
                                        </p:tav>
                                      </p:tavLst>
                                    </p:anim>
                                    <p:anim calcmode="lin" valueType="num">
                                      <p:cBhvr>
                                        <p:cTn id="91" dur="3000"/>
                                        <p:tgtEl>
                                          <p:spTgt spid="10"/>
                                        </p:tgtEl>
                                        <p:attrNameLst>
                                          <p:attrName>ppt_h</p:attrName>
                                        </p:attrNameLst>
                                      </p:cBhvr>
                                      <p:tavLst>
                                        <p:tav tm="0">
                                          <p:val>
                                            <p:strVal val="ppt_h"/>
                                          </p:val>
                                        </p:tav>
                                        <p:tav tm="100000">
                                          <p:val>
                                            <p:fltVal val="0"/>
                                          </p:val>
                                        </p:tav>
                                      </p:tavLst>
                                    </p:anim>
                                    <p:set>
                                      <p:cBhvr>
                                        <p:cTn id="92" dur="1" fill="hold">
                                          <p:stCondLst>
                                            <p:cond delay="2999"/>
                                          </p:stCondLst>
                                        </p:cTn>
                                        <p:tgtEl>
                                          <p:spTgt spid="10"/>
                                        </p:tgtEl>
                                        <p:attrNameLst>
                                          <p:attrName>style.visibility</p:attrName>
                                        </p:attrNameLst>
                                      </p:cBhvr>
                                      <p:to>
                                        <p:strVal val="hidden"/>
                                      </p:to>
                                    </p:set>
                                  </p:childTnLst>
                                </p:cTn>
                              </p:par>
                              <p:par>
                                <p:cTn id="93" presetID="25" presetClass="exit" presetSubtype="0" fill="hold" nodeType="withEffect">
                                  <p:stCondLst>
                                    <p:cond delay="3000"/>
                                  </p:stCondLst>
                                  <p:childTnLst>
                                    <p:animEffect transition="out" filter="fade">
                                      <p:cBhvr>
                                        <p:cTn id="94" dur="3000" accel="50000">
                                          <p:stCondLst>
                                            <p:cond delay="0"/>
                                          </p:stCondLst>
                                        </p:cTn>
                                        <p:tgtEl>
                                          <p:spTgt spid="10"/>
                                        </p:tgtEl>
                                      </p:cBhvr>
                                    </p:animEffect>
                                    <p:anim calcmode="lin" valueType="num">
                                      <p:cBhvr>
                                        <p:cTn id="95" dur="1500" accel="50000">
                                          <p:stCondLst>
                                            <p:cond delay="0"/>
                                          </p:stCondLst>
                                        </p:cTn>
                                        <p:tgtEl>
                                          <p:spTgt spid="10"/>
                                        </p:tgtEl>
                                        <p:attrNameLst>
                                          <p:attrName>ppt_y</p:attrName>
                                        </p:attrNameLst>
                                      </p:cBhvr>
                                      <p:tavLst>
                                        <p:tav tm="0">
                                          <p:val>
                                            <p:strVal val="ppt_y"/>
                                          </p:val>
                                        </p:tav>
                                        <p:tav tm="100000">
                                          <p:val>
                                            <p:strVal val="ppt_y+.1"/>
                                          </p:val>
                                        </p:tav>
                                      </p:tavLst>
                                    </p:anim>
                                    <p:anim calcmode="lin" valueType="num">
                                      <p:cBhvr>
                                        <p:cTn id="96" dur="1500" decel="50000">
                                          <p:stCondLst>
                                            <p:cond delay="1500"/>
                                          </p:stCondLst>
                                        </p:cTn>
                                        <p:tgtEl>
                                          <p:spTgt spid="10"/>
                                        </p:tgtEl>
                                        <p:attrNameLst>
                                          <p:attrName>ppt_y</p:attrName>
                                        </p:attrNameLst>
                                      </p:cBhvr>
                                      <p:tavLst>
                                        <p:tav tm="0">
                                          <p:val>
                                            <p:strVal val="ppt_y"/>
                                          </p:val>
                                        </p:tav>
                                        <p:tav tm="100000">
                                          <p:val>
                                            <p:strVal val="ppt_y-.1"/>
                                          </p:val>
                                        </p:tav>
                                      </p:tavLst>
                                    </p:anim>
                                    <p:anim calcmode="lin" valueType="num">
                                      <p:cBhvr>
                                        <p:cTn id="97" dur="1500" accel="50000">
                                          <p:stCondLst>
                                            <p:cond delay="1500"/>
                                          </p:stCondLst>
                                        </p:cTn>
                                        <p:tgtEl>
                                          <p:spTgt spid="10"/>
                                        </p:tgtEl>
                                        <p:attrNameLst>
                                          <p:attrName>ppt_x</p:attrName>
                                        </p:attrNameLst>
                                      </p:cBhvr>
                                      <p:tavLst>
                                        <p:tav tm="0">
                                          <p:val>
                                            <p:strVal val="ppt_x"/>
                                          </p:val>
                                        </p:tav>
                                        <p:tav tm="100000">
                                          <p:val>
                                            <p:strVal val="ppt_x+.4"/>
                                          </p:val>
                                        </p:tav>
                                      </p:tavLst>
                                    </p:anim>
                                    <p:anim calcmode="lin" valueType="num">
                                      <p:cBhvr>
                                        <p:cTn id="98" dur="3000"/>
                                        <p:tgtEl>
                                          <p:spTgt spid="10"/>
                                        </p:tgtEl>
                                        <p:attrNameLst>
                                          <p:attrName>ppt_h</p:attrName>
                                        </p:attrNameLst>
                                      </p:cBhvr>
                                      <p:tavLst>
                                        <p:tav tm="0">
                                          <p:val>
                                            <p:strVal val="ppt_h"/>
                                          </p:val>
                                        </p:tav>
                                        <p:tav tm="100000">
                                          <p:val>
                                            <p:strVal val="ppt_h"/>
                                          </p:val>
                                        </p:tav>
                                      </p:tavLst>
                                    </p:anim>
                                    <p:anim calcmode="lin" valueType="num">
                                      <p:cBhvr>
                                        <p:cTn id="99" dur="1500" accel="50000">
                                          <p:stCondLst>
                                            <p:cond delay="0"/>
                                          </p:stCondLst>
                                        </p:cTn>
                                        <p:tgtEl>
                                          <p:spTgt spid="10"/>
                                        </p:tgtEl>
                                        <p:attrNameLst>
                                          <p:attrName>ppt_w</p:attrName>
                                        </p:attrNameLst>
                                      </p:cBhvr>
                                      <p:tavLst>
                                        <p:tav tm="0">
                                          <p:val>
                                            <p:strVal val="ppt_w"/>
                                          </p:val>
                                        </p:tav>
                                        <p:tav tm="100000">
                                          <p:val>
                                            <p:strVal val="ppt_w*.05"/>
                                          </p:val>
                                        </p:tav>
                                      </p:tavLst>
                                    </p:anim>
                                    <p:anim calcmode="lin" valueType="num">
                                      <p:cBhvr>
                                        <p:cTn id="100" dur="1500" decel="50000">
                                          <p:stCondLst>
                                            <p:cond delay="1500"/>
                                          </p:stCondLst>
                                        </p:cTn>
                                        <p:tgtEl>
                                          <p:spTgt spid="10"/>
                                        </p:tgtEl>
                                        <p:attrNameLst>
                                          <p:attrName>ppt_w</p:attrName>
                                        </p:attrNameLst>
                                      </p:cBhvr>
                                      <p:tavLst>
                                        <p:tav tm="0">
                                          <p:val>
                                            <p:strVal val="ppt_w"/>
                                          </p:val>
                                        </p:tav>
                                        <p:tav tm="100000">
                                          <p:val>
                                            <p:strVal val="ppt_w/.05"/>
                                          </p:val>
                                        </p:tav>
                                      </p:tavLst>
                                    </p:anim>
                                    <p:anim calcmode="lin" valueType="num">
                                      <p:cBhvr>
                                        <p:cTn id="101" dur="1500" accel="50000">
                                          <p:stCondLst>
                                            <p:cond delay="1500"/>
                                          </p:stCondLst>
                                        </p:cTn>
                                        <p:tgtEl>
                                          <p:spTgt spid="10"/>
                                        </p:tgtEl>
                                        <p:attrNameLst>
                                          <p:attrName>style.rotation</p:attrName>
                                        </p:attrNameLst>
                                      </p:cBhvr>
                                      <p:tavLst>
                                        <p:tav tm="0">
                                          <p:val>
                                            <p:fltVal val="0"/>
                                          </p:val>
                                        </p:tav>
                                        <p:tav tm="100000">
                                          <p:val>
                                            <p:fltVal val="-90"/>
                                          </p:val>
                                        </p:tav>
                                      </p:tavLst>
                                    </p:anim>
                                    <p:set>
                                      <p:cBhvr>
                                        <p:cTn id="102" dur="1" fill="hold">
                                          <p:stCondLst>
                                            <p:cond delay="2999"/>
                                          </p:stCondLst>
                                        </p:cTn>
                                        <p:tgtEl>
                                          <p:spTgt spid="10"/>
                                        </p:tgtEl>
                                        <p:attrNameLst>
                                          <p:attrName>style.visibility</p:attrName>
                                        </p:attrNameLst>
                                      </p:cBhvr>
                                      <p:to>
                                        <p:strVal val="hidden"/>
                                      </p:to>
                                    </p:set>
                                  </p:childTnLst>
                                </p:cTn>
                              </p:par>
                              <p:par>
                                <p:cTn id="103" presetID="4" presetClass="entr" presetSubtype="16" fill="hold" nodeType="withEffect">
                                  <p:stCondLst>
                                    <p:cond delay="2500"/>
                                  </p:stCondLst>
                                  <p:childTnLst>
                                    <p:set>
                                      <p:cBhvr>
                                        <p:cTn id="104" dur="1" fill="hold">
                                          <p:stCondLst>
                                            <p:cond delay="0"/>
                                          </p:stCondLst>
                                        </p:cTn>
                                        <p:tgtEl>
                                          <p:spTgt spid="2"/>
                                        </p:tgtEl>
                                        <p:attrNameLst>
                                          <p:attrName>style.visibility</p:attrName>
                                        </p:attrNameLst>
                                      </p:cBhvr>
                                      <p:to>
                                        <p:strVal val="visible"/>
                                      </p:to>
                                    </p:set>
                                    <p:animEffect transition="in" filter="box(in)">
                                      <p:cBhvr>
                                        <p:cTn id="105" dur="3000"/>
                                        <p:tgtEl>
                                          <p:spTgt spid="2"/>
                                        </p:tgtEl>
                                      </p:cBhvr>
                                    </p:animEffect>
                                  </p:childTnLst>
                                </p:cTn>
                              </p:par>
                              <p:par>
                                <p:cTn id="106" presetID="30" presetClass="entr" presetSubtype="0" fill="hold" nodeType="withEffect">
                                  <p:stCondLst>
                                    <p:cond delay="2500"/>
                                  </p:stCondLst>
                                  <p:childTnLst>
                                    <p:set>
                                      <p:cBhvr>
                                        <p:cTn id="107" dur="1" fill="hold">
                                          <p:stCondLst>
                                            <p:cond delay="0"/>
                                          </p:stCondLst>
                                        </p:cTn>
                                        <p:tgtEl>
                                          <p:spTgt spid="2"/>
                                        </p:tgtEl>
                                        <p:attrNameLst>
                                          <p:attrName>style.visibility</p:attrName>
                                        </p:attrNameLst>
                                      </p:cBhvr>
                                      <p:to>
                                        <p:strVal val="visible"/>
                                      </p:to>
                                    </p:set>
                                    <p:animEffect transition="in" filter="fade">
                                      <p:cBhvr>
                                        <p:cTn id="108" dur="2400" decel="100000"/>
                                        <p:tgtEl>
                                          <p:spTgt spid="2"/>
                                        </p:tgtEl>
                                      </p:cBhvr>
                                    </p:animEffect>
                                    <p:anim calcmode="lin" valueType="num">
                                      <p:cBhvr>
                                        <p:cTn id="109" dur="2400" decel="100000" fill="hold"/>
                                        <p:tgtEl>
                                          <p:spTgt spid="2"/>
                                        </p:tgtEl>
                                        <p:attrNameLst>
                                          <p:attrName>style.rotation</p:attrName>
                                        </p:attrNameLst>
                                      </p:cBhvr>
                                      <p:tavLst>
                                        <p:tav tm="0">
                                          <p:val>
                                            <p:fltVal val="-90"/>
                                          </p:val>
                                        </p:tav>
                                        <p:tav tm="100000">
                                          <p:val>
                                            <p:fltVal val="0"/>
                                          </p:val>
                                        </p:tav>
                                      </p:tavLst>
                                    </p:anim>
                                    <p:anim calcmode="lin" valueType="num">
                                      <p:cBhvr>
                                        <p:cTn id="110" dur="2400" decel="100000" fill="hold"/>
                                        <p:tgtEl>
                                          <p:spTgt spid="2"/>
                                        </p:tgtEl>
                                        <p:attrNameLst>
                                          <p:attrName>ppt_x</p:attrName>
                                        </p:attrNameLst>
                                      </p:cBhvr>
                                      <p:tavLst>
                                        <p:tav tm="0">
                                          <p:val>
                                            <p:strVal val="#ppt_x+0.4"/>
                                          </p:val>
                                        </p:tav>
                                        <p:tav tm="100000">
                                          <p:val>
                                            <p:strVal val="#ppt_x-0.05"/>
                                          </p:val>
                                        </p:tav>
                                      </p:tavLst>
                                    </p:anim>
                                    <p:anim calcmode="lin" valueType="num">
                                      <p:cBhvr>
                                        <p:cTn id="111" dur="2400" decel="100000" fill="hold"/>
                                        <p:tgtEl>
                                          <p:spTgt spid="2"/>
                                        </p:tgtEl>
                                        <p:attrNameLst>
                                          <p:attrName>ppt_y</p:attrName>
                                        </p:attrNameLst>
                                      </p:cBhvr>
                                      <p:tavLst>
                                        <p:tav tm="0">
                                          <p:val>
                                            <p:strVal val="#ppt_y-0.4"/>
                                          </p:val>
                                        </p:tav>
                                        <p:tav tm="100000">
                                          <p:val>
                                            <p:strVal val="#ppt_y+0.1"/>
                                          </p:val>
                                        </p:tav>
                                      </p:tavLst>
                                    </p:anim>
                                    <p:anim calcmode="lin" valueType="num">
                                      <p:cBhvr>
                                        <p:cTn id="112" dur="600" accel="100000" fill="hold">
                                          <p:stCondLst>
                                            <p:cond delay="2400"/>
                                          </p:stCondLst>
                                        </p:cTn>
                                        <p:tgtEl>
                                          <p:spTgt spid="2"/>
                                        </p:tgtEl>
                                        <p:attrNameLst>
                                          <p:attrName>ppt_x</p:attrName>
                                        </p:attrNameLst>
                                      </p:cBhvr>
                                      <p:tavLst>
                                        <p:tav tm="0">
                                          <p:val>
                                            <p:strVal val="#ppt_x-0.05"/>
                                          </p:val>
                                        </p:tav>
                                        <p:tav tm="100000">
                                          <p:val>
                                            <p:strVal val="#ppt_x"/>
                                          </p:val>
                                        </p:tav>
                                      </p:tavLst>
                                    </p:anim>
                                    <p:anim calcmode="lin" valueType="num">
                                      <p:cBhvr>
                                        <p:cTn id="113" dur="600" accel="100000" fill="hold">
                                          <p:stCondLst>
                                            <p:cond delay="2400"/>
                                          </p:stCondLst>
                                        </p:cTn>
                                        <p:tgtEl>
                                          <p:spTgt spid="2"/>
                                        </p:tgtEl>
                                        <p:attrNameLst>
                                          <p:attrName>ppt_y</p:attrName>
                                        </p:attrNameLst>
                                      </p:cBhvr>
                                      <p:tavLst>
                                        <p:tav tm="0">
                                          <p:val>
                                            <p:strVal val="#ppt_y+0.1"/>
                                          </p:val>
                                        </p:tav>
                                        <p:tav tm="100000">
                                          <p:val>
                                            <p:strVal val="#ppt_y"/>
                                          </p:val>
                                        </p:tav>
                                      </p:tavLst>
                                    </p:anim>
                                  </p:childTnLst>
                                </p:cTn>
                              </p:par>
                            </p:childTnLst>
                          </p:cTn>
                        </p:par>
                        <p:par>
                          <p:cTn id="114" fill="hold" nodeType="afterGroup">
                            <p:stCondLst>
                              <p:cond delay="6000"/>
                            </p:stCondLst>
                            <p:childTnLst>
                              <p:par>
                                <p:cTn id="115" presetID="40" presetClass="entr" presetSubtype="0" fill="hold" grpId="0" nodeType="afterEffect">
                                  <p:stCondLst>
                                    <p:cond delay="0"/>
                                  </p:stCondLst>
                                  <p:iterate type="lt">
                                    <p:tmPct val="10000"/>
                                  </p:iterate>
                                  <p:childTnLst>
                                    <p:set>
                                      <p:cBhvr>
                                        <p:cTn id="116" dur="1" fill="hold">
                                          <p:stCondLst>
                                            <p:cond delay="0"/>
                                          </p:stCondLst>
                                        </p:cTn>
                                        <p:tgtEl>
                                          <p:spTgt spid="11"/>
                                        </p:tgtEl>
                                        <p:attrNameLst>
                                          <p:attrName>style.visibility</p:attrName>
                                        </p:attrNameLst>
                                      </p:cBhvr>
                                      <p:to>
                                        <p:strVal val="visible"/>
                                      </p:to>
                                    </p:set>
                                    <p:animEffect transition="in" filter="fade">
                                      <p:cBhvr>
                                        <p:cTn id="117" dur="1000"/>
                                        <p:tgtEl>
                                          <p:spTgt spid="11"/>
                                        </p:tgtEl>
                                      </p:cBhvr>
                                    </p:animEffect>
                                    <p:anim calcmode="lin" valueType="num">
                                      <p:cBhvr>
                                        <p:cTn id="118" dur="1000" fill="hold"/>
                                        <p:tgtEl>
                                          <p:spTgt spid="11"/>
                                        </p:tgtEl>
                                        <p:attrNameLst>
                                          <p:attrName>ppt_x</p:attrName>
                                        </p:attrNameLst>
                                      </p:cBhvr>
                                      <p:tavLst>
                                        <p:tav tm="0">
                                          <p:val>
                                            <p:strVal val="#ppt_x-.1"/>
                                          </p:val>
                                        </p:tav>
                                        <p:tav tm="100000">
                                          <p:val>
                                            <p:strVal val="#ppt_x"/>
                                          </p:val>
                                        </p:tav>
                                      </p:tavLst>
                                    </p:anim>
                                    <p:anim calcmode="lin" valueType="num">
                                      <p:cBhvr>
                                        <p:cTn id="119"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Zakynthos-Xigia-Beach-Greece.jpg"/>
          <p:cNvPicPr>
            <a:picLocks noChangeAspect="1"/>
          </p:cNvPicPr>
          <p:nvPr/>
        </p:nvPicPr>
        <p:blipFill>
          <a:blip r:embed="rId2" cstate="print"/>
          <a:srcRect/>
          <a:stretch>
            <a:fillRect/>
          </a:stretch>
        </p:blipFill>
        <p:spPr bwMode="auto">
          <a:xfrm>
            <a:off x="23813" y="0"/>
            <a:ext cx="912018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isósceles"/>
          <p:cNvSpPr/>
          <p:nvPr/>
        </p:nvSpPr>
        <p:spPr>
          <a:xfrm rot="5400000">
            <a:off x="-571500" y="571500"/>
            <a:ext cx="5715000" cy="4572000"/>
          </a:xfrm>
          <a:prstGeom prst="triangl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isósceles"/>
          <p:cNvSpPr/>
          <p:nvPr/>
        </p:nvSpPr>
        <p:spPr>
          <a:xfrm rot="5400000" flipV="1">
            <a:off x="4000500" y="571500"/>
            <a:ext cx="5715000" cy="4572000"/>
          </a:xfrm>
          <a:prstGeom prst="triangle">
            <a:avLst/>
          </a:prstGeom>
          <a:no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isósceles"/>
          <p:cNvSpPr/>
          <p:nvPr/>
        </p:nvSpPr>
        <p:spPr>
          <a:xfrm rot="10800000">
            <a:off x="0" y="0"/>
            <a:ext cx="9144000" cy="2857500"/>
          </a:xfrm>
          <a:prstGeom prst="triangle">
            <a:avLst/>
          </a:prstGeom>
          <a:noFill/>
          <a:ln w="381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isósceles"/>
          <p:cNvSpPr/>
          <p:nvPr/>
        </p:nvSpPr>
        <p:spPr>
          <a:xfrm rot="10800000" flipV="1">
            <a:off x="0" y="2857500"/>
            <a:ext cx="9144000" cy="2857500"/>
          </a:xfrm>
          <a:prstGeom prst="triangle">
            <a:avLst/>
          </a:prstGeom>
          <a:noFill/>
          <a:ln w="381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isósceles"/>
          <p:cNvSpPr/>
          <p:nvPr/>
        </p:nvSpPr>
        <p:spPr>
          <a:xfrm rot="5400000">
            <a:off x="-1178718" y="1178718"/>
            <a:ext cx="5715000" cy="3357563"/>
          </a:xfrm>
          <a:prstGeom prst="triangle">
            <a:avLst/>
          </a:prstGeom>
          <a:noFill/>
          <a:ln w="381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isósceles"/>
          <p:cNvSpPr/>
          <p:nvPr/>
        </p:nvSpPr>
        <p:spPr>
          <a:xfrm rot="10800000">
            <a:off x="0" y="0"/>
            <a:ext cx="9144000" cy="2082800"/>
          </a:xfrm>
          <a:prstGeom prst="triangle">
            <a:avLst/>
          </a:prstGeom>
          <a:noFill/>
          <a:ln w="381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isósceles"/>
          <p:cNvSpPr/>
          <p:nvPr/>
        </p:nvSpPr>
        <p:spPr>
          <a:xfrm rot="5400000" flipV="1">
            <a:off x="4536282" y="1107281"/>
            <a:ext cx="5715000" cy="3500437"/>
          </a:xfrm>
          <a:prstGeom prst="triangle">
            <a:avLst/>
          </a:prstGeom>
          <a:noFill/>
          <a:ln w="381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isósceles"/>
          <p:cNvSpPr/>
          <p:nvPr/>
        </p:nvSpPr>
        <p:spPr>
          <a:xfrm rot="10800000" flipV="1">
            <a:off x="0" y="3692525"/>
            <a:ext cx="9144000" cy="2022475"/>
          </a:xfrm>
          <a:prstGeom prst="triangle">
            <a:avLst/>
          </a:prstGeom>
          <a:noFill/>
          <a:ln w="381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isósceles"/>
          <p:cNvSpPr/>
          <p:nvPr/>
        </p:nvSpPr>
        <p:spPr>
          <a:xfrm rot="5400000">
            <a:off x="-1643062" y="1643062"/>
            <a:ext cx="5715000" cy="2428875"/>
          </a:xfrm>
          <a:prstGeom prst="triangle">
            <a:avLst/>
          </a:prstGeom>
          <a:noFill/>
          <a:ln w="381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Triángulo isósceles"/>
          <p:cNvSpPr/>
          <p:nvPr/>
        </p:nvSpPr>
        <p:spPr>
          <a:xfrm rot="10800000">
            <a:off x="0" y="0"/>
            <a:ext cx="9144000" cy="1489075"/>
          </a:xfrm>
          <a:prstGeom prst="triangle">
            <a:avLst/>
          </a:prstGeom>
          <a:noFill/>
          <a:ln w="381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Triángulo isósceles"/>
          <p:cNvSpPr/>
          <p:nvPr/>
        </p:nvSpPr>
        <p:spPr>
          <a:xfrm rot="5400000" flipV="1">
            <a:off x="5072063" y="1643062"/>
            <a:ext cx="5715000" cy="2428875"/>
          </a:xfrm>
          <a:prstGeom prst="triangle">
            <a:avLst/>
          </a:prstGeom>
          <a:noFill/>
          <a:ln w="381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Triángulo isósceles"/>
          <p:cNvSpPr/>
          <p:nvPr/>
        </p:nvSpPr>
        <p:spPr>
          <a:xfrm rot="10800000" flipV="1">
            <a:off x="0" y="4346575"/>
            <a:ext cx="9144000" cy="1368425"/>
          </a:xfrm>
          <a:prstGeom prst="triangle">
            <a:avLst/>
          </a:prstGeom>
          <a:noFill/>
          <a:ln w="381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CuadroTexto"/>
          <p:cNvSpPr txBox="1"/>
          <p:nvPr/>
        </p:nvSpPr>
        <p:spPr>
          <a:xfrm>
            <a:off x="684213" y="4945063"/>
            <a:ext cx="7991475" cy="64611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cultivo del azafrán también puede conllevar la aparición de plagas entre las cuales una de las peores plagas para el azafrán son los topos.</a:t>
            </a:r>
          </a:p>
        </p:txBody>
      </p:sp>
    </p:spTree>
  </p:cSld>
  <p:clrMapOvr>
    <a:masterClrMapping/>
  </p:clrMapOvr>
  <mc:AlternateContent xmlns:mc="http://schemas.openxmlformats.org/markup-compatibility/2006" xmlns:p14="http://schemas.microsoft.com/office/powerpoint/2010/main">
    <mc:Choice Requires="p14">
      <p:transition spd="slow" p14:dur="2000" advTm="23000">
        <p:wipe/>
      </p:transition>
    </mc:Choice>
    <mc:Fallback xmlns="">
      <p:transition spd="slow" advTm="23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out)">
                                      <p:cBhvr>
                                        <p:cTn id="7" dur="3000"/>
                                        <p:tgtEl>
                                          <p:spTgt spid="8"/>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3000"/>
                                        <p:tgtEl>
                                          <p:spTgt spid="7"/>
                                        </p:tgtEl>
                                      </p:cBhvr>
                                    </p:animEffect>
                                  </p:childTnLst>
                                </p:cTn>
                              </p:par>
                              <p:par>
                                <p:cTn id="11" presetID="4" presetClass="entr" presetSubtype="32"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ox(out)">
                                      <p:cBhvr>
                                        <p:cTn id="13" dur="3000"/>
                                        <p:tgtEl>
                                          <p:spTgt spid="9"/>
                                        </p:tgtEl>
                                      </p:cBhvr>
                                    </p:animEffect>
                                  </p:childTnLst>
                                </p:cTn>
                              </p:par>
                              <p:par>
                                <p:cTn id="14" presetID="4" presetClass="entr" presetSubtype="32" fill="hold" grpId="0" nodeType="withEffect" nodePh="1">
                                  <p:stCondLst>
                                    <p:cond delay="0"/>
                                  </p:stCondLst>
                                  <p:endCondLst>
                                    <p:cond evt="begin" delay="0">
                                      <p:tn val="14"/>
                                    </p:cond>
                                  </p:endCondLst>
                                  <p:childTnLst>
                                    <p:set>
                                      <p:cBhvr>
                                        <p:cTn id="15" dur="1" fill="hold">
                                          <p:stCondLst>
                                            <p:cond delay="0"/>
                                          </p:stCondLst>
                                        </p:cTn>
                                        <p:tgtEl>
                                          <p:spTgt spid="6"/>
                                        </p:tgtEl>
                                        <p:attrNameLst>
                                          <p:attrName>style.visibility</p:attrName>
                                        </p:attrNameLst>
                                      </p:cBhvr>
                                      <p:to>
                                        <p:strVal val="visible"/>
                                      </p:to>
                                    </p:set>
                                    <p:animEffect transition="in" filter="box(out)">
                                      <p:cBhvr>
                                        <p:cTn id="16" dur="3000"/>
                                        <p:tgtEl>
                                          <p:spTgt spid="6"/>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ox(in)">
                                      <p:cBhvr>
                                        <p:cTn id="19" dur="3000"/>
                                        <p:tgtEl>
                                          <p:spTgt spid="10"/>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ox(in)">
                                      <p:cBhvr>
                                        <p:cTn id="22" dur="3000"/>
                                        <p:tgtEl>
                                          <p:spTgt spid="11"/>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ox(in)">
                                      <p:cBhvr>
                                        <p:cTn id="25" dur="3000"/>
                                        <p:tgtEl>
                                          <p:spTgt spid="12"/>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ox(in)">
                                      <p:cBhvr>
                                        <p:cTn id="28" dur="3000"/>
                                        <p:tgtEl>
                                          <p:spTgt spid="13"/>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ox(in)">
                                      <p:cBhvr>
                                        <p:cTn id="31" dur="3000"/>
                                        <p:tgtEl>
                                          <p:spTgt spid="14"/>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box(in)">
                                      <p:cBhvr>
                                        <p:cTn id="34" dur="3000"/>
                                        <p:tgtEl>
                                          <p:spTgt spid="15"/>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ox(in)">
                                      <p:cBhvr>
                                        <p:cTn id="37" dur="3000"/>
                                        <p:tgtEl>
                                          <p:spTgt spid="16"/>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box(in)">
                                      <p:cBhvr>
                                        <p:cTn id="40" dur="3000"/>
                                        <p:tgtEl>
                                          <p:spTgt spid="17"/>
                                        </p:tgtEl>
                                      </p:cBhvr>
                                    </p:animEffect>
                                  </p:childTnLst>
                                </p:cTn>
                              </p:par>
                            </p:childTnLst>
                          </p:cTn>
                        </p:par>
                        <p:par>
                          <p:cTn id="41" fill="hold" nodeType="afterGroup">
                            <p:stCondLst>
                              <p:cond delay="3000"/>
                            </p:stCondLst>
                            <p:childTnLst>
                              <p:par>
                                <p:cTn id="42" presetID="17" presetClass="exit" presetSubtype="8" fill="hold" grpId="1" nodeType="afterEffect" nodePh="1">
                                  <p:stCondLst>
                                    <p:cond delay="0"/>
                                  </p:stCondLst>
                                  <p:endCondLst>
                                    <p:cond evt="begin" delay="0">
                                      <p:tn val="42"/>
                                    </p:cond>
                                  </p:endCondLst>
                                  <p:childTnLst>
                                    <p:anim calcmode="lin" valueType="num">
                                      <p:cBhvr>
                                        <p:cTn id="43" dur="3000"/>
                                        <p:tgtEl>
                                          <p:spTgt spid="6"/>
                                        </p:tgtEl>
                                        <p:attrNameLst>
                                          <p:attrName>ppt_x</p:attrName>
                                        </p:attrNameLst>
                                      </p:cBhvr>
                                      <p:tavLst>
                                        <p:tav tm="0">
                                          <p:val>
                                            <p:strVal val="ppt_x"/>
                                          </p:val>
                                        </p:tav>
                                        <p:tav tm="100000">
                                          <p:val>
                                            <p:strVal val="ppt_x-ppt_w/2"/>
                                          </p:val>
                                        </p:tav>
                                      </p:tavLst>
                                    </p:anim>
                                    <p:anim calcmode="lin" valueType="num">
                                      <p:cBhvr>
                                        <p:cTn id="44" dur="3000"/>
                                        <p:tgtEl>
                                          <p:spTgt spid="6"/>
                                        </p:tgtEl>
                                        <p:attrNameLst>
                                          <p:attrName>ppt_y</p:attrName>
                                        </p:attrNameLst>
                                      </p:cBhvr>
                                      <p:tavLst>
                                        <p:tav tm="0">
                                          <p:val>
                                            <p:strVal val="ppt_y"/>
                                          </p:val>
                                        </p:tav>
                                        <p:tav tm="100000">
                                          <p:val>
                                            <p:strVal val="ppt_y"/>
                                          </p:val>
                                        </p:tav>
                                      </p:tavLst>
                                    </p:anim>
                                    <p:anim calcmode="lin" valueType="num">
                                      <p:cBhvr>
                                        <p:cTn id="45" dur="3000"/>
                                        <p:tgtEl>
                                          <p:spTgt spid="6"/>
                                        </p:tgtEl>
                                        <p:attrNameLst>
                                          <p:attrName>ppt_w</p:attrName>
                                        </p:attrNameLst>
                                      </p:cBhvr>
                                      <p:tavLst>
                                        <p:tav tm="0">
                                          <p:val>
                                            <p:strVal val="ppt_w"/>
                                          </p:val>
                                        </p:tav>
                                        <p:tav tm="100000">
                                          <p:val>
                                            <p:fltVal val="0"/>
                                          </p:val>
                                        </p:tav>
                                      </p:tavLst>
                                    </p:anim>
                                    <p:anim calcmode="lin" valueType="num">
                                      <p:cBhvr>
                                        <p:cTn id="46" dur="3000"/>
                                        <p:tgtEl>
                                          <p:spTgt spid="6"/>
                                        </p:tgtEl>
                                        <p:attrNameLst>
                                          <p:attrName>ppt_h</p:attrName>
                                        </p:attrNameLst>
                                      </p:cBhvr>
                                      <p:tavLst>
                                        <p:tav tm="0">
                                          <p:val>
                                            <p:strVal val="ppt_h"/>
                                          </p:val>
                                        </p:tav>
                                        <p:tav tm="100000">
                                          <p:val>
                                            <p:strVal val="ppt_h"/>
                                          </p:val>
                                        </p:tav>
                                      </p:tavLst>
                                    </p:anim>
                                    <p:set>
                                      <p:cBhvr>
                                        <p:cTn id="47" dur="1" fill="hold">
                                          <p:stCondLst>
                                            <p:cond delay="2999"/>
                                          </p:stCondLst>
                                        </p:cTn>
                                        <p:tgtEl>
                                          <p:spTgt spid="6"/>
                                        </p:tgtEl>
                                        <p:attrNameLst>
                                          <p:attrName>style.visibility</p:attrName>
                                        </p:attrNameLst>
                                      </p:cBhvr>
                                      <p:to>
                                        <p:strVal val="hidden"/>
                                      </p:to>
                                    </p:set>
                                  </p:childTnLst>
                                </p:cTn>
                              </p:par>
                              <p:par>
                                <p:cTn id="48" presetID="17" presetClass="exit" presetSubtype="8" fill="hold" grpId="1" nodeType="withEffect">
                                  <p:stCondLst>
                                    <p:cond delay="0"/>
                                  </p:stCondLst>
                                  <p:childTnLst>
                                    <p:anim calcmode="lin" valueType="num">
                                      <p:cBhvr>
                                        <p:cTn id="49" dur="3000"/>
                                        <p:tgtEl>
                                          <p:spTgt spid="10"/>
                                        </p:tgtEl>
                                        <p:attrNameLst>
                                          <p:attrName>ppt_x</p:attrName>
                                        </p:attrNameLst>
                                      </p:cBhvr>
                                      <p:tavLst>
                                        <p:tav tm="0">
                                          <p:val>
                                            <p:strVal val="ppt_x"/>
                                          </p:val>
                                        </p:tav>
                                        <p:tav tm="100000">
                                          <p:val>
                                            <p:strVal val="ppt_x-ppt_w/2"/>
                                          </p:val>
                                        </p:tav>
                                      </p:tavLst>
                                    </p:anim>
                                    <p:anim calcmode="lin" valueType="num">
                                      <p:cBhvr>
                                        <p:cTn id="50" dur="3000"/>
                                        <p:tgtEl>
                                          <p:spTgt spid="10"/>
                                        </p:tgtEl>
                                        <p:attrNameLst>
                                          <p:attrName>ppt_y</p:attrName>
                                        </p:attrNameLst>
                                      </p:cBhvr>
                                      <p:tavLst>
                                        <p:tav tm="0">
                                          <p:val>
                                            <p:strVal val="ppt_y"/>
                                          </p:val>
                                        </p:tav>
                                        <p:tav tm="100000">
                                          <p:val>
                                            <p:strVal val="ppt_y"/>
                                          </p:val>
                                        </p:tav>
                                      </p:tavLst>
                                    </p:anim>
                                    <p:anim calcmode="lin" valueType="num">
                                      <p:cBhvr>
                                        <p:cTn id="51" dur="3000"/>
                                        <p:tgtEl>
                                          <p:spTgt spid="10"/>
                                        </p:tgtEl>
                                        <p:attrNameLst>
                                          <p:attrName>ppt_w</p:attrName>
                                        </p:attrNameLst>
                                      </p:cBhvr>
                                      <p:tavLst>
                                        <p:tav tm="0">
                                          <p:val>
                                            <p:strVal val="ppt_w"/>
                                          </p:val>
                                        </p:tav>
                                        <p:tav tm="100000">
                                          <p:val>
                                            <p:fltVal val="0"/>
                                          </p:val>
                                        </p:tav>
                                      </p:tavLst>
                                    </p:anim>
                                    <p:anim calcmode="lin" valueType="num">
                                      <p:cBhvr>
                                        <p:cTn id="52" dur="3000"/>
                                        <p:tgtEl>
                                          <p:spTgt spid="10"/>
                                        </p:tgtEl>
                                        <p:attrNameLst>
                                          <p:attrName>ppt_h</p:attrName>
                                        </p:attrNameLst>
                                      </p:cBhvr>
                                      <p:tavLst>
                                        <p:tav tm="0">
                                          <p:val>
                                            <p:strVal val="ppt_h"/>
                                          </p:val>
                                        </p:tav>
                                        <p:tav tm="100000">
                                          <p:val>
                                            <p:strVal val="ppt_h"/>
                                          </p:val>
                                        </p:tav>
                                      </p:tavLst>
                                    </p:anim>
                                    <p:set>
                                      <p:cBhvr>
                                        <p:cTn id="53" dur="1" fill="hold">
                                          <p:stCondLst>
                                            <p:cond delay="2999"/>
                                          </p:stCondLst>
                                        </p:cTn>
                                        <p:tgtEl>
                                          <p:spTgt spid="10"/>
                                        </p:tgtEl>
                                        <p:attrNameLst>
                                          <p:attrName>style.visibility</p:attrName>
                                        </p:attrNameLst>
                                      </p:cBhvr>
                                      <p:to>
                                        <p:strVal val="hidden"/>
                                      </p:to>
                                    </p:set>
                                  </p:childTnLst>
                                </p:cTn>
                              </p:par>
                              <p:par>
                                <p:cTn id="54" presetID="17" presetClass="exit" presetSubtype="8" fill="hold" grpId="1" nodeType="withEffect">
                                  <p:stCondLst>
                                    <p:cond delay="0"/>
                                  </p:stCondLst>
                                  <p:childTnLst>
                                    <p:anim calcmode="lin" valueType="num">
                                      <p:cBhvr>
                                        <p:cTn id="55" dur="3000"/>
                                        <p:tgtEl>
                                          <p:spTgt spid="14"/>
                                        </p:tgtEl>
                                        <p:attrNameLst>
                                          <p:attrName>ppt_x</p:attrName>
                                        </p:attrNameLst>
                                      </p:cBhvr>
                                      <p:tavLst>
                                        <p:tav tm="0">
                                          <p:val>
                                            <p:strVal val="ppt_x"/>
                                          </p:val>
                                        </p:tav>
                                        <p:tav tm="100000">
                                          <p:val>
                                            <p:strVal val="ppt_x-ppt_w/2"/>
                                          </p:val>
                                        </p:tav>
                                      </p:tavLst>
                                    </p:anim>
                                    <p:anim calcmode="lin" valueType="num">
                                      <p:cBhvr>
                                        <p:cTn id="56" dur="3000"/>
                                        <p:tgtEl>
                                          <p:spTgt spid="14"/>
                                        </p:tgtEl>
                                        <p:attrNameLst>
                                          <p:attrName>ppt_y</p:attrName>
                                        </p:attrNameLst>
                                      </p:cBhvr>
                                      <p:tavLst>
                                        <p:tav tm="0">
                                          <p:val>
                                            <p:strVal val="ppt_y"/>
                                          </p:val>
                                        </p:tav>
                                        <p:tav tm="100000">
                                          <p:val>
                                            <p:strVal val="ppt_y"/>
                                          </p:val>
                                        </p:tav>
                                      </p:tavLst>
                                    </p:anim>
                                    <p:anim calcmode="lin" valueType="num">
                                      <p:cBhvr>
                                        <p:cTn id="57" dur="3000"/>
                                        <p:tgtEl>
                                          <p:spTgt spid="14"/>
                                        </p:tgtEl>
                                        <p:attrNameLst>
                                          <p:attrName>ppt_w</p:attrName>
                                        </p:attrNameLst>
                                      </p:cBhvr>
                                      <p:tavLst>
                                        <p:tav tm="0">
                                          <p:val>
                                            <p:strVal val="ppt_w"/>
                                          </p:val>
                                        </p:tav>
                                        <p:tav tm="100000">
                                          <p:val>
                                            <p:fltVal val="0"/>
                                          </p:val>
                                        </p:tav>
                                      </p:tavLst>
                                    </p:anim>
                                    <p:anim calcmode="lin" valueType="num">
                                      <p:cBhvr>
                                        <p:cTn id="58" dur="3000"/>
                                        <p:tgtEl>
                                          <p:spTgt spid="14"/>
                                        </p:tgtEl>
                                        <p:attrNameLst>
                                          <p:attrName>ppt_h</p:attrName>
                                        </p:attrNameLst>
                                      </p:cBhvr>
                                      <p:tavLst>
                                        <p:tav tm="0">
                                          <p:val>
                                            <p:strVal val="ppt_h"/>
                                          </p:val>
                                        </p:tav>
                                        <p:tav tm="100000">
                                          <p:val>
                                            <p:strVal val="ppt_h"/>
                                          </p:val>
                                        </p:tav>
                                      </p:tavLst>
                                    </p:anim>
                                    <p:set>
                                      <p:cBhvr>
                                        <p:cTn id="59" dur="1" fill="hold">
                                          <p:stCondLst>
                                            <p:cond delay="2999"/>
                                          </p:stCondLst>
                                        </p:cTn>
                                        <p:tgtEl>
                                          <p:spTgt spid="14"/>
                                        </p:tgtEl>
                                        <p:attrNameLst>
                                          <p:attrName>style.visibility</p:attrName>
                                        </p:attrNameLst>
                                      </p:cBhvr>
                                      <p:to>
                                        <p:strVal val="hidden"/>
                                      </p:to>
                                    </p:set>
                                  </p:childTnLst>
                                </p:cTn>
                              </p:par>
                              <p:par>
                                <p:cTn id="60" presetID="17" presetClass="exit" presetSubtype="1" fill="hold" grpId="1" nodeType="withEffect">
                                  <p:stCondLst>
                                    <p:cond delay="0"/>
                                  </p:stCondLst>
                                  <p:childTnLst>
                                    <p:anim calcmode="lin" valueType="num">
                                      <p:cBhvr>
                                        <p:cTn id="61" dur="3000"/>
                                        <p:tgtEl>
                                          <p:spTgt spid="8"/>
                                        </p:tgtEl>
                                        <p:attrNameLst>
                                          <p:attrName>ppt_x</p:attrName>
                                        </p:attrNameLst>
                                      </p:cBhvr>
                                      <p:tavLst>
                                        <p:tav tm="0">
                                          <p:val>
                                            <p:strVal val="ppt_x"/>
                                          </p:val>
                                        </p:tav>
                                        <p:tav tm="100000">
                                          <p:val>
                                            <p:strVal val="ppt_x"/>
                                          </p:val>
                                        </p:tav>
                                      </p:tavLst>
                                    </p:anim>
                                    <p:anim calcmode="lin" valueType="num">
                                      <p:cBhvr>
                                        <p:cTn id="62" dur="3000"/>
                                        <p:tgtEl>
                                          <p:spTgt spid="8"/>
                                        </p:tgtEl>
                                        <p:attrNameLst>
                                          <p:attrName>ppt_y</p:attrName>
                                        </p:attrNameLst>
                                      </p:cBhvr>
                                      <p:tavLst>
                                        <p:tav tm="0">
                                          <p:val>
                                            <p:strVal val="ppt_y"/>
                                          </p:val>
                                        </p:tav>
                                        <p:tav tm="100000">
                                          <p:val>
                                            <p:strVal val="ppt_y-ppt_h/2"/>
                                          </p:val>
                                        </p:tav>
                                      </p:tavLst>
                                    </p:anim>
                                    <p:anim calcmode="lin" valueType="num">
                                      <p:cBhvr>
                                        <p:cTn id="63" dur="3000"/>
                                        <p:tgtEl>
                                          <p:spTgt spid="8"/>
                                        </p:tgtEl>
                                        <p:attrNameLst>
                                          <p:attrName>ppt_w</p:attrName>
                                        </p:attrNameLst>
                                      </p:cBhvr>
                                      <p:tavLst>
                                        <p:tav tm="0">
                                          <p:val>
                                            <p:strVal val="ppt_w"/>
                                          </p:val>
                                        </p:tav>
                                        <p:tav tm="100000">
                                          <p:val>
                                            <p:strVal val="ppt_w"/>
                                          </p:val>
                                        </p:tav>
                                      </p:tavLst>
                                    </p:anim>
                                    <p:anim calcmode="lin" valueType="num">
                                      <p:cBhvr>
                                        <p:cTn id="64" dur="3000"/>
                                        <p:tgtEl>
                                          <p:spTgt spid="8"/>
                                        </p:tgtEl>
                                        <p:attrNameLst>
                                          <p:attrName>ppt_h</p:attrName>
                                        </p:attrNameLst>
                                      </p:cBhvr>
                                      <p:tavLst>
                                        <p:tav tm="0">
                                          <p:val>
                                            <p:strVal val="ppt_h"/>
                                          </p:val>
                                        </p:tav>
                                        <p:tav tm="100000">
                                          <p:val>
                                            <p:fltVal val="0"/>
                                          </p:val>
                                        </p:tav>
                                      </p:tavLst>
                                    </p:anim>
                                    <p:set>
                                      <p:cBhvr>
                                        <p:cTn id="65" dur="1" fill="hold">
                                          <p:stCondLst>
                                            <p:cond delay="2999"/>
                                          </p:stCondLst>
                                        </p:cTn>
                                        <p:tgtEl>
                                          <p:spTgt spid="8"/>
                                        </p:tgtEl>
                                        <p:attrNameLst>
                                          <p:attrName>style.visibility</p:attrName>
                                        </p:attrNameLst>
                                      </p:cBhvr>
                                      <p:to>
                                        <p:strVal val="hidden"/>
                                      </p:to>
                                    </p:set>
                                  </p:childTnLst>
                                </p:cTn>
                              </p:par>
                              <p:par>
                                <p:cTn id="66" presetID="17" presetClass="exit" presetSubtype="1" fill="hold" grpId="1" nodeType="withEffect">
                                  <p:stCondLst>
                                    <p:cond delay="0"/>
                                  </p:stCondLst>
                                  <p:childTnLst>
                                    <p:anim calcmode="lin" valueType="num">
                                      <p:cBhvr>
                                        <p:cTn id="67" dur="3000"/>
                                        <p:tgtEl>
                                          <p:spTgt spid="11"/>
                                        </p:tgtEl>
                                        <p:attrNameLst>
                                          <p:attrName>ppt_x</p:attrName>
                                        </p:attrNameLst>
                                      </p:cBhvr>
                                      <p:tavLst>
                                        <p:tav tm="0">
                                          <p:val>
                                            <p:strVal val="ppt_x"/>
                                          </p:val>
                                        </p:tav>
                                        <p:tav tm="100000">
                                          <p:val>
                                            <p:strVal val="ppt_x"/>
                                          </p:val>
                                        </p:tav>
                                      </p:tavLst>
                                    </p:anim>
                                    <p:anim calcmode="lin" valueType="num">
                                      <p:cBhvr>
                                        <p:cTn id="68" dur="3000"/>
                                        <p:tgtEl>
                                          <p:spTgt spid="11"/>
                                        </p:tgtEl>
                                        <p:attrNameLst>
                                          <p:attrName>ppt_y</p:attrName>
                                        </p:attrNameLst>
                                      </p:cBhvr>
                                      <p:tavLst>
                                        <p:tav tm="0">
                                          <p:val>
                                            <p:strVal val="ppt_y"/>
                                          </p:val>
                                        </p:tav>
                                        <p:tav tm="100000">
                                          <p:val>
                                            <p:strVal val="ppt_y-ppt_h/2"/>
                                          </p:val>
                                        </p:tav>
                                      </p:tavLst>
                                    </p:anim>
                                    <p:anim calcmode="lin" valueType="num">
                                      <p:cBhvr>
                                        <p:cTn id="69" dur="3000"/>
                                        <p:tgtEl>
                                          <p:spTgt spid="11"/>
                                        </p:tgtEl>
                                        <p:attrNameLst>
                                          <p:attrName>ppt_w</p:attrName>
                                        </p:attrNameLst>
                                      </p:cBhvr>
                                      <p:tavLst>
                                        <p:tav tm="0">
                                          <p:val>
                                            <p:strVal val="ppt_w"/>
                                          </p:val>
                                        </p:tav>
                                        <p:tav tm="100000">
                                          <p:val>
                                            <p:strVal val="ppt_w"/>
                                          </p:val>
                                        </p:tav>
                                      </p:tavLst>
                                    </p:anim>
                                    <p:anim calcmode="lin" valueType="num">
                                      <p:cBhvr>
                                        <p:cTn id="70" dur="3000"/>
                                        <p:tgtEl>
                                          <p:spTgt spid="11"/>
                                        </p:tgtEl>
                                        <p:attrNameLst>
                                          <p:attrName>ppt_h</p:attrName>
                                        </p:attrNameLst>
                                      </p:cBhvr>
                                      <p:tavLst>
                                        <p:tav tm="0">
                                          <p:val>
                                            <p:strVal val="ppt_h"/>
                                          </p:val>
                                        </p:tav>
                                        <p:tav tm="100000">
                                          <p:val>
                                            <p:fltVal val="0"/>
                                          </p:val>
                                        </p:tav>
                                      </p:tavLst>
                                    </p:anim>
                                    <p:set>
                                      <p:cBhvr>
                                        <p:cTn id="71" dur="1" fill="hold">
                                          <p:stCondLst>
                                            <p:cond delay="2999"/>
                                          </p:stCondLst>
                                        </p:cTn>
                                        <p:tgtEl>
                                          <p:spTgt spid="11"/>
                                        </p:tgtEl>
                                        <p:attrNameLst>
                                          <p:attrName>style.visibility</p:attrName>
                                        </p:attrNameLst>
                                      </p:cBhvr>
                                      <p:to>
                                        <p:strVal val="hidden"/>
                                      </p:to>
                                    </p:set>
                                  </p:childTnLst>
                                </p:cTn>
                              </p:par>
                              <p:par>
                                <p:cTn id="72" presetID="17" presetClass="exit" presetSubtype="1" fill="hold" grpId="1" nodeType="withEffect">
                                  <p:stCondLst>
                                    <p:cond delay="0"/>
                                  </p:stCondLst>
                                  <p:childTnLst>
                                    <p:anim calcmode="lin" valueType="num">
                                      <p:cBhvr>
                                        <p:cTn id="73" dur="3000"/>
                                        <p:tgtEl>
                                          <p:spTgt spid="15"/>
                                        </p:tgtEl>
                                        <p:attrNameLst>
                                          <p:attrName>ppt_x</p:attrName>
                                        </p:attrNameLst>
                                      </p:cBhvr>
                                      <p:tavLst>
                                        <p:tav tm="0">
                                          <p:val>
                                            <p:strVal val="ppt_x"/>
                                          </p:val>
                                        </p:tav>
                                        <p:tav tm="100000">
                                          <p:val>
                                            <p:strVal val="ppt_x"/>
                                          </p:val>
                                        </p:tav>
                                      </p:tavLst>
                                    </p:anim>
                                    <p:anim calcmode="lin" valueType="num">
                                      <p:cBhvr>
                                        <p:cTn id="74" dur="3000"/>
                                        <p:tgtEl>
                                          <p:spTgt spid="15"/>
                                        </p:tgtEl>
                                        <p:attrNameLst>
                                          <p:attrName>ppt_y</p:attrName>
                                        </p:attrNameLst>
                                      </p:cBhvr>
                                      <p:tavLst>
                                        <p:tav tm="0">
                                          <p:val>
                                            <p:strVal val="ppt_y"/>
                                          </p:val>
                                        </p:tav>
                                        <p:tav tm="100000">
                                          <p:val>
                                            <p:strVal val="ppt_y-ppt_h/2"/>
                                          </p:val>
                                        </p:tav>
                                      </p:tavLst>
                                    </p:anim>
                                    <p:anim calcmode="lin" valueType="num">
                                      <p:cBhvr>
                                        <p:cTn id="75" dur="3000"/>
                                        <p:tgtEl>
                                          <p:spTgt spid="15"/>
                                        </p:tgtEl>
                                        <p:attrNameLst>
                                          <p:attrName>ppt_w</p:attrName>
                                        </p:attrNameLst>
                                      </p:cBhvr>
                                      <p:tavLst>
                                        <p:tav tm="0">
                                          <p:val>
                                            <p:strVal val="ppt_w"/>
                                          </p:val>
                                        </p:tav>
                                        <p:tav tm="100000">
                                          <p:val>
                                            <p:strVal val="ppt_w"/>
                                          </p:val>
                                        </p:tav>
                                      </p:tavLst>
                                    </p:anim>
                                    <p:anim calcmode="lin" valueType="num">
                                      <p:cBhvr>
                                        <p:cTn id="76" dur="3000"/>
                                        <p:tgtEl>
                                          <p:spTgt spid="15"/>
                                        </p:tgtEl>
                                        <p:attrNameLst>
                                          <p:attrName>ppt_h</p:attrName>
                                        </p:attrNameLst>
                                      </p:cBhvr>
                                      <p:tavLst>
                                        <p:tav tm="0">
                                          <p:val>
                                            <p:strVal val="ppt_h"/>
                                          </p:val>
                                        </p:tav>
                                        <p:tav tm="100000">
                                          <p:val>
                                            <p:fltVal val="0"/>
                                          </p:val>
                                        </p:tav>
                                      </p:tavLst>
                                    </p:anim>
                                    <p:set>
                                      <p:cBhvr>
                                        <p:cTn id="77" dur="1" fill="hold">
                                          <p:stCondLst>
                                            <p:cond delay="2999"/>
                                          </p:stCondLst>
                                        </p:cTn>
                                        <p:tgtEl>
                                          <p:spTgt spid="15"/>
                                        </p:tgtEl>
                                        <p:attrNameLst>
                                          <p:attrName>style.visibility</p:attrName>
                                        </p:attrNameLst>
                                      </p:cBhvr>
                                      <p:to>
                                        <p:strVal val="hidden"/>
                                      </p:to>
                                    </p:set>
                                  </p:childTnLst>
                                </p:cTn>
                              </p:par>
                              <p:par>
                                <p:cTn id="78" presetID="17" presetClass="exit" presetSubtype="2" fill="hold" grpId="1" nodeType="withEffect">
                                  <p:stCondLst>
                                    <p:cond delay="0"/>
                                  </p:stCondLst>
                                  <p:childTnLst>
                                    <p:anim calcmode="lin" valueType="num">
                                      <p:cBhvr>
                                        <p:cTn id="79" dur="3000"/>
                                        <p:tgtEl>
                                          <p:spTgt spid="7"/>
                                        </p:tgtEl>
                                        <p:attrNameLst>
                                          <p:attrName>ppt_x</p:attrName>
                                        </p:attrNameLst>
                                      </p:cBhvr>
                                      <p:tavLst>
                                        <p:tav tm="0">
                                          <p:val>
                                            <p:strVal val="ppt_x"/>
                                          </p:val>
                                        </p:tav>
                                        <p:tav tm="100000">
                                          <p:val>
                                            <p:strVal val="ppt_x+ppt_w/2"/>
                                          </p:val>
                                        </p:tav>
                                      </p:tavLst>
                                    </p:anim>
                                    <p:anim calcmode="lin" valueType="num">
                                      <p:cBhvr>
                                        <p:cTn id="80" dur="3000"/>
                                        <p:tgtEl>
                                          <p:spTgt spid="7"/>
                                        </p:tgtEl>
                                        <p:attrNameLst>
                                          <p:attrName>ppt_y</p:attrName>
                                        </p:attrNameLst>
                                      </p:cBhvr>
                                      <p:tavLst>
                                        <p:tav tm="0">
                                          <p:val>
                                            <p:strVal val="ppt_y"/>
                                          </p:val>
                                        </p:tav>
                                        <p:tav tm="100000">
                                          <p:val>
                                            <p:strVal val="ppt_y"/>
                                          </p:val>
                                        </p:tav>
                                      </p:tavLst>
                                    </p:anim>
                                    <p:anim calcmode="lin" valueType="num">
                                      <p:cBhvr>
                                        <p:cTn id="81" dur="3000"/>
                                        <p:tgtEl>
                                          <p:spTgt spid="7"/>
                                        </p:tgtEl>
                                        <p:attrNameLst>
                                          <p:attrName>ppt_w</p:attrName>
                                        </p:attrNameLst>
                                      </p:cBhvr>
                                      <p:tavLst>
                                        <p:tav tm="0">
                                          <p:val>
                                            <p:strVal val="ppt_w"/>
                                          </p:val>
                                        </p:tav>
                                        <p:tav tm="100000">
                                          <p:val>
                                            <p:fltVal val="0"/>
                                          </p:val>
                                        </p:tav>
                                      </p:tavLst>
                                    </p:anim>
                                    <p:anim calcmode="lin" valueType="num">
                                      <p:cBhvr>
                                        <p:cTn id="82" dur="3000"/>
                                        <p:tgtEl>
                                          <p:spTgt spid="7"/>
                                        </p:tgtEl>
                                        <p:attrNameLst>
                                          <p:attrName>ppt_h</p:attrName>
                                        </p:attrNameLst>
                                      </p:cBhvr>
                                      <p:tavLst>
                                        <p:tav tm="0">
                                          <p:val>
                                            <p:strVal val="ppt_h"/>
                                          </p:val>
                                        </p:tav>
                                        <p:tav tm="100000">
                                          <p:val>
                                            <p:strVal val="ppt_h"/>
                                          </p:val>
                                        </p:tav>
                                      </p:tavLst>
                                    </p:anim>
                                    <p:set>
                                      <p:cBhvr>
                                        <p:cTn id="83" dur="1" fill="hold">
                                          <p:stCondLst>
                                            <p:cond delay="2999"/>
                                          </p:stCondLst>
                                        </p:cTn>
                                        <p:tgtEl>
                                          <p:spTgt spid="7"/>
                                        </p:tgtEl>
                                        <p:attrNameLst>
                                          <p:attrName>style.visibility</p:attrName>
                                        </p:attrNameLst>
                                      </p:cBhvr>
                                      <p:to>
                                        <p:strVal val="hidden"/>
                                      </p:to>
                                    </p:set>
                                  </p:childTnLst>
                                </p:cTn>
                              </p:par>
                              <p:par>
                                <p:cTn id="84" presetID="17" presetClass="exit" presetSubtype="2" fill="hold" grpId="1" nodeType="withEffect">
                                  <p:stCondLst>
                                    <p:cond delay="0"/>
                                  </p:stCondLst>
                                  <p:childTnLst>
                                    <p:anim calcmode="lin" valueType="num">
                                      <p:cBhvr>
                                        <p:cTn id="85" dur="3000"/>
                                        <p:tgtEl>
                                          <p:spTgt spid="12"/>
                                        </p:tgtEl>
                                        <p:attrNameLst>
                                          <p:attrName>ppt_x</p:attrName>
                                        </p:attrNameLst>
                                      </p:cBhvr>
                                      <p:tavLst>
                                        <p:tav tm="0">
                                          <p:val>
                                            <p:strVal val="ppt_x"/>
                                          </p:val>
                                        </p:tav>
                                        <p:tav tm="100000">
                                          <p:val>
                                            <p:strVal val="ppt_x+ppt_w/2"/>
                                          </p:val>
                                        </p:tav>
                                      </p:tavLst>
                                    </p:anim>
                                    <p:anim calcmode="lin" valueType="num">
                                      <p:cBhvr>
                                        <p:cTn id="86" dur="3000"/>
                                        <p:tgtEl>
                                          <p:spTgt spid="12"/>
                                        </p:tgtEl>
                                        <p:attrNameLst>
                                          <p:attrName>ppt_y</p:attrName>
                                        </p:attrNameLst>
                                      </p:cBhvr>
                                      <p:tavLst>
                                        <p:tav tm="0">
                                          <p:val>
                                            <p:strVal val="ppt_y"/>
                                          </p:val>
                                        </p:tav>
                                        <p:tav tm="100000">
                                          <p:val>
                                            <p:strVal val="ppt_y"/>
                                          </p:val>
                                        </p:tav>
                                      </p:tavLst>
                                    </p:anim>
                                    <p:anim calcmode="lin" valueType="num">
                                      <p:cBhvr>
                                        <p:cTn id="87" dur="3000"/>
                                        <p:tgtEl>
                                          <p:spTgt spid="12"/>
                                        </p:tgtEl>
                                        <p:attrNameLst>
                                          <p:attrName>ppt_w</p:attrName>
                                        </p:attrNameLst>
                                      </p:cBhvr>
                                      <p:tavLst>
                                        <p:tav tm="0">
                                          <p:val>
                                            <p:strVal val="ppt_w"/>
                                          </p:val>
                                        </p:tav>
                                        <p:tav tm="100000">
                                          <p:val>
                                            <p:fltVal val="0"/>
                                          </p:val>
                                        </p:tav>
                                      </p:tavLst>
                                    </p:anim>
                                    <p:anim calcmode="lin" valueType="num">
                                      <p:cBhvr>
                                        <p:cTn id="88" dur="3000"/>
                                        <p:tgtEl>
                                          <p:spTgt spid="12"/>
                                        </p:tgtEl>
                                        <p:attrNameLst>
                                          <p:attrName>ppt_h</p:attrName>
                                        </p:attrNameLst>
                                      </p:cBhvr>
                                      <p:tavLst>
                                        <p:tav tm="0">
                                          <p:val>
                                            <p:strVal val="ppt_h"/>
                                          </p:val>
                                        </p:tav>
                                        <p:tav tm="100000">
                                          <p:val>
                                            <p:strVal val="ppt_h"/>
                                          </p:val>
                                        </p:tav>
                                      </p:tavLst>
                                    </p:anim>
                                    <p:set>
                                      <p:cBhvr>
                                        <p:cTn id="89" dur="1" fill="hold">
                                          <p:stCondLst>
                                            <p:cond delay="2999"/>
                                          </p:stCondLst>
                                        </p:cTn>
                                        <p:tgtEl>
                                          <p:spTgt spid="12"/>
                                        </p:tgtEl>
                                        <p:attrNameLst>
                                          <p:attrName>style.visibility</p:attrName>
                                        </p:attrNameLst>
                                      </p:cBhvr>
                                      <p:to>
                                        <p:strVal val="hidden"/>
                                      </p:to>
                                    </p:set>
                                  </p:childTnLst>
                                </p:cTn>
                              </p:par>
                              <p:par>
                                <p:cTn id="90" presetID="17" presetClass="exit" presetSubtype="2" fill="hold" grpId="1" nodeType="withEffect">
                                  <p:stCondLst>
                                    <p:cond delay="0"/>
                                  </p:stCondLst>
                                  <p:childTnLst>
                                    <p:anim calcmode="lin" valueType="num">
                                      <p:cBhvr>
                                        <p:cTn id="91" dur="3000"/>
                                        <p:tgtEl>
                                          <p:spTgt spid="16"/>
                                        </p:tgtEl>
                                        <p:attrNameLst>
                                          <p:attrName>ppt_x</p:attrName>
                                        </p:attrNameLst>
                                      </p:cBhvr>
                                      <p:tavLst>
                                        <p:tav tm="0">
                                          <p:val>
                                            <p:strVal val="ppt_x"/>
                                          </p:val>
                                        </p:tav>
                                        <p:tav tm="100000">
                                          <p:val>
                                            <p:strVal val="ppt_x+ppt_w/2"/>
                                          </p:val>
                                        </p:tav>
                                      </p:tavLst>
                                    </p:anim>
                                    <p:anim calcmode="lin" valueType="num">
                                      <p:cBhvr>
                                        <p:cTn id="92" dur="3000"/>
                                        <p:tgtEl>
                                          <p:spTgt spid="16"/>
                                        </p:tgtEl>
                                        <p:attrNameLst>
                                          <p:attrName>ppt_y</p:attrName>
                                        </p:attrNameLst>
                                      </p:cBhvr>
                                      <p:tavLst>
                                        <p:tav tm="0">
                                          <p:val>
                                            <p:strVal val="ppt_y"/>
                                          </p:val>
                                        </p:tav>
                                        <p:tav tm="100000">
                                          <p:val>
                                            <p:strVal val="ppt_y"/>
                                          </p:val>
                                        </p:tav>
                                      </p:tavLst>
                                    </p:anim>
                                    <p:anim calcmode="lin" valueType="num">
                                      <p:cBhvr>
                                        <p:cTn id="93" dur="3000"/>
                                        <p:tgtEl>
                                          <p:spTgt spid="16"/>
                                        </p:tgtEl>
                                        <p:attrNameLst>
                                          <p:attrName>ppt_w</p:attrName>
                                        </p:attrNameLst>
                                      </p:cBhvr>
                                      <p:tavLst>
                                        <p:tav tm="0">
                                          <p:val>
                                            <p:strVal val="ppt_w"/>
                                          </p:val>
                                        </p:tav>
                                        <p:tav tm="100000">
                                          <p:val>
                                            <p:fltVal val="0"/>
                                          </p:val>
                                        </p:tav>
                                      </p:tavLst>
                                    </p:anim>
                                    <p:anim calcmode="lin" valueType="num">
                                      <p:cBhvr>
                                        <p:cTn id="94" dur="3000"/>
                                        <p:tgtEl>
                                          <p:spTgt spid="16"/>
                                        </p:tgtEl>
                                        <p:attrNameLst>
                                          <p:attrName>ppt_h</p:attrName>
                                        </p:attrNameLst>
                                      </p:cBhvr>
                                      <p:tavLst>
                                        <p:tav tm="0">
                                          <p:val>
                                            <p:strVal val="ppt_h"/>
                                          </p:val>
                                        </p:tav>
                                        <p:tav tm="100000">
                                          <p:val>
                                            <p:strVal val="ppt_h"/>
                                          </p:val>
                                        </p:tav>
                                      </p:tavLst>
                                    </p:anim>
                                    <p:set>
                                      <p:cBhvr>
                                        <p:cTn id="95" dur="1" fill="hold">
                                          <p:stCondLst>
                                            <p:cond delay="2999"/>
                                          </p:stCondLst>
                                        </p:cTn>
                                        <p:tgtEl>
                                          <p:spTgt spid="16"/>
                                        </p:tgtEl>
                                        <p:attrNameLst>
                                          <p:attrName>style.visibility</p:attrName>
                                        </p:attrNameLst>
                                      </p:cBhvr>
                                      <p:to>
                                        <p:strVal val="hidden"/>
                                      </p:to>
                                    </p:set>
                                  </p:childTnLst>
                                </p:cTn>
                              </p:par>
                              <p:par>
                                <p:cTn id="96" presetID="17" presetClass="exit" presetSubtype="4" fill="hold" grpId="1" nodeType="withEffect">
                                  <p:stCondLst>
                                    <p:cond delay="0"/>
                                  </p:stCondLst>
                                  <p:childTnLst>
                                    <p:anim calcmode="lin" valueType="num">
                                      <p:cBhvr>
                                        <p:cTn id="97" dur="3000"/>
                                        <p:tgtEl>
                                          <p:spTgt spid="9"/>
                                        </p:tgtEl>
                                        <p:attrNameLst>
                                          <p:attrName>ppt_x</p:attrName>
                                        </p:attrNameLst>
                                      </p:cBhvr>
                                      <p:tavLst>
                                        <p:tav tm="0">
                                          <p:val>
                                            <p:strVal val="ppt_x"/>
                                          </p:val>
                                        </p:tav>
                                        <p:tav tm="100000">
                                          <p:val>
                                            <p:strVal val="ppt_x"/>
                                          </p:val>
                                        </p:tav>
                                      </p:tavLst>
                                    </p:anim>
                                    <p:anim calcmode="lin" valueType="num">
                                      <p:cBhvr>
                                        <p:cTn id="98" dur="3000"/>
                                        <p:tgtEl>
                                          <p:spTgt spid="9"/>
                                        </p:tgtEl>
                                        <p:attrNameLst>
                                          <p:attrName>ppt_y</p:attrName>
                                        </p:attrNameLst>
                                      </p:cBhvr>
                                      <p:tavLst>
                                        <p:tav tm="0">
                                          <p:val>
                                            <p:strVal val="ppt_y"/>
                                          </p:val>
                                        </p:tav>
                                        <p:tav tm="100000">
                                          <p:val>
                                            <p:strVal val="ppt_y+ppt_h/2"/>
                                          </p:val>
                                        </p:tav>
                                      </p:tavLst>
                                    </p:anim>
                                    <p:anim calcmode="lin" valueType="num">
                                      <p:cBhvr>
                                        <p:cTn id="99" dur="3000"/>
                                        <p:tgtEl>
                                          <p:spTgt spid="9"/>
                                        </p:tgtEl>
                                        <p:attrNameLst>
                                          <p:attrName>ppt_w</p:attrName>
                                        </p:attrNameLst>
                                      </p:cBhvr>
                                      <p:tavLst>
                                        <p:tav tm="0">
                                          <p:val>
                                            <p:strVal val="ppt_w"/>
                                          </p:val>
                                        </p:tav>
                                        <p:tav tm="100000">
                                          <p:val>
                                            <p:strVal val="ppt_w"/>
                                          </p:val>
                                        </p:tav>
                                      </p:tavLst>
                                    </p:anim>
                                    <p:anim calcmode="lin" valueType="num">
                                      <p:cBhvr>
                                        <p:cTn id="100" dur="3000"/>
                                        <p:tgtEl>
                                          <p:spTgt spid="9"/>
                                        </p:tgtEl>
                                        <p:attrNameLst>
                                          <p:attrName>ppt_h</p:attrName>
                                        </p:attrNameLst>
                                      </p:cBhvr>
                                      <p:tavLst>
                                        <p:tav tm="0">
                                          <p:val>
                                            <p:strVal val="ppt_h"/>
                                          </p:val>
                                        </p:tav>
                                        <p:tav tm="100000">
                                          <p:val>
                                            <p:fltVal val="0"/>
                                          </p:val>
                                        </p:tav>
                                      </p:tavLst>
                                    </p:anim>
                                    <p:set>
                                      <p:cBhvr>
                                        <p:cTn id="101" dur="1" fill="hold">
                                          <p:stCondLst>
                                            <p:cond delay="2999"/>
                                          </p:stCondLst>
                                        </p:cTn>
                                        <p:tgtEl>
                                          <p:spTgt spid="9"/>
                                        </p:tgtEl>
                                        <p:attrNameLst>
                                          <p:attrName>style.visibility</p:attrName>
                                        </p:attrNameLst>
                                      </p:cBhvr>
                                      <p:to>
                                        <p:strVal val="hidden"/>
                                      </p:to>
                                    </p:set>
                                  </p:childTnLst>
                                </p:cTn>
                              </p:par>
                              <p:par>
                                <p:cTn id="102" presetID="17" presetClass="exit" presetSubtype="4" fill="hold" grpId="1" nodeType="withEffect">
                                  <p:stCondLst>
                                    <p:cond delay="0"/>
                                  </p:stCondLst>
                                  <p:childTnLst>
                                    <p:anim calcmode="lin" valueType="num">
                                      <p:cBhvr>
                                        <p:cTn id="103" dur="3000"/>
                                        <p:tgtEl>
                                          <p:spTgt spid="13"/>
                                        </p:tgtEl>
                                        <p:attrNameLst>
                                          <p:attrName>ppt_x</p:attrName>
                                        </p:attrNameLst>
                                      </p:cBhvr>
                                      <p:tavLst>
                                        <p:tav tm="0">
                                          <p:val>
                                            <p:strVal val="ppt_x"/>
                                          </p:val>
                                        </p:tav>
                                        <p:tav tm="100000">
                                          <p:val>
                                            <p:strVal val="ppt_x"/>
                                          </p:val>
                                        </p:tav>
                                      </p:tavLst>
                                    </p:anim>
                                    <p:anim calcmode="lin" valueType="num">
                                      <p:cBhvr>
                                        <p:cTn id="104" dur="3000"/>
                                        <p:tgtEl>
                                          <p:spTgt spid="13"/>
                                        </p:tgtEl>
                                        <p:attrNameLst>
                                          <p:attrName>ppt_y</p:attrName>
                                        </p:attrNameLst>
                                      </p:cBhvr>
                                      <p:tavLst>
                                        <p:tav tm="0">
                                          <p:val>
                                            <p:strVal val="ppt_y"/>
                                          </p:val>
                                        </p:tav>
                                        <p:tav tm="100000">
                                          <p:val>
                                            <p:strVal val="ppt_y+ppt_h/2"/>
                                          </p:val>
                                        </p:tav>
                                      </p:tavLst>
                                    </p:anim>
                                    <p:anim calcmode="lin" valueType="num">
                                      <p:cBhvr>
                                        <p:cTn id="105" dur="3000"/>
                                        <p:tgtEl>
                                          <p:spTgt spid="13"/>
                                        </p:tgtEl>
                                        <p:attrNameLst>
                                          <p:attrName>ppt_w</p:attrName>
                                        </p:attrNameLst>
                                      </p:cBhvr>
                                      <p:tavLst>
                                        <p:tav tm="0">
                                          <p:val>
                                            <p:strVal val="ppt_w"/>
                                          </p:val>
                                        </p:tav>
                                        <p:tav tm="100000">
                                          <p:val>
                                            <p:strVal val="ppt_w"/>
                                          </p:val>
                                        </p:tav>
                                      </p:tavLst>
                                    </p:anim>
                                    <p:anim calcmode="lin" valueType="num">
                                      <p:cBhvr>
                                        <p:cTn id="106" dur="3000"/>
                                        <p:tgtEl>
                                          <p:spTgt spid="13"/>
                                        </p:tgtEl>
                                        <p:attrNameLst>
                                          <p:attrName>ppt_h</p:attrName>
                                        </p:attrNameLst>
                                      </p:cBhvr>
                                      <p:tavLst>
                                        <p:tav tm="0">
                                          <p:val>
                                            <p:strVal val="ppt_h"/>
                                          </p:val>
                                        </p:tav>
                                        <p:tav tm="100000">
                                          <p:val>
                                            <p:fltVal val="0"/>
                                          </p:val>
                                        </p:tav>
                                      </p:tavLst>
                                    </p:anim>
                                    <p:set>
                                      <p:cBhvr>
                                        <p:cTn id="107" dur="1" fill="hold">
                                          <p:stCondLst>
                                            <p:cond delay="2999"/>
                                          </p:stCondLst>
                                        </p:cTn>
                                        <p:tgtEl>
                                          <p:spTgt spid="13"/>
                                        </p:tgtEl>
                                        <p:attrNameLst>
                                          <p:attrName>style.visibility</p:attrName>
                                        </p:attrNameLst>
                                      </p:cBhvr>
                                      <p:to>
                                        <p:strVal val="hidden"/>
                                      </p:to>
                                    </p:set>
                                  </p:childTnLst>
                                </p:cTn>
                              </p:par>
                              <p:par>
                                <p:cTn id="108" presetID="17" presetClass="exit" presetSubtype="4" fill="hold" grpId="1" nodeType="withEffect">
                                  <p:stCondLst>
                                    <p:cond delay="0"/>
                                  </p:stCondLst>
                                  <p:childTnLst>
                                    <p:anim calcmode="lin" valueType="num">
                                      <p:cBhvr>
                                        <p:cTn id="109" dur="3000"/>
                                        <p:tgtEl>
                                          <p:spTgt spid="17"/>
                                        </p:tgtEl>
                                        <p:attrNameLst>
                                          <p:attrName>ppt_x</p:attrName>
                                        </p:attrNameLst>
                                      </p:cBhvr>
                                      <p:tavLst>
                                        <p:tav tm="0">
                                          <p:val>
                                            <p:strVal val="ppt_x"/>
                                          </p:val>
                                        </p:tav>
                                        <p:tav tm="100000">
                                          <p:val>
                                            <p:strVal val="ppt_x"/>
                                          </p:val>
                                        </p:tav>
                                      </p:tavLst>
                                    </p:anim>
                                    <p:anim calcmode="lin" valueType="num">
                                      <p:cBhvr>
                                        <p:cTn id="110" dur="3000"/>
                                        <p:tgtEl>
                                          <p:spTgt spid="17"/>
                                        </p:tgtEl>
                                        <p:attrNameLst>
                                          <p:attrName>ppt_y</p:attrName>
                                        </p:attrNameLst>
                                      </p:cBhvr>
                                      <p:tavLst>
                                        <p:tav tm="0">
                                          <p:val>
                                            <p:strVal val="ppt_y"/>
                                          </p:val>
                                        </p:tav>
                                        <p:tav tm="100000">
                                          <p:val>
                                            <p:strVal val="ppt_y+ppt_h/2"/>
                                          </p:val>
                                        </p:tav>
                                      </p:tavLst>
                                    </p:anim>
                                    <p:anim calcmode="lin" valueType="num">
                                      <p:cBhvr>
                                        <p:cTn id="111" dur="3000"/>
                                        <p:tgtEl>
                                          <p:spTgt spid="17"/>
                                        </p:tgtEl>
                                        <p:attrNameLst>
                                          <p:attrName>ppt_w</p:attrName>
                                        </p:attrNameLst>
                                      </p:cBhvr>
                                      <p:tavLst>
                                        <p:tav tm="0">
                                          <p:val>
                                            <p:strVal val="ppt_w"/>
                                          </p:val>
                                        </p:tav>
                                        <p:tav tm="100000">
                                          <p:val>
                                            <p:strVal val="ppt_w"/>
                                          </p:val>
                                        </p:tav>
                                      </p:tavLst>
                                    </p:anim>
                                    <p:anim calcmode="lin" valueType="num">
                                      <p:cBhvr>
                                        <p:cTn id="112" dur="3000"/>
                                        <p:tgtEl>
                                          <p:spTgt spid="17"/>
                                        </p:tgtEl>
                                        <p:attrNameLst>
                                          <p:attrName>ppt_h</p:attrName>
                                        </p:attrNameLst>
                                      </p:cBhvr>
                                      <p:tavLst>
                                        <p:tav tm="0">
                                          <p:val>
                                            <p:strVal val="ppt_h"/>
                                          </p:val>
                                        </p:tav>
                                        <p:tav tm="100000">
                                          <p:val>
                                            <p:fltVal val="0"/>
                                          </p:val>
                                        </p:tav>
                                      </p:tavLst>
                                    </p:anim>
                                    <p:set>
                                      <p:cBhvr>
                                        <p:cTn id="113" dur="1" fill="hold">
                                          <p:stCondLst>
                                            <p:cond delay="2999"/>
                                          </p:stCondLst>
                                        </p:cTn>
                                        <p:tgtEl>
                                          <p:spTgt spid="17"/>
                                        </p:tgtEl>
                                        <p:attrNameLst>
                                          <p:attrName>style.visibility</p:attrName>
                                        </p:attrNameLst>
                                      </p:cBhvr>
                                      <p:to>
                                        <p:strVal val="hidden"/>
                                      </p:to>
                                    </p:set>
                                  </p:childTnLst>
                                </p:cTn>
                              </p:par>
                              <p:par>
                                <p:cTn id="114" presetID="3" presetClass="exit" presetSubtype="10" fill="hold" grpId="2" nodeType="withEffect">
                                  <p:stCondLst>
                                    <p:cond delay="0"/>
                                  </p:stCondLst>
                                  <p:childTnLst>
                                    <p:animEffect transition="out" filter="blinds(horizontal)">
                                      <p:cBhvr>
                                        <p:cTn id="115" dur="3000"/>
                                        <p:tgtEl>
                                          <p:spTgt spid="8"/>
                                        </p:tgtEl>
                                      </p:cBhvr>
                                    </p:animEffect>
                                    <p:set>
                                      <p:cBhvr>
                                        <p:cTn id="116" dur="1" fill="hold">
                                          <p:stCondLst>
                                            <p:cond delay="2999"/>
                                          </p:stCondLst>
                                        </p:cTn>
                                        <p:tgtEl>
                                          <p:spTgt spid="8"/>
                                        </p:tgtEl>
                                        <p:attrNameLst>
                                          <p:attrName>style.visibility</p:attrName>
                                        </p:attrNameLst>
                                      </p:cBhvr>
                                      <p:to>
                                        <p:strVal val="hidden"/>
                                      </p:to>
                                    </p:set>
                                  </p:childTnLst>
                                </p:cTn>
                              </p:par>
                              <p:par>
                                <p:cTn id="117" presetID="16" presetClass="exit" presetSubtype="37" fill="hold" grpId="2" nodeType="withEffect">
                                  <p:stCondLst>
                                    <p:cond delay="0"/>
                                  </p:stCondLst>
                                  <p:childTnLst>
                                    <p:animEffect transition="out" filter="barn(outVertical)">
                                      <p:cBhvr>
                                        <p:cTn id="118" dur="3000"/>
                                        <p:tgtEl>
                                          <p:spTgt spid="11"/>
                                        </p:tgtEl>
                                      </p:cBhvr>
                                    </p:animEffect>
                                    <p:set>
                                      <p:cBhvr>
                                        <p:cTn id="119" dur="1" fill="hold">
                                          <p:stCondLst>
                                            <p:cond delay="2999"/>
                                          </p:stCondLst>
                                        </p:cTn>
                                        <p:tgtEl>
                                          <p:spTgt spid="11"/>
                                        </p:tgtEl>
                                        <p:attrNameLst>
                                          <p:attrName>style.visibility</p:attrName>
                                        </p:attrNameLst>
                                      </p:cBhvr>
                                      <p:to>
                                        <p:strVal val="hidden"/>
                                      </p:to>
                                    </p:set>
                                  </p:childTnLst>
                                </p:cTn>
                              </p:par>
                              <p:par>
                                <p:cTn id="120" presetID="16" presetClass="exit" presetSubtype="37" fill="hold" grpId="2" nodeType="withEffect">
                                  <p:stCondLst>
                                    <p:cond delay="0"/>
                                  </p:stCondLst>
                                  <p:childTnLst>
                                    <p:animEffect transition="out" filter="barn(outVertical)">
                                      <p:cBhvr>
                                        <p:cTn id="121" dur="3000"/>
                                        <p:tgtEl>
                                          <p:spTgt spid="15"/>
                                        </p:tgtEl>
                                      </p:cBhvr>
                                    </p:animEffect>
                                    <p:set>
                                      <p:cBhvr>
                                        <p:cTn id="122" dur="1" fill="hold">
                                          <p:stCondLst>
                                            <p:cond delay="2999"/>
                                          </p:stCondLst>
                                        </p:cTn>
                                        <p:tgtEl>
                                          <p:spTgt spid="15"/>
                                        </p:tgtEl>
                                        <p:attrNameLst>
                                          <p:attrName>style.visibility</p:attrName>
                                        </p:attrNameLst>
                                      </p:cBhvr>
                                      <p:to>
                                        <p:strVal val="hidden"/>
                                      </p:to>
                                    </p:set>
                                  </p:childTnLst>
                                </p:cTn>
                              </p:par>
                              <p:par>
                                <p:cTn id="123" presetID="3" presetClass="exit" presetSubtype="5" fill="hold" grpId="2" nodeType="withEffect" nodePh="1">
                                  <p:stCondLst>
                                    <p:cond delay="0"/>
                                  </p:stCondLst>
                                  <p:endCondLst>
                                    <p:cond evt="begin" delay="0">
                                      <p:tn val="123"/>
                                    </p:cond>
                                  </p:endCondLst>
                                  <p:childTnLst>
                                    <p:animEffect transition="out" filter="blinds(vertical)">
                                      <p:cBhvr>
                                        <p:cTn id="124" dur="3000"/>
                                        <p:tgtEl>
                                          <p:spTgt spid="6"/>
                                        </p:tgtEl>
                                      </p:cBhvr>
                                    </p:animEffect>
                                    <p:set>
                                      <p:cBhvr>
                                        <p:cTn id="125" dur="1" fill="hold">
                                          <p:stCondLst>
                                            <p:cond delay="2999"/>
                                          </p:stCondLst>
                                        </p:cTn>
                                        <p:tgtEl>
                                          <p:spTgt spid="6"/>
                                        </p:tgtEl>
                                        <p:attrNameLst>
                                          <p:attrName>style.visibility</p:attrName>
                                        </p:attrNameLst>
                                      </p:cBhvr>
                                      <p:to>
                                        <p:strVal val="hidden"/>
                                      </p:to>
                                    </p:set>
                                  </p:childTnLst>
                                </p:cTn>
                              </p:par>
                              <p:par>
                                <p:cTn id="126" presetID="16" presetClass="exit" presetSubtype="42" fill="hold" grpId="2" nodeType="withEffect">
                                  <p:stCondLst>
                                    <p:cond delay="0"/>
                                  </p:stCondLst>
                                  <p:childTnLst>
                                    <p:animEffect transition="out" filter="barn(outHorizontal)">
                                      <p:cBhvr>
                                        <p:cTn id="127" dur="3000"/>
                                        <p:tgtEl>
                                          <p:spTgt spid="10"/>
                                        </p:tgtEl>
                                      </p:cBhvr>
                                    </p:animEffect>
                                    <p:set>
                                      <p:cBhvr>
                                        <p:cTn id="128" dur="1" fill="hold">
                                          <p:stCondLst>
                                            <p:cond delay="2999"/>
                                          </p:stCondLst>
                                        </p:cTn>
                                        <p:tgtEl>
                                          <p:spTgt spid="10"/>
                                        </p:tgtEl>
                                        <p:attrNameLst>
                                          <p:attrName>style.visibility</p:attrName>
                                        </p:attrNameLst>
                                      </p:cBhvr>
                                      <p:to>
                                        <p:strVal val="hidden"/>
                                      </p:to>
                                    </p:set>
                                  </p:childTnLst>
                                </p:cTn>
                              </p:par>
                              <p:par>
                                <p:cTn id="129" presetID="16" presetClass="exit" presetSubtype="42" fill="hold" grpId="2" nodeType="withEffect">
                                  <p:stCondLst>
                                    <p:cond delay="0"/>
                                  </p:stCondLst>
                                  <p:childTnLst>
                                    <p:animEffect transition="out" filter="barn(outHorizontal)">
                                      <p:cBhvr>
                                        <p:cTn id="130" dur="3000"/>
                                        <p:tgtEl>
                                          <p:spTgt spid="14"/>
                                        </p:tgtEl>
                                      </p:cBhvr>
                                    </p:animEffect>
                                    <p:set>
                                      <p:cBhvr>
                                        <p:cTn id="131" dur="1" fill="hold">
                                          <p:stCondLst>
                                            <p:cond delay="2999"/>
                                          </p:stCondLst>
                                        </p:cTn>
                                        <p:tgtEl>
                                          <p:spTgt spid="14"/>
                                        </p:tgtEl>
                                        <p:attrNameLst>
                                          <p:attrName>style.visibility</p:attrName>
                                        </p:attrNameLst>
                                      </p:cBhvr>
                                      <p:to>
                                        <p:strVal val="hidden"/>
                                      </p:to>
                                    </p:set>
                                  </p:childTnLst>
                                </p:cTn>
                              </p:par>
                              <p:par>
                                <p:cTn id="132" presetID="3" presetClass="exit" presetSubtype="5" fill="hold" grpId="2" nodeType="withEffect">
                                  <p:stCondLst>
                                    <p:cond delay="0"/>
                                  </p:stCondLst>
                                  <p:childTnLst>
                                    <p:animEffect transition="out" filter="blinds(vertical)">
                                      <p:cBhvr>
                                        <p:cTn id="133" dur="3000"/>
                                        <p:tgtEl>
                                          <p:spTgt spid="7"/>
                                        </p:tgtEl>
                                      </p:cBhvr>
                                    </p:animEffect>
                                    <p:set>
                                      <p:cBhvr>
                                        <p:cTn id="134" dur="1" fill="hold">
                                          <p:stCondLst>
                                            <p:cond delay="2999"/>
                                          </p:stCondLst>
                                        </p:cTn>
                                        <p:tgtEl>
                                          <p:spTgt spid="7"/>
                                        </p:tgtEl>
                                        <p:attrNameLst>
                                          <p:attrName>style.visibility</p:attrName>
                                        </p:attrNameLst>
                                      </p:cBhvr>
                                      <p:to>
                                        <p:strVal val="hidden"/>
                                      </p:to>
                                    </p:set>
                                  </p:childTnLst>
                                </p:cTn>
                              </p:par>
                              <p:par>
                                <p:cTn id="135" presetID="16" presetClass="exit" presetSubtype="42" fill="hold" grpId="2" nodeType="withEffect">
                                  <p:stCondLst>
                                    <p:cond delay="0"/>
                                  </p:stCondLst>
                                  <p:childTnLst>
                                    <p:animEffect transition="out" filter="barn(outHorizontal)">
                                      <p:cBhvr>
                                        <p:cTn id="136" dur="3000"/>
                                        <p:tgtEl>
                                          <p:spTgt spid="12"/>
                                        </p:tgtEl>
                                      </p:cBhvr>
                                    </p:animEffect>
                                    <p:set>
                                      <p:cBhvr>
                                        <p:cTn id="137" dur="1" fill="hold">
                                          <p:stCondLst>
                                            <p:cond delay="2999"/>
                                          </p:stCondLst>
                                        </p:cTn>
                                        <p:tgtEl>
                                          <p:spTgt spid="12"/>
                                        </p:tgtEl>
                                        <p:attrNameLst>
                                          <p:attrName>style.visibility</p:attrName>
                                        </p:attrNameLst>
                                      </p:cBhvr>
                                      <p:to>
                                        <p:strVal val="hidden"/>
                                      </p:to>
                                    </p:set>
                                  </p:childTnLst>
                                </p:cTn>
                              </p:par>
                              <p:par>
                                <p:cTn id="138" presetID="16" presetClass="exit" presetSubtype="42" fill="hold" grpId="2" nodeType="withEffect">
                                  <p:stCondLst>
                                    <p:cond delay="0"/>
                                  </p:stCondLst>
                                  <p:childTnLst>
                                    <p:animEffect transition="out" filter="barn(outHorizontal)">
                                      <p:cBhvr>
                                        <p:cTn id="139" dur="3000"/>
                                        <p:tgtEl>
                                          <p:spTgt spid="16"/>
                                        </p:tgtEl>
                                      </p:cBhvr>
                                    </p:animEffect>
                                    <p:set>
                                      <p:cBhvr>
                                        <p:cTn id="140" dur="1" fill="hold">
                                          <p:stCondLst>
                                            <p:cond delay="2999"/>
                                          </p:stCondLst>
                                        </p:cTn>
                                        <p:tgtEl>
                                          <p:spTgt spid="16"/>
                                        </p:tgtEl>
                                        <p:attrNameLst>
                                          <p:attrName>style.visibility</p:attrName>
                                        </p:attrNameLst>
                                      </p:cBhvr>
                                      <p:to>
                                        <p:strVal val="hidden"/>
                                      </p:to>
                                    </p:set>
                                  </p:childTnLst>
                                </p:cTn>
                              </p:par>
                              <p:par>
                                <p:cTn id="141" presetID="3" presetClass="exit" presetSubtype="10" fill="hold" grpId="2" nodeType="withEffect">
                                  <p:stCondLst>
                                    <p:cond delay="0"/>
                                  </p:stCondLst>
                                  <p:childTnLst>
                                    <p:animEffect transition="out" filter="blinds(horizontal)">
                                      <p:cBhvr>
                                        <p:cTn id="142" dur="3000"/>
                                        <p:tgtEl>
                                          <p:spTgt spid="9"/>
                                        </p:tgtEl>
                                      </p:cBhvr>
                                    </p:animEffect>
                                    <p:set>
                                      <p:cBhvr>
                                        <p:cTn id="143" dur="1" fill="hold">
                                          <p:stCondLst>
                                            <p:cond delay="2999"/>
                                          </p:stCondLst>
                                        </p:cTn>
                                        <p:tgtEl>
                                          <p:spTgt spid="9"/>
                                        </p:tgtEl>
                                        <p:attrNameLst>
                                          <p:attrName>style.visibility</p:attrName>
                                        </p:attrNameLst>
                                      </p:cBhvr>
                                      <p:to>
                                        <p:strVal val="hidden"/>
                                      </p:to>
                                    </p:set>
                                  </p:childTnLst>
                                </p:cTn>
                              </p:par>
                              <p:par>
                                <p:cTn id="144" presetID="16" presetClass="exit" presetSubtype="37" fill="hold" grpId="2" nodeType="withEffect">
                                  <p:stCondLst>
                                    <p:cond delay="0"/>
                                  </p:stCondLst>
                                  <p:childTnLst>
                                    <p:animEffect transition="out" filter="barn(outVertical)">
                                      <p:cBhvr>
                                        <p:cTn id="145" dur="3000"/>
                                        <p:tgtEl>
                                          <p:spTgt spid="13"/>
                                        </p:tgtEl>
                                      </p:cBhvr>
                                    </p:animEffect>
                                    <p:set>
                                      <p:cBhvr>
                                        <p:cTn id="146" dur="1" fill="hold">
                                          <p:stCondLst>
                                            <p:cond delay="2999"/>
                                          </p:stCondLst>
                                        </p:cTn>
                                        <p:tgtEl>
                                          <p:spTgt spid="13"/>
                                        </p:tgtEl>
                                        <p:attrNameLst>
                                          <p:attrName>style.visibility</p:attrName>
                                        </p:attrNameLst>
                                      </p:cBhvr>
                                      <p:to>
                                        <p:strVal val="hidden"/>
                                      </p:to>
                                    </p:set>
                                  </p:childTnLst>
                                </p:cTn>
                              </p:par>
                              <p:par>
                                <p:cTn id="147" presetID="16" presetClass="exit" presetSubtype="37" fill="hold" grpId="2" nodeType="withEffect">
                                  <p:stCondLst>
                                    <p:cond delay="0"/>
                                  </p:stCondLst>
                                  <p:childTnLst>
                                    <p:animEffect transition="out" filter="barn(outVertical)">
                                      <p:cBhvr>
                                        <p:cTn id="148" dur="3000"/>
                                        <p:tgtEl>
                                          <p:spTgt spid="17"/>
                                        </p:tgtEl>
                                      </p:cBhvr>
                                    </p:animEffect>
                                    <p:set>
                                      <p:cBhvr>
                                        <p:cTn id="149" dur="1" fill="hold">
                                          <p:stCondLst>
                                            <p:cond delay="2999"/>
                                          </p:stCondLst>
                                        </p:cTn>
                                        <p:tgtEl>
                                          <p:spTgt spid="17"/>
                                        </p:tgtEl>
                                        <p:attrNameLst>
                                          <p:attrName>style.visibility</p:attrName>
                                        </p:attrNameLst>
                                      </p:cBhvr>
                                      <p:to>
                                        <p:strVal val="hidden"/>
                                      </p:to>
                                    </p:set>
                                  </p:childTnLst>
                                </p:cTn>
                              </p:par>
                              <p:par>
                                <p:cTn id="150" presetID="23" presetClass="entr" presetSubtype="272" fill="hold" nodeType="withEffect">
                                  <p:stCondLst>
                                    <p:cond delay="0"/>
                                  </p:stCondLst>
                                  <p:childTnLst>
                                    <p:set>
                                      <p:cBhvr>
                                        <p:cTn id="151" dur="1" fill="hold">
                                          <p:stCondLst>
                                            <p:cond delay="0"/>
                                          </p:stCondLst>
                                        </p:cTn>
                                        <p:tgtEl>
                                          <p:spTgt spid="4"/>
                                        </p:tgtEl>
                                        <p:attrNameLst>
                                          <p:attrName>style.visibility</p:attrName>
                                        </p:attrNameLst>
                                      </p:cBhvr>
                                      <p:to>
                                        <p:strVal val="visible"/>
                                      </p:to>
                                    </p:set>
                                    <p:anim calcmode="lin" valueType="num">
                                      <p:cBhvr>
                                        <p:cTn id="152" dur="3000" fill="hold"/>
                                        <p:tgtEl>
                                          <p:spTgt spid="4"/>
                                        </p:tgtEl>
                                        <p:attrNameLst>
                                          <p:attrName>ppt_w</p:attrName>
                                        </p:attrNameLst>
                                      </p:cBhvr>
                                      <p:tavLst>
                                        <p:tav tm="0">
                                          <p:val>
                                            <p:strVal val="2/3*#ppt_w"/>
                                          </p:val>
                                        </p:tav>
                                        <p:tav tm="100000">
                                          <p:val>
                                            <p:strVal val="#ppt_w"/>
                                          </p:val>
                                        </p:tav>
                                      </p:tavLst>
                                    </p:anim>
                                    <p:anim calcmode="lin" valueType="num">
                                      <p:cBhvr>
                                        <p:cTn id="153" dur="3000" fill="hold"/>
                                        <p:tgtEl>
                                          <p:spTgt spid="4"/>
                                        </p:tgtEl>
                                        <p:attrNameLst>
                                          <p:attrName>ppt_h</p:attrName>
                                        </p:attrNameLst>
                                      </p:cBhvr>
                                      <p:tavLst>
                                        <p:tav tm="0">
                                          <p:val>
                                            <p:strVal val="2/3*#ppt_h"/>
                                          </p:val>
                                        </p:tav>
                                        <p:tav tm="100000">
                                          <p:val>
                                            <p:strVal val="#ppt_h"/>
                                          </p:val>
                                        </p:tav>
                                      </p:tavLst>
                                    </p:anim>
                                  </p:childTnLst>
                                </p:cTn>
                              </p:par>
                              <p:par>
                                <p:cTn id="154" presetID="4" presetClass="entr" presetSubtype="32" fill="hold"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box(out)">
                                      <p:cBhvr>
                                        <p:cTn id="156" dur="3000"/>
                                        <p:tgtEl>
                                          <p:spTgt spid="4"/>
                                        </p:tgtEl>
                                      </p:cBhvr>
                                    </p:animEffect>
                                  </p:childTnLst>
                                </p:cTn>
                              </p:par>
                            </p:childTnLst>
                          </p:cTn>
                        </p:par>
                        <p:par>
                          <p:cTn id="157" fill="hold" nodeType="afterGroup">
                            <p:stCondLst>
                              <p:cond delay="6000"/>
                            </p:stCondLst>
                            <p:childTnLst>
                              <p:par>
                                <p:cTn id="158" presetID="40" presetClass="entr" presetSubtype="0" fill="hold" grpId="0" nodeType="afterEffect">
                                  <p:stCondLst>
                                    <p:cond delay="0"/>
                                  </p:stCondLst>
                                  <p:iterate type="lt">
                                    <p:tmPct val="10000"/>
                                  </p:iterate>
                                  <p:childTnLst>
                                    <p:set>
                                      <p:cBhvr>
                                        <p:cTn id="159" dur="1" fill="hold">
                                          <p:stCondLst>
                                            <p:cond delay="0"/>
                                          </p:stCondLst>
                                        </p:cTn>
                                        <p:tgtEl>
                                          <p:spTgt spid="18"/>
                                        </p:tgtEl>
                                        <p:attrNameLst>
                                          <p:attrName>style.visibility</p:attrName>
                                        </p:attrNameLst>
                                      </p:cBhvr>
                                      <p:to>
                                        <p:strVal val="visible"/>
                                      </p:to>
                                    </p:set>
                                    <p:animEffect transition="in" filter="fade">
                                      <p:cBhvr>
                                        <p:cTn id="160" dur="1000"/>
                                        <p:tgtEl>
                                          <p:spTgt spid="18"/>
                                        </p:tgtEl>
                                      </p:cBhvr>
                                    </p:animEffect>
                                    <p:anim calcmode="lin" valueType="num">
                                      <p:cBhvr>
                                        <p:cTn id="161" dur="1000" fill="hold"/>
                                        <p:tgtEl>
                                          <p:spTgt spid="18"/>
                                        </p:tgtEl>
                                        <p:attrNameLst>
                                          <p:attrName>ppt_x</p:attrName>
                                        </p:attrNameLst>
                                      </p:cBhvr>
                                      <p:tavLst>
                                        <p:tav tm="0">
                                          <p:val>
                                            <p:strVal val="#ppt_x-.1"/>
                                          </p:val>
                                        </p:tav>
                                        <p:tav tm="100000">
                                          <p:val>
                                            <p:strVal val="#ppt_x"/>
                                          </p:val>
                                        </p:tav>
                                      </p:tavLst>
                                    </p:anim>
                                    <p:anim calcmode="lin" valueType="num">
                                      <p:cBhvr>
                                        <p:cTn id="162"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6" grpId="2"/>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93355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ombo"/>
          <p:cNvSpPr/>
          <p:nvPr/>
        </p:nvSpPr>
        <p:spPr>
          <a:xfrm>
            <a:off x="571500" y="0"/>
            <a:ext cx="7929563" cy="5715000"/>
          </a:xfrm>
          <a:prstGeom prst="diamond">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ombo"/>
          <p:cNvSpPr/>
          <p:nvPr/>
        </p:nvSpPr>
        <p:spPr>
          <a:xfrm>
            <a:off x="714375" y="774700"/>
            <a:ext cx="7786688" cy="4114800"/>
          </a:xfrm>
          <a:prstGeom prst="diamond">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ombo"/>
          <p:cNvSpPr/>
          <p:nvPr/>
        </p:nvSpPr>
        <p:spPr>
          <a:xfrm>
            <a:off x="714375" y="1428750"/>
            <a:ext cx="7786688" cy="2797175"/>
          </a:xfrm>
          <a:prstGeom prst="diamond">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827088" y="4370388"/>
            <a:ext cx="7777162"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recogida de la rosa de azafrán tiene que hacerse todos los días y durante las primeras horas de la mañana en las que el sol aún no calienta para evitar que las flores se marchiten, lo cual dificultaría la recolección y el desbrizne o monda del azafrán.</a:t>
            </a:r>
          </a:p>
        </p:txBody>
      </p:sp>
    </p:spTree>
  </p:cSld>
  <p:clrMapOvr>
    <a:masterClrMapping/>
  </p:clrMapOvr>
  <mc:AlternateContent xmlns:mc="http://schemas.openxmlformats.org/markup-compatibility/2006" xmlns:p14="http://schemas.microsoft.com/office/powerpoint/2010/main">
    <mc:Choice Requires="p14">
      <p:transition spd="slow" p14:dur="2000" advTm="31000">
        <p14:flythrough/>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fltVal val="0"/>
                                          </p:val>
                                        </p:tav>
                                        <p:tav tm="100000">
                                          <p:val>
                                            <p:strVal val="#ppt_w"/>
                                          </p:val>
                                        </p:tav>
                                      </p:tavLst>
                                    </p:anim>
                                    <p:anim calcmode="lin" valueType="num">
                                      <p:cBhvr>
                                        <p:cTn id="8" dur="3000" fill="hold"/>
                                        <p:tgtEl>
                                          <p:spTgt spid="7"/>
                                        </p:tgtEl>
                                        <p:attrNameLst>
                                          <p:attrName>ppt_h</p:attrName>
                                        </p:attrNameLst>
                                      </p:cBhvr>
                                      <p:tavLst>
                                        <p:tav tm="0">
                                          <p:val>
                                            <p:strVal val="#ppt_h"/>
                                          </p:val>
                                        </p:tav>
                                        <p:tav tm="100000">
                                          <p:val>
                                            <p:strVal val="#ppt_h"/>
                                          </p:val>
                                        </p:tav>
                                      </p:tavLst>
                                    </p:anim>
                                  </p:childTnLst>
                                </p:cTn>
                              </p:par>
                              <p:par>
                                <p:cTn id="9" presetID="17" presetClass="entr" presetSubtype="1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3000" fill="hold"/>
                                        <p:tgtEl>
                                          <p:spTgt spid="8"/>
                                        </p:tgtEl>
                                        <p:attrNameLst>
                                          <p:attrName>ppt_w</p:attrName>
                                        </p:attrNameLst>
                                      </p:cBhvr>
                                      <p:tavLst>
                                        <p:tav tm="0">
                                          <p:val>
                                            <p:fltVal val="0"/>
                                          </p:val>
                                        </p:tav>
                                        <p:tav tm="100000">
                                          <p:val>
                                            <p:strVal val="#ppt_w"/>
                                          </p:val>
                                        </p:tav>
                                      </p:tavLst>
                                    </p:anim>
                                    <p:anim calcmode="lin" valueType="num">
                                      <p:cBhvr>
                                        <p:cTn id="12" dur="3000" fill="hold"/>
                                        <p:tgtEl>
                                          <p:spTgt spid="8"/>
                                        </p:tgtEl>
                                        <p:attrNameLst>
                                          <p:attrName>ppt_h</p:attrName>
                                        </p:attrNameLst>
                                      </p:cBhvr>
                                      <p:tavLst>
                                        <p:tav tm="0">
                                          <p:val>
                                            <p:strVal val="#ppt_h"/>
                                          </p:val>
                                        </p:tav>
                                        <p:tav tm="100000">
                                          <p:val>
                                            <p:strVal val="#ppt_h"/>
                                          </p:val>
                                        </p:tav>
                                      </p:tavLst>
                                    </p:anim>
                                  </p:childTnLst>
                                </p:cTn>
                              </p:par>
                              <p:par>
                                <p:cTn id="13" presetID="17" presetClass="entr" presetSubtype="10"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3000" fill="hold"/>
                                        <p:tgtEl>
                                          <p:spTgt spid="9"/>
                                        </p:tgtEl>
                                        <p:attrNameLst>
                                          <p:attrName>ppt_w</p:attrName>
                                        </p:attrNameLst>
                                      </p:cBhvr>
                                      <p:tavLst>
                                        <p:tav tm="0">
                                          <p:val>
                                            <p:fltVal val="0"/>
                                          </p:val>
                                        </p:tav>
                                        <p:tav tm="100000">
                                          <p:val>
                                            <p:strVal val="#ppt_w"/>
                                          </p:val>
                                        </p:tav>
                                      </p:tavLst>
                                    </p:anim>
                                    <p:anim calcmode="lin" valueType="num">
                                      <p:cBhvr>
                                        <p:cTn id="16" dur="3000" fill="hold"/>
                                        <p:tgtEl>
                                          <p:spTgt spid="9"/>
                                        </p:tgtEl>
                                        <p:attrNameLst>
                                          <p:attrName>ppt_h</p:attrName>
                                        </p:attrNameLst>
                                      </p:cBhvr>
                                      <p:tavLst>
                                        <p:tav tm="0">
                                          <p:val>
                                            <p:strVal val="#ppt_h"/>
                                          </p:val>
                                        </p:tav>
                                        <p:tav tm="100000">
                                          <p:val>
                                            <p:strVal val="#ppt_h"/>
                                          </p:val>
                                        </p:tav>
                                      </p:tavLst>
                                    </p:anim>
                                  </p:childTnLst>
                                </p:cTn>
                              </p:par>
                              <p:par>
                                <p:cTn id="17" presetID="16" presetClass="entr" presetSubtype="26"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Horizontal)">
                                      <p:cBhvr>
                                        <p:cTn id="19" dur="3000"/>
                                        <p:tgtEl>
                                          <p:spTgt spid="7"/>
                                        </p:tgtEl>
                                      </p:cBhvr>
                                    </p:animEffect>
                                  </p:childTnLst>
                                </p:cTn>
                              </p:par>
                              <p:par>
                                <p:cTn id="20" presetID="16" presetClass="entr" presetSubtype="26" fill="hold" grpId="1"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Horizontal)">
                                      <p:cBhvr>
                                        <p:cTn id="22" dur="3000"/>
                                        <p:tgtEl>
                                          <p:spTgt spid="8"/>
                                        </p:tgtEl>
                                      </p:cBhvr>
                                    </p:animEffect>
                                  </p:childTnLst>
                                </p:cTn>
                              </p:par>
                              <p:par>
                                <p:cTn id="23" presetID="16" presetClass="entr" presetSubtype="2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Horizontal)">
                                      <p:cBhvr>
                                        <p:cTn id="25" dur="3000"/>
                                        <p:tgtEl>
                                          <p:spTgt spid="9"/>
                                        </p:tgtEl>
                                      </p:cBhvr>
                                    </p:animEffect>
                                  </p:childTnLst>
                                </p:cTn>
                              </p:par>
                              <p:par>
                                <p:cTn id="26" presetID="8" presetClass="emph" presetSubtype="0" fill="hold" nodeType="withEffect">
                                  <p:stCondLst>
                                    <p:cond delay="0"/>
                                  </p:stCondLst>
                                  <p:childTnLst>
                                    <p:animRot by="21600000">
                                      <p:cBhvr>
                                        <p:cTn id="27" dur="3000" fill="hold"/>
                                        <p:tgtEl>
                                          <p:spTgt spid="7"/>
                                        </p:tgtEl>
                                        <p:attrNameLst>
                                          <p:attrName>r</p:attrName>
                                        </p:attrNameLst>
                                      </p:cBhvr>
                                    </p:animRot>
                                  </p:childTnLst>
                                </p:cTn>
                              </p:par>
                              <p:par>
                                <p:cTn id="28" presetID="8" presetClass="emph" presetSubtype="0" fill="hold" grpId="2" nodeType="withEffect">
                                  <p:stCondLst>
                                    <p:cond delay="0"/>
                                  </p:stCondLst>
                                  <p:childTnLst>
                                    <p:animRot by="-21600000">
                                      <p:cBhvr>
                                        <p:cTn id="29" dur="3000" fill="hold"/>
                                        <p:tgtEl>
                                          <p:spTgt spid="8"/>
                                        </p:tgtEl>
                                        <p:attrNameLst>
                                          <p:attrName>r</p:attrName>
                                        </p:attrNameLst>
                                      </p:cBhvr>
                                    </p:animRot>
                                  </p:childTnLst>
                                </p:cTn>
                              </p:par>
                              <p:par>
                                <p:cTn id="30" presetID="8" presetClass="emph" presetSubtype="0" fill="hold" nodeType="withEffect">
                                  <p:stCondLst>
                                    <p:cond delay="0"/>
                                  </p:stCondLst>
                                  <p:childTnLst>
                                    <p:animRot by="21600000">
                                      <p:cBhvr>
                                        <p:cTn id="31" dur="3000" fill="hold"/>
                                        <p:tgtEl>
                                          <p:spTgt spid="9"/>
                                        </p:tgtEl>
                                        <p:attrNameLst>
                                          <p:attrName>r</p:attrName>
                                        </p:attrNameLst>
                                      </p:cBhvr>
                                    </p:animRot>
                                  </p:childTnLst>
                                </p:cTn>
                              </p:par>
                            </p:childTnLst>
                          </p:cTn>
                        </p:par>
                        <p:par>
                          <p:cTn id="32" fill="hold" nodeType="afterGroup">
                            <p:stCondLst>
                              <p:cond delay="3000"/>
                            </p:stCondLst>
                            <p:childTnLst>
                              <p:par>
                                <p:cTn id="33" presetID="17" presetClass="exit" presetSubtype="10" fill="hold" nodeType="afterEffect">
                                  <p:stCondLst>
                                    <p:cond delay="0"/>
                                  </p:stCondLst>
                                  <p:childTnLst>
                                    <p:anim calcmode="lin" valueType="num">
                                      <p:cBhvr>
                                        <p:cTn id="34" dur="3000"/>
                                        <p:tgtEl>
                                          <p:spTgt spid="9"/>
                                        </p:tgtEl>
                                        <p:attrNameLst>
                                          <p:attrName>ppt_w</p:attrName>
                                        </p:attrNameLst>
                                      </p:cBhvr>
                                      <p:tavLst>
                                        <p:tav tm="0">
                                          <p:val>
                                            <p:strVal val="ppt_w"/>
                                          </p:val>
                                        </p:tav>
                                        <p:tav tm="100000">
                                          <p:val>
                                            <p:fltVal val="0"/>
                                          </p:val>
                                        </p:tav>
                                      </p:tavLst>
                                    </p:anim>
                                    <p:anim calcmode="lin" valueType="num">
                                      <p:cBhvr>
                                        <p:cTn id="35" dur="3000"/>
                                        <p:tgtEl>
                                          <p:spTgt spid="9"/>
                                        </p:tgtEl>
                                        <p:attrNameLst>
                                          <p:attrName>ppt_h</p:attrName>
                                        </p:attrNameLst>
                                      </p:cBhvr>
                                      <p:tavLst>
                                        <p:tav tm="0">
                                          <p:val>
                                            <p:strVal val="ppt_h"/>
                                          </p:val>
                                        </p:tav>
                                        <p:tav tm="100000">
                                          <p:val>
                                            <p:strVal val="ppt_h"/>
                                          </p:val>
                                        </p:tav>
                                      </p:tavLst>
                                    </p:anim>
                                    <p:set>
                                      <p:cBhvr>
                                        <p:cTn id="36" dur="1" fill="hold">
                                          <p:stCondLst>
                                            <p:cond delay="2999"/>
                                          </p:stCondLst>
                                        </p:cTn>
                                        <p:tgtEl>
                                          <p:spTgt spid="9"/>
                                        </p:tgtEl>
                                        <p:attrNameLst>
                                          <p:attrName>style.visibility</p:attrName>
                                        </p:attrNameLst>
                                      </p:cBhvr>
                                      <p:to>
                                        <p:strVal val="hidden"/>
                                      </p:to>
                                    </p:set>
                                  </p:childTnLst>
                                </p:cTn>
                              </p:par>
                              <p:par>
                                <p:cTn id="37" presetID="17" presetClass="exit" presetSubtype="10" fill="hold" grpId="3" nodeType="withEffect">
                                  <p:stCondLst>
                                    <p:cond delay="0"/>
                                  </p:stCondLst>
                                  <p:childTnLst>
                                    <p:anim calcmode="lin" valueType="num">
                                      <p:cBhvr>
                                        <p:cTn id="38" dur="3000"/>
                                        <p:tgtEl>
                                          <p:spTgt spid="8"/>
                                        </p:tgtEl>
                                        <p:attrNameLst>
                                          <p:attrName>ppt_w</p:attrName>
                                        </p:attrNameLst>
                                      </p:cBhvr>
                                      <p:tavLst>
                                        <p:tav tm="0">
                                          <p:val>
                                            <p:strVal val="ppt_w"/>
                                          </p:val>
                                        </p:tav>
                                        <p:tav tm="100000">
                                          <p:val>
                                            <p:fltVal val="0"/>
                                          </p:val>
                                        </p:tav>
                                      </p:tavLst>
                                    </p:anim>
                                    <p:anim calcmode="lin" valueType="num">
                                      <p:cBhvr>
                                        <p:cTn id="39" dur="3000"/>
                                        <p:tgtEl>
                                          <p:spTgt spid="8"/>
                                        </p:tgtEl>
                                        <p:attrNameLst>
                                          <p:attrName>ppt_h</p:attrName>
                                        </p:attrNameLst>
                                      </p:cBhvr>
                                      <p:tavLst>
                                        <p:tav tm="0">
                                          <p:val>
                                            <p:strVal val="ppt_h"/>
                                          </p:val>
                                        </p:tav>
                                        <p:tav tm="100000">
                                          <p:val>
                                            <p:strVal val="ppt_h"/>
                                          </p:val>
                                        </p:tav>
                                      </p:tavLst>
                                    </p:anim>
                                    <p:set>
                                      <p:cBhvr>
                                        <p:cTn id="40" dur="1" fill="hold">
                                          <p:stCondLst>
                                            <p:cond delay="2999"/>
                                          </p:stCondLst>
                                        </p:cTn>
                                        <p:tgtEl>
                                          <p:spTgt spid="8"/>
                                        </p:tgtEl>
                                        <p:attrNameLst>
                                          <p:attrName>style.visibility</p:attrName>
                                        </p:attrNameLst>
                                      </p:cBhvr>
                                      <p:to>
                                        <p:strVal val="hidden"/>
                                      </p:to>
                                    </p:set>
                                  </p:childTnLst>
                                </p:cTn>
                              </p:par>
                              <p:par>
                                <p:cTn id="41" presetID="17" presetClass="exit" presetSubtype="10" fill="hold" nodeType="withEffect">
                                  <p:stCondLst>
                                    <p:cond delay="0"/>
                                  </p:stCondLst>
                                  <p:childTnLst>
                                    <p:anim calcmode="lin" valueType="num">
                                      <p:cBhvr>
                                        <p:cTn id="42" dur="3000"/>
                                        <p:tgtEl>
                                          <p:spTgt spid="7"/>
                                        </p:tgtEl>
                                        <p:attrNameLst>
                                          <p:attrName>ppt_w</p:attrName>
                                        </p:attrNameLst>
                                      </p:cBhvr>
                                      <p:tavLst>
                                        <p:tav tm="0">
                                          <p:val>
                                            <p:strVal val="ppt_w"/>
                                          </p:val>
                                        </p:tav>
                                        <p:tav tm="100000">
                                          <p:val>
                                            <p:fltVal val="0"/>
                                          </p:val>
                                        </p:tav>
                                      </p:tavLst>
                                    </p:anim>
                                    <p:anim calcmode="lin" valueType="num">
                                      <p:cBhvr>
                                        <p:cTn id="43" dur="3000"/>
                                        <p:tgtEl>
                                          <p:spTgt spid="7"/>
                                        </p:tgtEl>
                                        <p:attrNameLst>
                                          <p:attrName>ppt_h</p:attrName>
                                        </p:attrNameLst>
                                      </p:cBhvr>
                                      <p:tavLst>
                                        <p:tav tm="0">
                                          <p:val>
                                            <p:strVal val="ppt_h"/>
                                          </p:val>
                                        </p:tav>
                                        <p:tav tm="100000">
                                          <p:val>
                                            <p:strVal val="ppt_h"/>
                                          </p:val>
                                        </p:tav>
                                      </p:tavLst>
                                    </p:anim>
                                    <p:set>
                                      <p:cBhvr>
                                        <p:cTn id="44" dur="1" fill="hold">
                                          <p:stCondLst>
                                            <p:cond delay="2999"/>
                                          </p:stCondLst>
                                        </p:cTn>
                                        <p:tgtEl>
                                          <p:spTgt spid="7"/>
                                        </p:tgtEl>
                                        <p:attrNameLst>
                                          <p:attrName>style.visibility</p:attrName>
                                        </p:attrNameLst>
                                      </p:cBhvr>
                                      <p:to>
                                        <p:strVal val="hidden"/>
                                      </p:to>
                                    </p:set>
                                  </p:childTnLst>
                                </p:cTn>
                              </p:par>
                              <p:par>
                                <p:cTn id="45" presetID="6" presetClass="exit" presetSubtype="32" fill="hold" nodeType="withEffect">
                                  <p:stCondLst>
                                    <p:cond delay="0"/>
                                  </p:stCondLst>
                                  <p:childTnLst>
                                    <p:animEffect transition="out" filter="circle(out)">
                                      <p:cBhvr>
                                        <p:cTn id="46" dur="3000"/>
                                        <p:tgtEl>
                                          <p:spTgt spid="7"/>
                                        </p:tgtEl>
                                      </p:cBhvr>
                                    </p:animEffect>
                                    <p:set>
                                      <p:cBhvr>
                                        <p:cTn id="47" dur="1" fill="hold">
                                          <p:stCondLst>
                                            <p:cond delay="2999"/>
                                          </p:stCondLst>
                                        </p:cTn>
                                        <p:tgtEl>
                                          <p:spTgt spid="7"/>
                                        </p:tgtEl>
                                        <p:attrNameLst>
                                          <p:attrName>style.visibility</p:attrName>
                                        </p:attrNameLst>
                                      </p:cBhvr>
                                      <p:to>
                                        <p:strVal val="hidden"/>
                                      </p:to>
                                    </p:set>
                                  </p:childTnLst>
                                </p:cTn>
                              </p:par>
                              <p:par>
                                <p:cTn id="48" presetID="6" presetClass="exit" presetSubtype="32" fill="hold" grpId="4" nodeType="withEffect">
                                  <p:stCondLst>
                                    <p:cond delay="0"/>
                                  </p:stCondLst>
                                  <p:childTnLst>
                                    <p:animEffect transition="out" filter="circle(out)">
                                      <p:cBhvr>
                                        <p:cTn id="49" dur="3000"/>
                                        <p:tgtEl>
                                          <p:spTgt spid="8"/>
                                        </p:tgtEl>
                                      </p:cBhvr>
                                    </p:animEffect>
                                    <p:set>
                                      <p:cBhvr>
                                        <p:cTn id="50" dur="1" fill="hold">
                                          <p:stCondLst>
                                            <p:cond delay="2999"/>
                                          </p:stCondLst>
                                        </p:cTn>
                                        <p:tgtEl>
                                          <p:spTgt spid="8"/>
                                        </p:tgtEl>
                                        <p:attrNameLst>
                                          <p:attrName>style.visibility</p:attrName>
                                        </p:attrNameLst>
                                      </p:cBhvr>
                                      <p:to>
                                        <p:strVal val="hidden"/>
                                      </p:to>
                                    </p:set>
                                  </p:childTnLst>
                                </p:cTn>
                              </p:par>
                              <p:par>
                                <p:cTn id="51" presetID="6" presetClass="exit" presetSubtype="32" fill="hold" nodeType="withEffect">
                                  <p:stCondLst>
                                    <p:cond delay="0"/>
                                  </p:stCondLst>
                                  <p:childTnLst>
                                    <p:animEffect transition="out" filter="circle(out)">
                                      <p:cBhvr>
                                        <p:cTn id="52" dur="3000"/>
                                        <p:tgtEl>
                                          <p:spTgt spid="9"/>
                                        </p:tgtEl>
                                      </p:cBhvr>
                                    </p:animEffect>
                                    <p:set>
                                      <p:cBhvr>
                                        <p:cTn id="53" dur="1" fill="hold">
                                          <p:stCondLst>
                                            <p:cond delay="2999"/>
                                          </p:stCondLst>
                                        </p:cTn>
                                        <p:tgtEl>
                                          <p:spTgt spid="9"/>
                                        </p:tgtEl>
                                        <p:attrNameLst>
                                          <p:attrName>style.visibility</p:attrName>
                                        </p:attrNameLst>
                                      </p:cBhvr>
                                      <p:to>
                                        <p:strVal val="hidden"/>
                                      </p:to>
                                    </p:set>
                                  </p:childTnLst>
                                </p:cTn>
                              </p:par>
                              <p:par>
                                <p:cTn id="54" presetID="8" presetClass="entr" presetSubtype="32"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diamond(out)">
                                      <p:cBhvr>
                                        <p:cTn id="56" dur="3000"/>
                                        <p:tgtEl>
                                          <p:spTgt spid="4"/>
                                        </p:tgtEl>
                                      </p:cBhvr>
                                    </p:animEffect>
                                  </p:childTnLst>
                                </p:cTn>
                              </p:par>
                              <p:par>
                                <p:cTn id="57" presetID="23" presetClass="entr" presetSubtype="288"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3000" fill="hold"/>
                                        <p:tgtEl>
                                          <p:spTgt spid="4"/>
                                        </p:tgtEl>
                                        <p:attrNameLst>
                                          <p:attrName>ppt_w</p:attrName>
                                        </p:attrNameLst>
                                      </p:cBhvr>
                                      <p:tavLst>
                                        <p:tav tm="0">
                                          <p:val>
                                            <p:strVal val="4/3*#ppt_w"/>
                                          </p:val>
                                        </p:tav>
                                        <p:tav tm="100000">
                                          <p:val>
                                            <p:strVal val="#ppt_w"/>
                                          </p:val>
                                        </p:tav>
                                      </p:tavLst>
                                    </p:anim>
                                    <p:anim calcmode="lin" valueType="num">
                                      <p:cBhvr>
                                        <p:cTn id="60" dur="3000" fill="hold"/>
                                        <p:tgtEl>
                                          <p:spTgt spid="4"/>
                                        </p:tgtEl>
                                        <p:attrNameLst>
                                          <p:attrName>ppt_h</p:attrName>
                                        </p:attrNameLst>
                                      </p:cBhvr>
                                      <p:tavLst>
                                        <p:tav tm="0">
                                          <p:val>
                                            <p:strVal val="4/3*#ppt_h"/>
                                          </p:val>
                                        </p:tav>
                                        <p:tav tm="100000">
                                          <p:val>
                                            <p:strVal val="#ppt_h"/>
                                          </p:val>
                                        </p:tav>
                                      </p:tavLst>
                                    </p:anim>
                                  </p:childTnLst>
                                </p:cTn>
                              </p:par>
                            </p:childTnLst>
                          </p:cTn>
                        </p:par>
                        <p:par>
                          <p:cTn id="61" fill="hold" nodeType="afterGroup">
                            <p:stCondLst>
                              <p:cond delay="6000"/>
                            </p:stCondLst>
                            <p:childTnLst>
                              <p:par>
                                <p:cTn id="62" presetID="40" presetClass="entr" presetSubtype="0" fill="hold" grpId="0" nodeType="afterEffect">
                                  <p:stCondLst>
                                    <p:cond delay="0"/>
                                  </p:stCondLst>
                                  <p:iterate type="lt">
                                    <p:tmPct val="10000"/>
                                  </p:iterate>
                                  <p:childTnLst>
                                    <p:set>
                                      <p:cBhvr>
                                        <p:cTn id="63" dur="1" fill="hold">
                                          <p:stCondLst>
                                            <p:cond delay="0"/>
                                          </p:stCondLst>
                                        </p:cTn>
                                        <p:tgtEl>
                                          <p:spTgt spid="6"/>
                                        </p:tgtEl>
                                        <p:attrNameLst>
                                          <p:attrName>style.visibility</p:attrName>
                                        </p:attrNameLst>
                                      </p:cBhvr>
                                      <p:to>
                                        <p:strVal val="visible"/>
                                      </p:to>
                                    </p:set>
                                    <p:animEffect transition="in" filter="fade">
                                      <p:cBhvr>
                                        <p:cTn id="64" dur="1000"/>
                                        <p:tgtEl>
                                          <p:spTgt spid="6"/>
                                        </p:tgtEl>
                                      </p:cBhvr>
                                    </p:animEffect>
                                    <p:anim calcmode="lin" valueType="num">
                                      <p:cBhvr>
                                        <p:cTn id="65" dur="1000" fill="hold"/>
                                        <p:tgtEl>
                                          <p:spTgt spid="6"/>
                                        </p:tgtEl>
                                        <p:attrNameLst>
                                          <p:attrName>ppt_x</p:attrName>
                                        </p:attrNameLst>
                                      </p:cBhvr>
                                      <p:tavLst>
                                        <p:tav tm="0">
                                          <p:val>
                                            <p:strVal val="#ppt_x-.1"/>
                                          </p:val>
                                        </p:tav>
                                        <p:tav tm="100000">
                                          <p:val>
                                            <p:strVal val="#ppt_x"/>
                                          </p:val>
                                        </p:tav>
                                      </p:tavLst>
                                    </p:anim>
                                    <p:anim calcmode="lin" valueType="num">
                                      <p:cBhvr>
                                        <p:cTn id="6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8" grpId="2" animBg="1"/>
      <p:bldP spid="8" grpId="3" animBg="1"/>
      <p:bldP spid="8" grpId="4" animBg="1"/>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1071563" y="0"/>
            <a:ext cx="7000875" cy="5715000"/>
          </a:xfrm>
          <a:prstGeom prst="diamond">
            <a:avLst/>
          </a:prstGeom>
          <a:solidFill>
            <a:schemeClr val="accent4">
              <a:lumMod val="60000"/>
              <a:lumOff val="40000"/>
              <a:alpha val="55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6" name="5 Rombo"/>
          <p:cNvSpPr/>
          <p:nvPr/>
        </p:nvSpPr>
        <p:spPr>
          <a:xfrm>
            <a:off x="1714500" y="0"/>
            <a:ext cx="5786438" cy="5715000"/>
          </a:xfrm>
          <a:prstGeom prst="diamond">
            <a:avLst/>
          </a:prstGeom>
          <a:solidFill>
            <a:schemeClr val="accent4">
              <a:lumMod val="60000"/>
              <a:lumOff val="40000"/>
              <a:alpha val="55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7" name="6 Rombo"/>
          <p:cNvSpPr/>
          <p:nvPr/>
        </p:nvSpPr>
        <p:spPr>
          <a:xfrm>
            <a:off x="2357438" y="0"/>
            <a:ext cx="4429125" cy="5715000"/>
          </a:xfrm>
          <a:prstGeom prst="diamond">
            <a:avLst/>
          </a:prstGeom>
          <a:solidFill>
            <a:srgbClr val="856BA5">
              <a:alpha val="55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8" name="7 Rombo"/>
          <p:cNvSpPr/>
          <p:nvPr/>
        </p:nvSpPr>
        <p:spPr>
          <a:xfrm>
            <a:off x="2928938" y="0"/>
            <a:ext cx="3357562" cy="5715000"/>
          </a:xfrm>
          <a:prstGeom prst="diamond">
            <a:avLst/>
          </a:prstGeom>
          <a:solidFill>
            <a:srgbClr val="856BA5">
              <a:alpha val="55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9" name="8 Rombo"/>
          <p:cNvSpPr/>
          <p:nvPr/>
        </p:nvSpPr>
        <p:spPr>
          <a:xfrm>
            <a:off x="3357563" y="0"/>
            <a:ext cx="2428875" cy="5715000"/>
          </a:xfrm>
          <a:prstGeom prst="diamond">
            <a:avLst/>
          </a:prstGeom>
          <a:solidFill>
            <a:schemeClr val="accent4">
              <a:lumMod val="60000"/>
              <a:lumOff val="40000"/>
              <a:alpha val="55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0" name="9 CuadroTexto"/>
          <p:cNvSpPr txBox="1"/>
          <p:nvPr/>
        </p:nvSpPr>
        <p:spPr>
          <a:xfrm>
            <a:off x="1042988" y="4657725"/>
            <a:ext cx="74898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También es fácil que se prolonguen los trabajos de recolección del azafrán hasta que el sol comience a calentar, puesto que estas condiciones favorecen la floración. </a:t>
            </a:r>
          </a:p>
        </p:txBody>
      </p:sp>
    </p:spTree>
  </p:cSld>
  <p:clrMapOvr>
    <a:masterClrMapping/>
  </p:clrMapOvr>
  <mc:AlternateContent xmlns:mc="http://schemas.openxmlformats.org/markup-compatibility/2006" xmlns:p14="http://schemas.microsoft.com/office/powerpoint/2010/main">
    <mc:Choice Requires="p14">
      <p:transition spd="slow" p14:dur="2000" advTm="22000">
        <p14:flythrough/>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xit" presetSubtype="10" fill="hold" nodeType="withEffect">
                                  <p:stCondLst>
                                    <p:cond delay="2000"/>
                                  </p:stCondLst>
                                  <p:childTnLst>
                                    <p:anim calcmode="lin" valueType="num">
                                      <p:cBhvr>
                                        <p:cTn id="6" dur="3000"/>
                                        <p:tgtEl>
                                          <p:spTgt spid="5"/>
                                        </p:tgtEl>
                                        <p:attrNameLst>
                                          <p:attrName>ppt_h</p:attrName>
                                        </p:attrNameLst>
                                      </p:cBhvr>
                                      <p:tavLst>
                                        <p:tav tm="0">
                                          <p:val>
                                            <p:strVal val="ppt_h"/>
                                          </p:val>
                                        </p:tav>
                                        <p:tav tm="100000">
                                          <p:val>
                                            <p:strVal val="ppt_h"/>
                                          </p:val>
                                        </p:tav>
                                      </p:tavLst>
                                    </p:anim>
                                    <p:anim calcmode="lin" valueType="num">
                                      <p:cBhvr>
                                        <p:cTn id="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19" presetClass="exit" presetSubtype="10" fill="hold" nodeType="withEffect">
                                  <p:stCondLst>
                                    <p:cond delay="1500"/>
                                  </p:stCondLst>
                                  <p:childTnLst>
                                    <p:anim calcmode="lin" valueType="num">
                                      <p:cBhvr>
                                        <p:cTn id="10" dur="3000"/>
                                        <p:tgtEl>
                                          <p:spTgt spid="6"/>
                                        </p:tgtEl>
                                        <p:attrNameLst>
                                          <p:attrName>ppt_h</p:attrName>
                                        </p:attrNameLst>
                                      </p:cBhvr>
                                      <p:tavLst>
                                        <p:tav tm="0">
                                          <p:val>
                                            <p:strVal val="ppt_h"/>
                                          </p:val>
                                        </p:tav>
                                        <p:tav tm="100000">
                                          <p:val>
                                            <p:strVal val="ppt_h"/>
                                          </p:val>
                                        </p:tav>
                                      </p:tavLst>
                                    </p:anim>
                                    <p:anim calcmode="lin" valueType="num">
                                      <p:cBhvr>
                                        <p:cTn id="1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2999"/>
                                          </p:stCondLst>
                                        </p:cTn>
                                        <p:tgtEl>
                                          <p:spTgt spid="6"/>
                                        </p:tgtEl>
                                        <p:attrNameLst>
                                          <p:attrName>style.visibility</p:attrName>
                                        </p:attrNameLst>
                                      </p:cBhvr>
                                      <p:to>
                                        <p:strVal val="hidden"/>
                                      </p:to>
                                    </p:set>
                                  </p:childTnLst>
                                </p:cTn>
                              </p:par>
                              <p:par>
                                <p:cTn id="13" presetID="19" presetClass="exit" presetSubtype="10" fill="hold" nodeType="withEffect">
                                  <p:stCondLst>
                                    <p:cond delay="1000"/>
                                  </p:stCondLst>
                                  <p:childTnLst>
                                    <p:anim calcmode="lin" valueType="num">
                                      <p:cBhvr>
                                        <p:cTn id="14" dur="3000"/>
                                        <p:tgtEl>
                                          <p:spTgt spid="7"/>
                                        </p:tgtEl>
                                        <p:attrNameLst>
                                          <p:attrName>ppt_h</p:attrName>
                                        </p:attrNameLst>
                                      </p:cBhvr>
                                      <p:tavLst>
                                        <p:tav tm="0">
                                          <p:val>
                                            <p:strVal val="ppt_h"/>
                                          </p:val>
                                        </p:tav>
                                        <p:tav tm="100000">
                                          <p:val>
                                            <p:strVal val="ppt_h"/>
                                          </p:val>
                                        </p:tav>
                                      </p:tavLst>
                                    </p:anim>
                                    <p:anim calcmode="lin" valueType="num">
                                      <p:cBhvr>
                                        <p:cTn id="1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2999"/>
                                          </p:stCondLst>
                                        </p:cTn>
                                        <p:tgtEl>
                                          <p:spTgt spid="7"/>
                                        </p:tgtEl>
                                        <p:attrNameLst>
                                          <p:attrName>style.visibility</p:attrName>
                                        </p:attrNameLst>
                                      </p:cBhvr>
                                      <p:to>
                                        <p:strVal val="hidden"/>
                                      </p:to>
                                    </p:set>
                                  </p:childTnLst>
                                </p:cTn>
                              </p:par>
                              <p:par>
                                <p:cTn id="17" presetID="19" presetClass="exit" presetSubtype="10" fill="hold" nodeType="withEffect">
                                  <p:stCondLst>
                                    <p:cond delay="500"/>
                                  </p:stCondLst>
                                  <p:childTnLst>
                                    <p:anim calcmode="lin" valueType="num">
                                      <p:cBhvr>
                                        <p:cTn id="18" dur="3000"/>
                                        <p:tgtEl>
                                          <p:spTgt spid="8"/>
                                        </p:tgtEl>
                                        <p:attrNameLst>
                                          <p:attrName>ppt_h</p:attrName>
                                        </p:attrNameLst>
                                      </p:cBhvr>
                                      <p:tavLst>
                                        <p:tav tm="0">
                                          <p:val>
                                            <p:strVal val="ppt_h"/>
                                          </p:val>
                                        </p:tav>
                                        <p:tav tm="100000">
                                          <p:val>
                                            <p:strVal val="ppt_h"/>
                                          </p:val>
                                        </p:tav>
                                      </p:tavLst>
                                    </p:anim>
                                    <p:anim calcmode="lin" valueType="num">
                                      <p:cBhvr>
                                        <p:cTn id="1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2999"/>
                                          </p:stCondLst>
                                        </p:cTn>
                                        <p:tgtEl>
                                          <p:spTgt spid="8"/>
                                        </p:tgtEl>
                                        <p:attrNameLst>
                                          <p:attrName>style.visibility</p:attrName>
                                        </p:attrNameLst>
                                      </p:cBhvr>
                                      <p:to>
                                        <p:strVal val="hidden"/>
                                      </p:to>
                                    </p:set>
                                  </p:childTnLst>
                                </p:cTn>
                              </p:par>
                              <p:par>
                                <p:cTn id="21" presetID="19" presetClass="exit" presetSubtype="10" fill="hold" nodeType="withEffect">
                                  <p:stCondLst>
                                    <p:cond delay="0"/>
                                  </p:stCondLst>
                                  <p:childTnLst>
                                    <p:anim calcmode="lin" valueType="num">
                                      <p:cBhvr>
                                        <p:cTn id="22" dur="3000"/>
                                        <p:tgtEl>
                                          <p:spTgt spid="9"/>
                                        </p:tgtEl>
                                        <p:attrNameLst>
                                          <p:attrName>ppt_h</p:attrName>
                                        </p:attrNameLst>
                                      </p:cBhvr>
                                      <p:tavLst>
                                        <p:tav tm="0">
                                          <p:val>
                                            <p:strVal val="ppt_h"/>
                                          </p:val>
                                        </p:tav>
                                        <p:tav tm="100000">
                                          <p:val>
                                            <p:strVal val="ppt_h"/>
                                          </p:val>
                                        </p:tav>
                                      </p:tavLst>
                                    </p:anim>
                                    <p:anim calcmode="lin" valueType="num">
                                      <p:cBhvr>
                                        <p:cTn id="23"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2999"/>
                                          </p:stCondLst>
                                        </p:cTn>
                                        <p:tgtEl>
                                          <p:spTgt spid="9"/>
                                        </p:tgtEl>
                                        <p:attrNameLst>
                                          <p:attrName>style.visibility</p:attrName>
                                        </p:attrNameLst>
                                      </p:cBhvr>
                                      <p:to>
                                        <p:strVal val="hidden"/>
                                      </p:to>
                                    </p:set>
                                  </p:childTnLst>
                                </p:cTn>
                              </p:par>
                              <p:par>
                                <p:cTn id="25" presetID="8" presetClass="exit" presetSubtype="32" fill="hold" nodeType="withEffect">
                                  <p:stCondLst>
                                    <p:cond delay="2000"/>
                                  </p:stCondLst>
                                  <p:childTnLst>
                                    <p:animEffect transition="out" filter="diamond(out)">
                                      <p:cBhvr>
                                        <p:cTn id="26" dur="3000"/>
                                        <p:tgtEl>
                                          <p:spTgt spid="5"/>
                                        </p:tgtEl>
                                      </p:cBhvr>
                                    </p:animEffect>
                                    <p:set>
                                      <p:cBhvr>
                                        <p:cTn id="27" dur="1" fill="hold">
                                          <p:stCondLst>
                                            <p:cond delay="2999"/>
                                          </p:stCondLst>
                                        </p:cTn>
                                        <p:tgtEl>
                                          <p:spTgt spid="5"/>
                                        </p:tgtEl>
                                        <p:attrNameLst>
                                          <p:attrName>style.visibility</p:attrName>
                                        </p:attrNameLst>
                                      </p:cBhvr>
                                      <p:to>
                                        <p:strVal val="hidden"/>
                                      </p:to>
                                    </p:set>
                                  </p:childTnLst>
                                </p:cTn>
                              </p:par>
                              <p:par>
                                <p:cTn id="28" presetID="8" presetClass="exit" presetSubtype="32" fill="hold" nodeType="withEffect">
                                  <p:stCondLst>
                                    <p:cond delay="1500"/>
                                  </p:stCondLst>
                                  <p:childTnLst>
                                    <p:animEffect transition="out" filter="diamond(out)">
                                      <p:cBhvr>
                                        <p:cTn id="29" dur="3000"/>
                                        <p:tgtEl>
                                          <p:spTgt spid="6"/>
                                        </p:tgtEl>
                                      </p:cBhvr>
                                    </p:animEffect>
                                    <p:set>
                                      <p:cBhvr>
                                        <p:cTn id="30" dur="1" fill="hold">
                                          <p:stCondLst>
                                            <p:cond delay="2999"/>
                                          </p:stCondLst>
                                        </p:cTn>
                                        <p:tgtEl>
                                          <p:spTgt spid="6"/>
                                        </p:tgtEl>
                                        <p:attrNameLst>
                                          <p:attrName>style.visibility</p:attrName>
                                        </p:attrNameLst>
                                      </p:cBhvr>
                                      <p:to>
                                        <p:strVal val="hidden"/>
                                      </p:to>
                                    </p:set>
                                  </p:childTnLst>
                                </p:cTn>
                              </p:par>
                              <p:par>
                                <p:cTn id="31" presetID="8" presetClass="exit" presetSubtype="32" fill="hold" nodeType="withEffect">
                                  <p:stCondLst>
                                    <p:cond delay="1000"/>
                                  </p:stCondLst>
                                  <p:childTnLst>
                                    <p:animEffect transition="out" filter="diamond(out)">
                                      <p:cBhvr>
                                        <p:cTn id="32" dur="3000"/>
                                        <p:tgtEl>
                                          <p:spTgt spid="7"/>
                                        </p:tgtEl>
                                      </p:cBhvr>
                                    </p:animEffect>
                                    <p:set>
                                      <p:cBhvr>
                                        <p:cTn id="33" dur="1" fill="hold">
                                          <p:stCondLst>
                                            <p:cond delay="2999"/>
                                          </p:stCondLst>
                                        </p:cTn>
                                        <p:tgtEl>
                                          <p:spTgt spid="7"/>
                                        </p:tgtEl>
                                        <p:attrNameLst>
                                          <p:attrName>style.visibility</p:attrName>
                                        </p:attrNameLst>
                                      </p:cBhvr>
                                      <p:to>
                                        <p:strVal val="hidden"/>
                                      </p:to>
                                    </p:set>
                                  </p:childTnLst>
                                </p:cTn>
                              </p:par>
                              <p:par>
                                <p:cTn id="34" presetID="8" presetClass="exit" presetSubtype="32" fill="hold" nodeType="withEffect">
                                  <p:stCondLst>
                                    <p:cond delay="500"/>
                                  </p:stCondLst>
                                  <p:childTnLst>
                                    <p:animEffect transition="out" filter="diamond(out)">
                                      <p:cBhvr>
                                        <p:cTn id="35" dur="3000"/>
                                        <p:tgtEl>
                                          <p:spTgt spid="8"/>
                                        </p:tgtEl>
                                      </p:cBhvr>
                                    </p:animEffect>
                                    <p:set>
                                      <p:cBhvr>
                                        <p:cTn id="36" dur="1" fill="hold">
                                          <p:stCondLst>
                                            <p:cond delay="2999"/>
                                          </p:stCondLst>
                                        </p:cTn>
                                        <p:tgtEl>
                                          <p:spTgt spid="8"/>
                                        </p:tgtEl>
                                        <p:attrNameLst>
                                          <p:attrName>style.visibility</p:attrName>
                                        </p:attrNameLst>
                                      </p:cBhvr>
                                      <p:to>
                                        <p:strVal val="hidden"/>
                                      </p:to>
                                    </p:set>
                                  </p:childTnLst>
                                </p:cTn>
                              </p:par>
                              <p:par>
                                <p:cTn id="37" presetID="8" presetClass="exit" presetSubtype="32" fill="hold" nodeType="withEffect">
                                  <p:stCondLst>
                                    <p:cond delay="0"/>
                                  </p:stCondLst>
                                  <p:childTnLst>
                                    <p:animEffect transition="out" filter="diamond(out)">
                                      <p:cBhvr>
                                        <p:cTn id="38" dur="3000"/>
                                        <p:tgtEl>
                                          <p:spTgt spid="9"/>
                                        </p:tgtEl>
                                      </p:cBhvr>
                                    </p:animEffect>
                                    <p:set>
                                      <p:cBhvr>
                                        <p:cTn id="39" dur="1" fill="hold">
                                          <p:stCondLst>
                                            <p:cond delay="2999"/>
                                          </p:stCondLst>
                                        </p:cTn>
                                        <p:tgtEl>
                                          <p:spTgt spid="9"/>
                                        </p:tgtEl>
                                        <p:attrNameLst>
                                          <p:attrName>style.visibility</p:attrName>
                                        </p:attrNameLst>
                                      </p:cBhvr>
                                      <p:to>
                                        <p:strVal val="hidden"/>
                                      </p:to>
                                    </p:set>
                                  </p:childTnLst>
                                </p:cTn>
                              </p:par>
                              <p:par>
                                <p:cTn id="40" presetID="23" presetClass="entr" presetSubtype="288"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3000" fill="hold"/>
                                        <p:tgtEl>
                                          <p:spTgt spid="4"/>
                                        </p:tgtEl>
                                        <p:attrNameLst>
                                          <p:attrName>ppt_w</p:attrName>
                                        </p:attrNameLst>
                                      </p:cBhvr>
                                      <p:tavLst>
                                        <p:tav tm="0">
                                          <p:val>
                                            <p:strVal val="4/3*#ppt_w"/>
                                          </p:val>
                                        </p:tav>
                                        <p:tav tm="100000">
                                          <p:val>
                                            <p:strVal val="#ppt_w"/>
                                          </p:val>
                                        </p:tav>
                                      </p:tavLst>
                                    </p:anim>
                                    <p:anim calcmode="lin" valueType="num">
                                      <p:cBhvr>
                                        <p:cTn id="43" dur="3000" fill="hold"/>
                                        <p:tgtEl>
                                          <p:spTgt spid="4"/>
                                        </p:tgtEl>
                                        <p:attrNameLst>
                                          <p:attrName>ppt_h</p:attrName>
                                        </p:attrNameLst>
                                      </p:cBhvr>
                                      <p:tavLst>
                                        <p:tav tm="0">
                                          <p:val>
                                            <p:strVal val="4/3*#ppt_h"/>
                                          </p:val>
                                        </p:tav>
                                        <p:tav tm="100000">
                                          <p:val>
                                            <p:strVal val="#ppt_h"/>
                                          </p:val>
                                        </p:tav>
                                      </p:tavLst>
                                    </p:anim>
                                  </p:childTnLst>
                                </p:cTn>
                              </p:par>
                              <p:par>
                                <p:cTn id="44" presetID="8" presetClass="entr" presetSubtype="32"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diamond(out)">
                                      <p:cBhvr>
                                        <p:cTn id="46" dur="3000"/>
                                        <p:tgtEl>
                                          <p:spTgt spid="4"/>
                                        </p:tgtEl>
                                      </p:cBhvr>
                                    </p:animEffect>
                                  </p:childTnLst>
                                </p:cTn>
                              </p:par>
                              <p:par>
                                <p:cTn id="47" presetID="40" presetClass="entr" presetSubtype="0" fill="hold" grpId="0" nodeType="withEffect">
                                  <p:stCondLst>
                                    <p:cond delay="3000"/>
                                  </p:stCondLst>
                                  <p:iterate type="lt">
                                    <p:tmPct val="10000"/>
                                  </p:iterate>
                                  <p:childTnLst>
                                    <p:set>
                                      <p:cBhvr>
                                        <p:cTn id="48" dur="1" fill="hold">
                                          <p:stCondLst>
                                            <p:cond delay="0"/>
                                          </p:stCondLst>
                                        </p:cTn>
                                        <p:tgtEl>
                                          <p:spTgt spid="10"/>
                                        </p:tgtEl>
                                        <p:attrNameLst>
                                          <p:attrName>style.visibility</p:attrName>
                                        </p:attrNameLst>
                                      </p:cBhvr>
                                      <p:to>
                                        <p:strVal val="visible"/>
                                      </p:to>
                                    </p:set>
                                    <p:animEffect transition="in" filter="fade">
                                      <p:cBhvr>
                                        <p:cTn id="49" dur="1000"/>
                                        <p:tgtEl>
                                          <p:spTgt spid="10"/>
                                        </p:tgtEl>
                                      </p:cBhvr>
                                    </p:animEffect>
                                    <p:anim calcmode="lin" valueType="num">
                                      <p:cBhvr>
                                        <p:cTn id="50" dur="1000" fill="hold"/>
                                        <p:tgtEl>
                                          <p:spTgt spid="10"/>
                                        </p:tgtEl>
                                        <p:attrNameLst>
                                          <p:attrName>ppt_x</p:attrName>
                                        </p:attrNameLst>
                                      </p:cBhvr>
                                      <p:tavLst>
                                        <p:tav tm="0">
                                          <p:val>
                                            <p:strVal val="#ppt_x-.1"/>
                                          </p:val>
                                        </p:tav>
                                        <p:tav tm="100000">
                                          <p:val>
                                            <p:strVal val="#ppt_x"/>
                                          </p:val>
                                        </p:tav>
                                      </p:tavLst>
                                    </p:anim>
                                    <p:anim calcmode="lin" valueType="num">
                                      <p:cBhvr>
                                        <p:cTn id="5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vzcx8gnd.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Onda"/>
          <p:cNvSpPr/>
          <p:nvPr/>
        </p:nvSpPr>
        <p:spPr>
          <a:xfrm rot="5400000">
            <a:off x="-642937" y="642937"/>
            <a:ext cx="5715000" cy="4429125"/>
          </a:xfrm>
          <a:prstGeom prst="wave">
            <a:avLst>
              <a:gd name="adj1" fmla="val 20000"/>
              <a:gd name="adj2" fmla="val -10000"/>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Onda"/>
          <p:cNvSpPr/>
          <p:nvPr/>
        </p:nvSpPr>
        <p:spPr>
          <a:xfrm rot="5400000" flipV="1">
            <a:off x="4000500" y="571500"/>
            <a:ext cx="5715000" cy="4572000"/>
          </a:xfrm>
          <a:prstGeom prst="wave">
            <a:avLst>
              <a:gd name="adj1" fmla="val 20000"/>
              <a:gd name="adj2" fmla="val -10000"/>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684213" y="4657725"/>
            <a:ext cx="7775575"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modo de recolección de las rosas de azafrán se realiza recogiendo una a una las flores, para lo cual se corta el tallo de la flor con la uña del dedo pulgar, por debajo de los estigmas.</a:t>
            </a:r>
          </a:p>
        </p:txBody>
      </p:sp>
    </p:spTree>
  </p:cSld>
  <p:clrMapOvr>
    <a:masterClrMapping/>
  </p:clrMapOvr>
  <mc:AlternateContent xmlns:mc="http://schemas.openxmlformats.org/markup-compatibility/2006" xmlns:p14="http://schemas.microsoft.com/office/powerpoint/2010/main">
    <mc:Choice Requires="p14">
      <p:transition spd="slow" p14:dur="2000" advTm="26000">
        <p14:flythrough/>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fmla="#ppt_w*sin(2.5*pi*$)">
                                          <p:val>
                                            <p:fltVal val="0"/>
                                          </p:val>
                                        </p:tav>
                                        <p:tav tm="100000">
                                          <p:val>
                                            <p:fltVal val="1"/>
                                          </p:val>
                                        </p:tav>
                                      </p:tavLst>
                                    </p:anim>
                                    <p:anim calcmode="lin" valueType="num">
                                      <p:cBhvr>
                                        <p:cTn id="12" dur="3000" fill="hold"/>
                                        <p:tgtEl>
                                          <p:spTgt spid="6"/>
                                        </p:tgtEl>
                                        <p:attrNameLst>
                                          <p:attrName>ppt_h</p:attrName>
                                        </p:attrNameLst>
                                      </p:cBhvr>
                                      <p:tavLst>
                                        <p:tav tm="0">
                                          <p:val>
                                            <p:strVal val="#ppt_h"/>
                                          </p:val>
                                        </p:tav>
                                        <p:tav tm="100000">
                                          <p:val>
                                            <p:strVal val="#ppt_h"/>
                                          </p:val>
                                        </p:tav>
                                      </p:tavLst>
                                    </p:anim>
                                  </p:childTnLst>
                                </p:cTn>
                              </p:par>
                              <p:par>
                                <p:cTn id="13" presetID="2" presetClass="entr" presetSubtype="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19" presetClass="entr" presetSubtype="1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fmla="#ppt_w*sin(2.5*pi*$)">
                                          <p:val>
                                            <p:fltVal val="0"/>
                                          </p:val>
                                        </p:tav>
                                        <p:tav tm="100000">
                                          <p:val>
                                            <p:fltVal val="1"/>
                                          </p:val>
                                        </p:tav>
                                      </p:tavLst>
                                    </p:anim>
                                    <p:anim calcmode="lin" valueType="num">
                                      <p:cBhvr>
                                        <p:cTn id="20" dur="3000" fill="hold"/>
                                        <p:tgtEl>
                                          <p:spTgt spid="7"/>
                                        </p:tgtEl>
                                        <p:attrNameLst>
                                          <p:attrName>ppt_h</p:attrName>
                                        </p:attrNameLst>
                                      </p:cBhvr>
                                      <p:tavLst>
                                        <p:tav tm="0">
                                          <p:val>
                                            <p:strVal val="#ppt_h"/>
                                          </p:val>
                                        </p:tav>
                                        <p:tav tm="100000">
                                          <p:val>
                                            <p:strVal val="#ppt_h"/>
                                          </p:val>
                                        </p:tav>
                                      </p:tavLst>
                                    </p:anim>
                                  </p:childTnLst>
                                </p:cTn>
                              </p:par>
                            </p:childTnLst>
                          </p:cTn>
                        </p:par>
                        <p:par>
                          <p:cTn id="21" fill="hold" nodeType="afterGroup">
                            <p:stCondLst>
                              <p:cond delay="3000"/>
                            </p:stCondLst>
                            <p:childTnLst>
                              <p:par>
                                <p:cTn id="22" presetID="17" presetClass="exit" presetSubtype="8" fill="hold" nodeType="afterEffect">
                                  <p:stCondLst>
                                    <p:cond delay="0"/>
                                  </p:stCondLst>
                                  <p:childTnLst>
                                    <p:anim calcmode="lin" valueType="num">
                                      <p:cBhvr>
                                        <p:cTn id="23" dur="3000"/>
                                        <p:tgtEl>
                                          <p:spTgt spid="6"/>
                                        </p:tgtEl>
                                        <p:attrNameLst>
                                          <p:attrName>ppt_x</p:attrName>
                                        </p:attrNameLst>
                                      </p:cBhvr>
                                      <p:tavLst>
                                        <p:tav tm="0">
                                          <p:val>
                                            <p:strVal val="ppt_x"/>
                                          </p:val>
                                        </p:tav>
                                        <p:tav tm="100000">
                                          <p:val>
                                            <p:strVal val="ppt_x-ppt_w/2"/>
                                          </p:val>
                                        </p:tav>
                                      </p:tavLst>
                                    </p:anim>
                                    <p:anim calcmode="lin" valueType="num">
                                      <p:cBhvr>
                                        <p:cTn id="24" dur="3000"/>
                                        <p:tgtEl>
                                          <p:spTgt spid="6"/>
                                        </p:tgtEl>
                                        <p:attrNameLst>
                                          <p:attrName>ppt_y</p:attrName>
                                        </p:attrNameLst>
                                      </p:cBhvr>
                                      <p:tavLst>
                                        <p:tav tm="0">
                                          <p:val>
                                            <p:strVal val="ppt_y"/>
                                          </p:val>
                                        </p:tav>
                                        <p:tav tm="100000">
                                          <p:val>
                                            <p:strVal val="ppt_y"/>
                                          </p:val>
                                        </p:tav>
                                      </p:tavLst>
                                    </p:anim>
                                    <p:anim calcmode="lin" valueType="num">
                                      <p:cBhvr>
                                        <p:cTn id="25" dur="3000"/>
                                        <p:tgtEl>
                                          <p:spTgt spid="6"/>
                                        </p:tgtEl>
                                        <p:attrNameLst>
                                          <p:attrName>ppt_w</p:attrName>
                                        </p:attrNameLst>
                                      </p:cBhvr>
                                      <p:tavLst>
                                        <p:tav tm="0">
                                          <p:val>
                                            <p:strVal val="ppt_w"/>
                                          </p:val>
                                        </p:tav>
                                        <p:tav tm="100000">
                                          <p:val>
                                            <p:fltVal val="0"/>
                                          </p:val>
                                        </p:tav>
                                      </p:tavLst>
                                    </p:anim>
                                    <p:anim calcmode="lin" valueType="num">
                                      <p:cBhvr>
                                        <p:cTn id="26" dur="3000"/>
                                        <p:tgtEl>
                                          <p:spTgt spid="6"/>
                                        </p:tgtEl>
                                        <p:attrNameLst>
                                          <p:attrName>ppt_h</p:attrName>
                                        </p:attrNameLst>
                                      </p:cBhvr>
                                      <p:tavLst>
                                        <p:tav tm="0">
                                          <p:val>
                                            <p:strVal val="ppt_h"/>
                                          </p:val>
                                        </p:tav>
                                        <p:tav tm="100000">
                                          <p:val>
                                            <p:strVal val="ppt_h"/>
                                          </p:val>
                                        </p:tav>
                                      </p:tavLst>
                                    </p:anim>
                                    <p:set>
                                      <p:cBhvr>
                                        <p:cTn id="27" dur="1" fill="hold">
                                          <p:stCondLst>
                                            <p:cond delay="2999"/>
                                          </p:stCondLst>
                                        </p:cTn>
                                        <p:tgtEl>
                                          <p:spTgt spid="6"/>
                                        </p:tgtEl>
                                        <p:attrNameLst>
                                          <p:attrName>style.visibility</p:attrName>
                                        </p:attrNameLst>
                                      </p:cBhvr>
                                      <p:to>
                                        <p:strVal val="hidden"/>
                                      </p:to>
                                    </p:set>
                                  </p:childTnLst>
                                </p:cTn>
                              </p:par>
                              <p:par>
                                <p:cTn id="28" presetID="17" presetClass="exit" presetSubtype="2" fill="hold" nodeType="withEffect">
                                  <p:stCondLst>
                                    <p:cond delay="0"/>
                                  </p:stCondLst>
                                  <p:childTnLst>
                                    <p:anim calcmode="lin" valueType="num">
                                      <p:cBhvr>
                                        <p:cTn id="29" dur="3000"/>
                                        <p:tgtEl>
                                          <p:spTgt spid="7"/>
                                        </p:tgtEl>
                                        <p:attrNameLst>
                                          <p:attrName>ppt_x</p:attrName>
                                        </p:attrNameLst>
                                      </p:cBhvr>
                                      <p:tavLst>
                                        <p:tav tm="0">
                                          <p:val>
                                            <p:strVal val="ppt_x"/>
                                          </p:val>
                                        </p:tav>
                                        <p:tav tm="100000">
                                          <p:val>
                                            <p:strVal val="ppt_x+ppt_w/2"/>
                                          </p:val>
                                        </p:tav>
                                      </p:tavLst>
                                    </p:anim>
                                    <p:anim calcmode="lin" valueType="num">
                                      <p:cBhvr>
                                        <p:cTn id="30" dur="3000"/>
                                        <p:tgtEl>
                                          <p:spTgt spid="7"/>
                                        </p:tgtEl>
                                        <p:attrNameLst>
                                          <p:attrName>ppt_y</p:attrName>
                                        </p:attrNameLst>
                                      </p:cBhvr>
                                      <p:tavLst>
                                        <p:tav tm="0">
                                          <p:val>
                                            <p:strVal val="ppt_y"/>
                                          </p:val>
                                        </p:tav>
                                        <p:tav tm="100000">
                                          <p:val>
                                            <p:strVal val="ppt_y"/>
                                          </p:val>
                                        </p:tav>
                                      </p:tavLst>
                                    </p:anim>
                                    <p:anim calcmode="lin" valueType="num">
                                      <p:cBhvr>
                                        <p:cTn id="31" dur="3000"/>
                                        <p:tgtEl>
                                          <p:spTgt spid="7"/>
                                        </p:tgtEl>
                                        <p:attrNameLst>
                                          <p:attrName>ppt_w</p:attrName>
                                        </p:attrNameLst>
                                      </p:cBhvr>
                                      <p:tavLst>
                                        <p:tav tm="0">
                                          <p:val>
                                            <p:strVal val="ppt_w"/>
                                          </p:val>
                                        </p:tav>
                                        <p:tav tm="100000">
                                          <p:val>
                                            <p:fltVal val="0"/>
                                          </p:val>
                                        </p:tav>
                                      </p:tavLst>
                                    </p:anim>
                                    <p:anim calcmode="lin" valueType="num">
                                      <p:cBhvr>
                                        <p:cTn id="32" dur="3000"/>
                                        <p:tgtEl>
                                          <p:spTgt spid="7"/>
                                        </p:tgtEl>
                                        <p:attrNameLst>
                                          <p:attrName>ppt_h</p:attrName>
                                        </p:attrNameLst>
                                      </p:cBhvr>
                                      <p:tavLst>
                                        <p:tav tm="0">
                                          <p:val>
                                            <p:strVal val="ppt_h"/>
                                          </p:val>
                                        </p:tav>
                                        <p:tav tm="100000">
                                          <p:val>
                                            <p:strVal val="ppt_h"/>
                                          </p:val>
                                        </p:tav>
                                      </p:tavLst>
                                    </p:anim>
                                    <p:set>
                                      <p:cBhvr>
                                        <p:cTn id="33" dur="1" fill="hold">
                                          <p:stCondLst>
                                            <p:cond delay="2999"/>
                                          </p:stCondLst>
                                        </p:cTn>
                                        <p:tgtEl>
                                          <p:spTgt spid="7"/>
                                        </p:tgtEl>
                                        <p:attrNameLst>
                                          <p:attrName>style.visibility</p:attrName>
                                        </p:attrNameLst>
                                      </p:cBhvr>
                                      <p:to>
                                        <p:strVal val="hidden"/>
                                      </p:to>
                                    </p:set>
                                  </p:childTnLst>
                                </p:cTn>
                              </p:par>
                              <p:par>
                                <p:cTn id="34" presetID="17" presetClass="entr" presetSubtype="10"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p:cTn id="36" dur="3000" fill="hold"/>
                                        <p:tgtEl>
                                          <p:spTgt spid="4"/>
                                        </p:tgtEl>
                                        <p:attrNameLst>
                                          <p:attrName>ppt_w</p:attrName>
                                        </p:attrNameLst>
                                      </p:cBhvr>
                                      <p:tavLst>
                                        <p:tav tm="0">
                                          <p:val>
                                            <p:fltVal val="0"/>
                                          </p:val>
                                        </p:tav>
                                        <p:tav tm="100000">
                                          <p:val>
                                            <p:strVal val="#ppt_w"/>
                                          </p:val>
                                        </p:tav>
                                      </p:tavLst>
                                    </p:anim>
                                    <p:anim calcmode="lin" valueType="num">
                                      <p:cBhvr>
                                        <p:cTn id="37" dur="3000" fill="hold"/>
                                        <p:tgtEl>
                                          <p:spTgt spid="4"/>
                                        </p:tgtEl>
                                        <p:attrNameLst>
                                          <p:attrName>ppt_h</p:attrName>
                                        </p:attrNameLst>
                                      </p:cBhvr>
                                      <p:tavLst>
                                        <p:tav tm="0">
                                          <p:val>
                                            <p:strVal val="#ppt_h"/>
                                          </p:val>
                                        </p:tav>
                                        <p:tav tm="100000">
                                          <p:val>
                                            <p:strVal val="#ppt_h"/>
                                          </p:val>
                                        </p:tav>
                                      </p:tavLst>
                                    </p:anim>
                                  </p:childTnLst>
                                </p:cTn>
                              </p:par>
                              <p:par>
                                <p:cTn id="38" presetID="16" presetClass="entr" presetSubtype="37" fill="hold" nodeType="with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barn(outVertical)">
                                      <p:cBhvr>
                                        <p:cTn id="40" dur="3000"/>
                                        <p:tgtEl>
                                          <p:spTgt spid="4"/>
                                        </p:tgtEl>
                                      </p:cBhvr>
                                    </p:animEffect>
                                  </p:childTnLst>
                                </p:cTn>
                              </p:par>
                            </p:childTnLst>
                          </p:cTn>
                        </p:par>
                        <p:par>
                          <p:cTn id="41" fill="hold" nodeType="afterGroup">
                            <p:stCondLst>
                              <p:cond delay="60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5"/>
                                        </p:tgtEl>
                                        <p:attrNameLst>
                                          <p:attrName>style.visibility</p:attrName>
                                        </p:attrNameLst>
                                      </p:cBhvr>
                                      <p:to>
                                        <p:strVal val="visible"/>
                                      </p:to>
                                    </p:set>
                                    <p:animEffect transition="in" filter="fade">
                                      <p:cBhvr>
                                        <p:cTn id="44" dur="1000"/>
                                        <p:tgtEl>
                                          <p:spTgt spid="5"/>
                                        </p:tgtEl>
                                      </p:cBhvr>
                                    </p:animEffect>
                                    <p:anim calcmode="lin" valueType="num">
                                      <p:cBhvr>
                                        <p:cTn id="45" dur="1000" fill="hold"/>
                                        <p:tgtEl>
                                          <p:spTgt spid="5"/>
                                        </p:tgtEl>
                                        <p:attrNameLst>
                                          <p:attrName>ppt_x</p:attrName>
                                        </p:attrNameLst>
                                      </p:cBhvr>
                                      <p:tavLst>
                                        <p:tav tm="0">
                                          <p:val>
                                            <p:strVal val="#ppt_x-.1"/>
                                          </p:val>
                                        </p:tav>
                                        <p:tav tm="100000">
                                          <p:val>
                                            <p:strVal val="#ppt_x"/>
                                          </p:val>
                                        </p:tav>
                                      </p:tavLst>
                                    </p:anim>
                                    <p:anim calcmode="lin" valueType="num">
                                      <p:cBhvr>
                                        <p:cTn id="4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Ana María\Desktop\353294-svetikYYY.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3" name="Picture 3" descr="C:\Users\Ana María\Desktop\353294-svetikYYY.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sp>
        <p:nvSpPr>
          <p:cNvPr id="4" name="3 CuadroTexto"/>
          <p:cNvSpPr txBox="1"/>
          <p:nvPr/>
        </p:nvSpPr>
        <p:spPr>
          <a:xfrm>
            <a:off x="539750" y="4873625"/>
            <a:ext cx="8064500" cy="646113"/>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Entonces se van introduciendo en cestos de mimbre, o esparto tratando que no se opriman demasiado, como ya hemos visto anteriormente.</a:t>
            </a:r>
          </a:p>
        </p:txBody>
      </p:sp>
    </p:spTree>
  </p:cSld>
  <p:clrMapOvr>
    <a:masterClrMapping/>
  </p:clrMapOvr>
  <mc:AlternateContent xmlns:mc="http://schemas.openxmlformats.org/markup-compatibility/2006" xmlns:p14="http://schemas.microsoft.com/office/powerpoint/2010/main">
    <mc:Choice Requires="p14">
      <p:transition spd="slow" p14:dur="2000" advTm="18000">
        <p14:flythrough/>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0-#ppt_w/2"/>
                                          </p:val>
                                        </p:tav>
                                        <p:tav tm="100000">
                                          <p:val>
                                            <p:strVal val="#ppt_x"/>
                                          </p:val>
                                        </p:tav>
                                      </p:tavLst>
                                    </p:anim>
                                    <p:anim calcmode="lin" valueType="num">
                                      <p:cBhvr additive="base">
                                        <p:cTn id="8" dur="30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3000" fill="hold"/>
                                        <p:tgtEl>
                                          <p:spTgt spid="3"/>
                                        </p:tgtEl>
                                        <p:attrNameLst>
                                          <p:attrName>ppt_x</p:attrName>
                                        </p:attrNameLst>
                                      </p:cBhvr>
                                      <p:tavLst>
                                        <p:tav tm="0">
                                          <p:val>
                                            <p:strVal val="1+#ppt_w/2"/>
                                          </p:val>
                                        </p:tav>
                                        <p:tav tm="100000">
                                          <p:val>
                                            <p:strVal val="#ppt_x"/>
                                          </p:val>
                                        </p:tav>
                                      </p:tavLst>
                                    </p:anim>
                                    <p:anim calcmode="lin" valueType="num">
                                      <p:cBhvr additive="base">
                                        <p:cTn id="12" dur="3000" fill="hold"/>
                                        <p:tgtEl>
                                          <p:spTgt spid="3"/>
                                        </p:tgtEl>
                                        <p:attrNameLst>
                                          <p:attrName>ppt_y</p:attrName>
                                        </p:attrNameLst>
                                      </p:cBhvr>
                                      <p:tavLst>
                                        <p:tav tm="0">
                                          <p:val>
                                            <p:strVal val="1+#ppt_h/2"/>
                                          </p:val>
                                        </p:tav>
                                        <p:tav tm="100000">
                                          <p:val>
                                            <p:strVal val="#ppt_y"/>
                                          </p:val>
                                        </p:tav>
                                      </p:tavLst>
                                    </p:anim>
                                  </p:childTnLst>
                                </p:cTn>
                              </p:par>
                            </p:childTnLst>
                          </p:cTn>
                        </p:par>
                        <p:par>
                          <p:cTn id="13" fill="hold" nodeType="afterGroup">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 Recogida-azafran-Castilla-la-Mancha_01.jpg"/>
          <p:cNvPicPr>
            <a:picLocks noChangeAspect="1"/>
          </p:cNvPicPr>
          <p:nvPr/>
        </p:nvPicPr>
        <p:blipFill>
          <a:blip r:embed="rId4"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38 Recogida-azafran-Castilla-la-Mancha_01.jpg"/>
          <p:cNvPicPr>
            <a:picLocks noChangeAspect="1"/>
          </p:cNvPicPr>
          <p:nvPr/>
        </p:nvPicPr>
        <p:blipFill>
          <a:blip r:embed="rId4"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188" y="4586288"/>
            <a:ext cx="7632700"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Si las horas de recogida de las flores se prolongan no se tienen que amontonar porque ello haría que se calentasen y perdiesen calidad empeorando la calidad también del azafrán.</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22000">
        <p14:flythrough/>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21600000">
                                      <p:cBhvr>
                                        <p:cTn id="6" dur="2000" fill="hold"/>
                                        <p:tgtEl>
                                          <p:spTgt spid="4"/>
                                        </p:tgtEl>
                                        <p:attrNameLst>
                                          <p:attrName>r</p:attrName>
                                        </p:attrNameLst>
                                      </p:cBhvr>
                                    </p:animRot>
                                  </p:childTnLst>
                                </p:cTn>
                              </p:par>
                              <p:par>
                                <p:cTn id="7" presetID="19" presetClass="entr" presetSubtype="10"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3000" fill="hold"/>
                                        <p:tgtEl>
                                          <p:spTgt spid="4"/>
                                        </p:tgtEl>
                                        <p:attrNameLst>
                                          <p:attrName>ppt_w</p:attrName>
                                        </p:attrNameLst>
                                      </p:cBhvr>
                                      <p:tavLst>
                                        <p:tav tm="0" fmla="#ppt_w*sin(2.5*pi*$)">
                                          <p:val>
                                            <p:fltVal val="0"/>
                                          </p:val>
                                        </p:tav>
                                        <p:tav tm="100000">
                                          <p:val>
                                            <p:fltVal val="1"/>
                                          </p:val>
                                        </p:tav>
                                      </p:tavLst>
                                    </p:anim>
                                    <p:anim calcmode="lin" valueType="num">
                                      <p:cBhvr>
                                        <p:cTn id="10" dur="3000" fill="hold"/>
                                        <p:tgtEl>
                                          <p:spTgt spid="4"/>
                                        </p:tgtEl>
                                        <p:attrNameLst>
                                          <p:attrName>ppt_h</p:attrName>
                                        </p:attrNameLst>
                                      </p:cBhvr>
                                      <p:tavLst>
                                        <p:tav tm="0">
                                          <p:val>
                                            <p:strVal val="#ppt_h"/>
                                          </p:val>
                                        </p:tav>
                                        <p:tav tm="100000">
                                          <p:val>
                                            <p:strVal val="#ppt_h"/>
                                          </p:val>
                                        </p:tav>
                                      </p:tavLst>
                                    </p:anim>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3000"/>
                                        <p:tgtEl>
                                          <p:spTgt spid="4"/>
                                        </p:tgtEl>
                                      </p:cBhvr>
                                    </p:animEffect>
                                  </p:childTnLst>
                                </p:cTn>
                              </p:par>
                              <p:par>
                                <p:cTn id="14" presetID="8" presetClass="emph" presetSubtype="0" fill="hold" nodeType="withEffect">
                                  <p:stCondLst>
                                    <p:cond delay="0"/>
                                  </p:stCondLst>
                                  <p:childTnLst>
                                    <p:animRot by="-21600000">
                                      <p:cBhvr>
                                        <p:cTn id="15" dur="3000" fill="hold"/>
                                        <p:tgtEl>
                                          <p:spTgt spid="5"/>
                                        </p:tgtEl>
                                        <p:attrNameLst>
                                          <p:attrName>r</p:attrName>
                                        </p:attrNameLst>
                                      </p:cBhvr>
                                    </p:animRot>
                                  </p:childTnLst>
                                </p:cTn>
                              </p:par>
                              <p:par>
                                <p:cTn id="16" presetID="19"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fmla="#ppt_w*sin(2.5*pi*$)">
                                          <p:val>
                                            <p:fltVal val="0"/>
                                          </p:val>
                                        </p:tav>
                                        <p:tav tm="100000">
                                          <p:val>
                                            <p:fltVal val="1"/>
                                          </p:val>
                                        </p:tav>
                                      </p:tavLst>
                                    </p:anim>
                                    <p:anim calcmode="lin" valueType="num">
                                      <p:cBhvr>
                                        <p:cTn id="19" dur="3000" fill="hold"/>
                                        <p:tgtEl>
                                          <p:spTgt spid="5"/>
                                        </p:tgtEl>
                                        <p:attrNameLst>
                                          <p:attrName>ppt_h</p:attrName>
                                        </p:attrNameLst>
                                      </p:cBhvr>
                                      <p:tavLst>
                                        <p:tav tm="0">
                                          <p:val>
                                            <p:strVal val="#ppt_h"/>
                                          </p:val>
                                        </p:tav>
                                        <p:tav tm="100000">
                                          <p:val>
                                            <p:strVal val="#ppt_h"/>
                                          </p:val>
                                        </p:tav>
                                      </p:tavLst>
                                    </p:anim>
                                  </p:childTnLst>
                                </p:cTn>
                              </p:par>
                              <p:par>
                                <p:cTn id="20" presetID="3"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3000"/>
                                        <p:tgtEl>
                                          <p:spTgt spid="5"/>
                                        </p:tgtEl>
                                      </p:cBhvr>
                                    </p:animEffect>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1"/>
                                          </p:val>
                                        </p:tav>
                                        <p:tav tm="100000">
                                          <p:val>
                                            <p:strVal val="#ppt_x"/>
                                          </p:val>
                                        </p:tav>
                                      </p:tavLst>
                                    </p:anim>
                                    <p:anim calcmode="lin" valueType="num">
                                      <p:cBhvr>
                                        <p:cTn id="2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floresrojas.jpg"/>
          <p:cNvPicPr>
            <a:picLocks noChangeAspect="1" noChangeArrowheads="1"/>
          </p:cNvPicPr>
          <p:nvPr/>
        </p:nvPicPr>
        <p:blipFill>
          <a:blip r:embed="rId2" cstate="print"/>
          <a:srcRect l="50000" b="50000"/>
          <a:stretch>
            <a:fillRect/>
          </a:stretch>
        </p:blipFill>
        <p:spPr bwMode="auto">
          <a:xfrm>
            <a:off x="4572000" y="0"/>
            <a:ext cx="4572000" cy="2857500"/>
          </a:xfrm>
          <a:prstGeom prst="rect">
            <a:avLst/>
          </a:prstGeom>
          <a:noFill/>
          <a:ln w="9525">
            <a:noFill/>
            <a:miter lim="800000"/>
            <a:headEnd/>
            <a:tailEnd/>
          </a:ln>
        </p:spPr>
      </p:pic>
      <p:pic>
        <p:nvPicPr>
          <p:cNvPr id="3" name="Picture 2" descr="C:\Users\Ana María\Desktop\floresrojas.jpg"/>
          <p:cNvPicPr>
            <a:picLocks noChangeAspect="1" noChangeArrowheads="1"/>
          </p:cNvPicPr>
          <p:nvPr/>
        </p:nvPicPr>
        <p:blipFill>
          <a:blip r:embed="rId2" cstate="print"/>
          <a:srcRect r="50000" b="50000"/>
          <a:stretch>
            <a:fillRect/>
          </a:stretch>
        </p:blipFill>
        <p:spPr bwMode="auto">
          <a:xfrm>
            <a:off x="0" y="0"/>
            <a:ext cx="4572000" cy="2857500"/>
          </a:xfrm>
          <a:prstGeom prst="rect">
            <a:avLst/>
          </a:prstGeom>
          <a:noFill/>
          <a:ln w="9525">
            <a:noFill/>
            <a:miter lim="800000"/>
            <a:headEnd/>
            <a:tailEnd/>
          </a:ln>
        </p:spPr>
      </p:pic>
      <p:pic>
        <p:nvPicPr>
          <p:cNvPr id="4" name="Picture 2" descr="C:\Users\Ana María\Desktop\floresrojas.jpg"/>
          <p:cNvPicPr>
            <a:picLocks noChangeAspect="1" noChangeArrowheads="1"/>
          </p:cNvPicPr>
          <p:nvPr/>
        </p:nvPicPr>
        <p:blipFill>
          <a:blip r:embed="rId2" cstate="print"/>
          <a:srcRect l="50000" t="50000"/>
          <a:stretch>
            <a:fillRect/>
          </a:stretch>
        </p:blipFill>
        <p:spPr bwMode="auto">
          <a:xfrm>
            <a:off x="4572000" y="2857500"/>
            <a:ext cx="4572000" cy="2857500"/>
          </a:xfrm>
          <a:prstGeom prst="rect">
            <a:avLst/>
          </a:prstGeom>
          <a:noFill/>
          <a:ln w="9525">
            <a:noFill/>
            <a:miter lim="800000"/>
            <a:headEnd/>
            <a:tailEnd/>
          </a:ln>
        </p:spPr>
      </p:pic>
      <p:pic>
        <p:nvPicPr>
          <p:cNvPr id="5" name="Picture 2" descr="C:\Users\Ana María\Desktop\floresrojas.jpg"/>
          <p:cNvPicPr>
            <a:picLocks noChangeAspect="1" noChangeArrowheads="1"/>
          </p:cNvPicPr>
          <p:nvPr/>
        </p:nvPicPr>
        <p:blipFill>
          <a:blip r:embed="rId2" cstate="print"/>
          <a:srcRect t="50000" r="50000"/>
          <a:stretch>
            <a:fillRect/>
          </a:stretch>
        </p:blipFill>
        <p:spPr bwMode="auto">
          <a:xfrm>
            <a:off x="0" y="2857500"/>
            <a:ext cx="4572000" cy="2857500"/>
          </a:xfrm>
          <a:prstGeom prst="rect">
            <a:avLst/>
          </a:prstGeom>
          <a:noFill/>
          <a:ln w="9525">
            <a:noFill/>
            <a:miter lim="800000"/>
            <a:headEnd/>
            <a:tailEnd/>
          </a:ln>
        </p:spPr>
      </p:pic>
      <p:sp>
        <p:nvSpPr>
          <p:cNvPr id="8" name="7 CuadroTexto"/>
          <p:cNvSpPr txBox="1"/>
          <p:nvPr/>
        </p:nvSpPr>
        <p:spPr>
          <a:xfrm>
            <a:off x="1619250" y="4873625"/>
            <a:ext cx="5976938" cy="646113"/>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estos casos se colocan las flores extendidas, en capas sobre lonas en el terreno firme.</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5000">
        <p15:prstTrans prst="pageCurlDouble"/>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childTnLst>
                                </p:cTn>
                              </p:par>
                              <p:par>
                                <p:cTn id="9" presetID="18" presetClass="entr" presetSubtype="1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Left)">
                                      <p:cBhvr>
                                        <p:cTn id="11" dur="3000"/>
                                        <p:tgtEl>
                                          <p:spTgt spid="2"/>
                                        </p:tgtEl>
                                      </p:cBhvr>
                                    </p:animEffect>
                                  </p:childTnLst>
                                </p:cTn>
                              </p:par>
                              <p:par>
                                <p:cTn id="12" presetID="23" presetClass="entr" presetSubtype="16"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fltVal val="0"/>
                                          </p:val>
                                        </p:tav>
                                        <p:tav tm="100000">
                                          <p:val>
                                            <p:strVal val="#ppt_w"/>
                                          </p:val>
                                        </p:tav>
                                      </p:tavLst>
                                    </p:anim>
                                    <p:anim calcmode="lin" valueType="num">
                                      <p:cBhvr>
                                        <p:cTn id="15" dur="3000" fill="hold"/>
                                        <p:tgtEl>
                                          <p:spTgt spid="3"/>
                                        </p:tgtEl>
                                        <p:attrNameLst>
                                          <p:attrName>ppt_h</p:attrName>
                                        </p:attrNameLst>
                                      </p:cBhvr>
                                      <p:tavLst>
                                        <p:tav tm="0">
                                          <p:val>
                                            <p:fltVal val="0"/>
                                          </p:val>
                                        </p:tav>
                                        <p:tav tm="100000">
                                          <p:val>
                                            <p:strVal val="#ppt_h"/>
                                          </p:val>
                                        </p:tav>
                                      </p:tavLst>
                                    </p:anim>
                                  </p:childTnLst>
                                </p:cTn>
                              </p:par>
                              <p:par>
                                <p:cTn id="16" presetID="18" presetClass="entr" presetSubtype="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downRight)">
                                      <p:cBhvr>
                                        <p:cTn id="18" dur="3000"/>
                                        <p:tgtEl>
                                          <p:spTgt spid="3"/>
                                        </p:tgtEl>
                                      </p:cBhvr>
                                    </p:animEffec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18" presetClass="entr" presetSubtype="9"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strips(upLeft)">
                                      <p:cBhvr>
                                        <p:cTn id="25" dur="3000"/>
                                        <p:tgtEl>
                                          <p:spTgt spid="4"/>
                                        </p:tgtEl>
                                      </p:cBhvr>
                                    </p:animEffect>
                                  </p:childTnLst>
                                </p:cTn>
                              </p:par>
                              <p:par>
                                <p:cTn id="26" presetID="23" presetClass="entr" presetSubtype="16"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3000" fill="hold"/>
                                        <p:tgtEl>
                                          <p:spTgt spid="5"/>
                                        </p:tgtEl>
                                        <p:attrNameLst>
                                          <p:attrName>ppt_w</p:attrName>
                                        </p:attrNameLst>
                                      </p:cBhvr>
                                      <p:tavLst>
                                        <p:tav tm="0">
                                          <p:val>
                                            <p:fltVal val="0"/>
                                          </p:val>
                                        </p:tav>
                                        <p:tav tm="100000">
                                          <p:val>
                                            <p:strVal val="#ppt_w"/>
                                          </p:val>
                                        </p:tav>
                                      </p:tavLst>
                                    </p:anim>
                                    <p:anim calcmode="lin" valueType="num">
                                      <p:cBhvr>
                                        <p:cTn id="29" dur="3000" fill="hold"/>
                                        <p:tgtEl>
                                          <p:spTgt spid="5"/>
                                        </p:tgtEl>
                                        <p:attrNameLst>
                                          <p:attrName>ppt_h</p:attrName>
                                        </p:attrNameLst>
                                      </p:cBhvr>
                                      <p:tavLst>
                                        <p:tav tm="0">
                                          <p:val>
                                            <p:fltVal val="0"/>
                                          </p:val>
                                        </p:tav>
                                        <p:tav tm="100000">
                                          <p:val>
                                            <p:strVal val="#ppt_h"/>
                                          </p:val>
                                        </p:tav>
                                      </p:tavLst>
                                    </p:anim>
                                  </p:childTnLst>
                                </p:cTn>
                              </p:par>
                              <p:par>
                                <p:cTn id="30" presetID="18" presetClass="entr" presetSubtype="3"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strips(upRight)">
                                      <p:cBhvr>
                                        <p:cTn id="32" dur="3000"/>
                                        <p:tgtEl>
                                          <p:spTgt spid="5"/>
                                        </p:tgtEl>
                                      </p:cBhvr>
                                    </p:animEffect>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1"/>
                                          </p:val>
                                        </p:tav>
                                        <p:tav tm="100000">
                                          <p:val>
                                            <p:strVal val="#ppt_x"/>
                                          </p:val>
                                        </p:tav>
                                      </p:tavLst>
                                    </p:anim>
                                    <p:anim calcmode="lin" valueType="num">
                                      <p:cBhvr>
                                        <p:cTn id="3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aolamlm2.149458.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Luna"/>
          <p:cNvSpPr/>
          <p:nvPr/>
        </p:nvSpPr>
        <p:spPr>
          <a:xfrm>
            <a:off x="-87313" y="0"/>
            <a:ext cx="4730751" cy="5715000"/>
          </a:xfrm>
          <a:prstGeom prst="moon">
            <a:avLst/>
          </a:prstGeom>
          <a:noFill/>
          <a:ln w="381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flipH="1">
            <a:off x="4559300" y="0"/>
            <a:ext cx="4584700" cy="5715000"/>
          </a:xfrm>
          <a:prstGeom prst="moon">
            <a:avLst/>
          </a:prstGeom>
          <a:noFill/>
          <a:ln w="381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a:off x="203200" y="0"/>
            <a:ext cx="4440238" cy="5715000"/>
          </a:xfrm>
          <a:prstGeom prst="moon">
            <a:avLst/>
          </a:prstGeom>
          <a:noFill/>
          <a:ln w="38100">
            <a:solidFill>
              <a:srgbClr val="8166A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flipH="1">
            <a:off x="4565650" y="0"/>
            <a:ext cx="4221163" cy="5715000"/>
          </a:xfrm>
          <a:prstGeom prst="moon">
            <a:avLst/>
          </a:prstGeom>
          <a:noFill/>
          <a:ln w="38100">
            <a:solidFill>
              <a:srgbClr val="8166A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Luna"/>
          <p:cNvSpPr/>
          <p:nvPr/>
        </p:nvSpPr>
        <p:spPr>
          <a:xfrm>
            <a:off x="712788" y="0"/>
            <a:ext cx="3930650" cy="5715000"/>
          </a:xfrm>
          <a:prstGeom prst="moon">
            <a:avLst/>
          </a:prstGeom>
          <a:noFill/>
          <a:ln w="38100">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Luna"/>
          <p:cNvSpPr/>
          <p:nvPr/>
        </p:nvSpPr>
        <p:spPr>
          <a:xfrm flipH="1">
            <a:off x="4500563" y="0"/>
            <a:ext cx="3857625" cy="5715000"/>
          </a:xfrm>
          <a:prstGeom prst="moon">
            <a:avLst/>
          </a:prstGeom>
          <a:noFill/>
          <a:ln w="38100">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uadroTexto"/>
          <p:cNvSpPr txBox="1"/>
          <p:nvPr/>
        </p:nvSpPr>
        <p:spPr>
          <a:xfrm>
            <a:off x="755650" y="4657725"/>
            <a:ext cx="7704138"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recolección de la rosa del azafrán se realiza a partir de la segunda mitad de octubre en el mismo momento en que la rosa de azafrán comienza su floración.</a:t>
            </a:r>
          </a:p>
        </p:txBody>
      </p:sp>
    </p:spTree>
  </p:cSld>
  <p:clrMapOvr>
    <a:masterClrMapping/>
  </p:clrMapOvr>
  <mc:AlternateContent xmlns:mc="http://schemas.openxmlformats.org/markup-compatibility/2006" xmlns:p14="http://schemas.microsoft.com/office/powerpoint/2010/main">
    <mc:Choice Requires="p14">
      <p:transition spd="slow" p14:dur="3250" advTm="24000">
        <p14:honeycomb/>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1+#ppt_w/2"/>
                                          </p:val>
                                        </p:tav>
                                        <p:tav tm="100000">
                                          <p:val>
                                            <p:strVal val="#ppt_x"/>
                                          </p:val>
                                        </p:tav>
                                      </p:tavLst>
                                    </p:anim>
                                    <p:anim calcmode="lin" valueType="num">
                                      <p:cBhvr additive="base">
                                        <p:cTn id="16" dur="3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3000" fill="hold"/>
                                        <p:tgtEl>
                                          <p:spTgt spid="7"/>
                                        </p:tgtEl>
                                        <p:attrNameLst>
                                          <p:attrName>ppt_x</p:attrName>
                                        </p:attrNameLst>
                                      </p:cBhvr>
                                      <p:tavLst>
                                        <p:tav tm="0">
                                          <p:val>
                                            <p:strVal val="0-#ppt_w/2"/>
                                          </p:val>
                                        </p:tav>
                                        <p:tav tm="100000">
                                          <p:val>
                                            <p:strVal val="#ppt_x"/>
                                          </p:val>
                                        </p:tav>
                                      </p:tavLst>
                                    </p:anim>
                                    <p:anim calcmode="lin" valueType="num">
                                      <p:cBhvr additive="base">
                                        <p:cTn id="20" dur="3000" fill="hold"/>
                                        <p:tgtEl>
                                          <p:spTgt spid="7"/>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0-#ppt_w/2"/>
                                          </p:val>
                                        </p:tav>
                                        <p:tav tm="100000">
                                          <p:val>
                                            <p:strVal val="#ppt_x"/>
                                          </p:val>
                                        </p:tav>
                                      </p:tavLst>
                                    </p:anim>
                                    <p:anim calcmode="lin" valueType="num">
                                      <p:cBhvr additive="base">
                                        <p:cTn id="28" dur="3000" fill="hold"/>
                                        <p:tgtEl>
                                          <p:spTgt spid="11"/>
                                        </p:tgtEl>
                                        <p:attrNameLst>
                                          <p:attrName>ppt_y</p:attrName>
                                        </p:attrNameLst>
                                      </p:cBhvr>
                                      <p:tavLst>
                                        <p:tav tm="0">
                                          <p:val>
                                            <p:strVal val="#ppt_y"/>
                                          </p:val>
                                        </p:tav>
                                        <p:tav tm="100000">
                                          <p:val>
                                            <p:strVal val="#ppt_y"/>
                                          </p:val>
                                        </p:tav>
                                      </p:tavLst>
                                    </p:anim>
                                  </p:childTnLst>
                                </p:cTn>
                              </p:par>
                              <p:par>
                                <p:cTn id="29" presetID="19" presetClass="entr" presetSubtype="10" fill="hold" grpId="1"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3000" fill="hold"/>
                                        <p:tgtEl>
                                          <p:spTgt spid="6"/>
                                        </p:tgtEl>
                                        <p:attrNameLst>
                                          <p:attrName>ppt_w</p:attrName>
                                        </p:attrNameLst>
                                      </p:cBhvr>
                                      <p:tavLst>
                                        <p:tav tm="0" fmla="#ppt_w*sin(2.5*pi*$)">
                                          <p:val>
                                            <p:fltVal val="0"/>
                                          </p:val>
                                        </p:tav>
                                        <p:tav tm="100000">
                                          <p:val>
                                            <p:fltVal val="1"/>
                                          </p:val>
                                        </p:tav>
                                      </p:tavLst>
                                    </p:anim>
                                    <p:anim calcmode="lin" valueType="num">
                                      <p:cBhvr>
                                        <p:cTn id="32" dur="3000" fill="hold"/>
                                        <p:tgtEl>
                                          <p:spTgt spid="6"/>
                                        </p:tgtEl>
                                        <p:attrNameLst>
                                          <p:attrName>ppt_h</p:attrName>
                                        </p:attrNameLst>
                                      </p:cBhvr>
                                      <p:tavLst>
                                        <p:tav tm="0">
                                          <p:val>
                                            <p:strVal val="#ppt_h"/>
                                          </p:val>
                                        </p:tav>
                                        <p:tav tm="100000">
                                          <p:val>
                                            <p:strVal val="#ppt_h"/>
                                          </p:val>
                                        </p:tav>
                                      </p:tavLst>
                                    </p:anim>
                                  </p:childTnLst>
                                </p:cTn>
                              </p:par>
                              <p:par>
                                <p:cTn id="33" presetID="19" presetClass="entr" presetSubtype="10" fill="hold" grpId="1"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3000" fill="hold"/>
                                        <p:tgtEl>
                                          <p:spTgt spid="8"/>
                                        </p:tgtEl>
                                        <p:attrNameLst>
                                          <p:attrName>ppt_w</p:attrName>
                                        </p:attrNameLst>
                                      </p:cBhvr>
                                      <p:tavLst>
                                        <p:tav tm="0" fmla="#ppt_w*sin(2.5*pi*$)">
                                          <p:val>
                                            <p:fltVal val="0"/>
                                          </p:val>
                                        </p:tav>
                                        <p:tav tm="100000">
                                          <p:val>
                                            <p:fltVal val="1"/>
                                          </p:val>
                                        </p:tav>
                                      </p:tavLst>
                                    </p:anim>
                                    <p:anim calcmode="lin" valueType="num">
                                      <p:cBhvr>
                                        <p:cTn id="36" dur="3000" fill="hold"/>
                                        <p:tgtEl>
                                          <p:spTgt spid="8"/>
                                        </p:tgtEl>
                                        <p:attrNameLst>
                                          <p:attrName>ppt_h</p:attrName>
                                        </p:attrNameLst>
                                      </p:cBhvr>
                                      <p:tavLst>
                                        <p:tav tm="0">
                                          <p:val>
                                            <p:strVal val="#ppt_h"/>
                                          </p:val>
                                        </p:tav>
                                        <p:tav tm="100000">
                                          <p:val>
                                            <p:strVal val="#ppt_h"/>
                                          </p:val>
                                        </p:tav>
                                      </p:tavLst>
                                    </p:anim>
                                  </p:childTnLst>
                                </p:cTn>
                              </p:par>
                              <p:par>
                                <p:cTn id="37" presetID="19" presetClass="entr" presetSubtype="10" fill="hold" grpId="1"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000" fill="hold"/>
                                        <p:tgtEl>
                                          <p:spTgt spid="10"/>
                                        </p:tgtEl>
                                        <p:attrNameLst>
                                          <p:attrName>ppt_w</p:attrName>
                                        </p:attrNameLst>
                                      </p:cBhvr>
                                      <p:tavLst>
                                        <p:tav tm="0" fmla="#ppt_w*sin(2.5*pi*$)">
                                          <p:val>
                                            <p:fltVal val="0"/>
                                          </p:val>
                                        </p:tav>
                                        <p:tav tm="100000">
                                          <p:val>
                                            <p:fltVal val="1"/>
                                          </p:val>
                                        </p:tav>
                                      </p:tavLst>
                                    </p:anim>
                                    <p:anim calcmode="lin" valueType="num">
                                      <p:cBhvr>
                                        <p:cTn id="40" dur="3000" fill="hold"/>
                                        <p:tgtEl>
                                          <p:spTgt spid="10"/>
                                        </p:tgtEl>
                                        <p:attrNameLst>
                                          <p:attrName>ppt_h</p:attrName>
                                        </p:attrNameLst>
                                      </p:cBhvr>
                                      <p:tavLst>
                                        <p:tav tm="0">
                                          <p:val>
                                            <p:strVal val="#ppt_h"/>
                                          </p:val>
                                        </p:tav>
                                        <p:tav tm="100000">
                                          <p:val>
                                            <p:strVal val="#ppt_h"/>
                                          </p:val>
                                        </p:tav>
                                      </p:tavLst>
                                    </p:anim>
                                  </p:childTnLst>
                                </p:cTn>
                              </p:par>
                              <p:par>
                                <p:cTn id="41" presetID="19" presetClass="entr" presetSubtype="10" fill="hold" grpId="1"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p:cTn id="43" dur="3000" fill="hold"/>
                                        <p:tgtEl>
                                          <p:spTgt spid="7"/>
                                        </p:tgtEl>
                                        <p:attrNameLst>
                                          <p:attrName>ppt_w</p:attrName>
                                        </p:attrNameLst>
                                      </p:cBhvr>
                                      <p:tavLst>
                                        <p:tav tm="0" fmla="#ppt_w*sin(2.5*pi*$)">
                                          <p:val>
                                            <p:fltVal val="0"/>
                                          </p:val>
                                        </p:tav>
                                        <p:tav tm="100000">
                                          <p:val>
                                            <p:fltVal val="1"/>
                                          </p:val>
                                        </p:tav>
                                      </p:tavLst>
                                    </p:anim>
                                    <p:anim calcmode="lin" valueType="num">
                                      <p:cBhvr>
                                        <p:cTn id="44" dur="3000" fill="hold"/>
                                        <p:tgtEl>
                                          <p:spTgt spid="7"/>
                                        </p:tgtEl>
                                        <p:attrNameLst>
                                          <p:attrName>ppt_h</p:attrName>
                                        </p:attrNameLst>
                                      </p:cBhvr>
                                      <p:tavLst>
                                        <p:tav tm="0">
                                          <p:val>
                                            <p:strVal val="#ppt_h"/>
                                          </p:val>
                                        </p:tav>
                                        <p:tav tm="100000">
                                          <p:val>
                                            <p:strVal val="#ppt_h"/>
                                          </p:val>
                                        </p:tav>
                                      </p:tavLst>
                                    </p:anim>
                                  </p:childTnLst>
                                </p:cTn>
                              </p:par>
                              <p:par>
                                <p:cTn id="45" presetID="19" presetClass="entr" presetSubtype="10" fill="hold" grpId="1"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p:cTn id="47" dur="3000" fill="hold"/>
                                        <p:tgtEl>
                                          <p:spTgt spid="9"/>
                                        </p:tgtEl>
                                        <p:attrNameLst>
                                          <p:attrName>ppt_w</p:attrName>
                                        </p:attrNameLst>
                                      </p:cBhvr>
                                      <p:tavLst>
                                        <p:tav tm="0" fmla="#ppt_w*sin(2.5*pi*$)">
                                          <p:val>
                                            <p:fltVal val="0"/>
                                          </p:val>
                                        </p:tav>
                                        <p:tav tm="100000">
                                          <p:val>
                                            <p:fltVal val="1"/>
                                          </p:val>
                                        </p:tav>
                                      </p:tavLst>
                                    </p:anim>
                                    <p:anim calcmode="lin" valueType="num">
                                      <p:cBhvr>
                                        <p:cTn id="48" dur="3000" fill="hold"/>
                                        <p:tgtEl>
                                          <p:spTgt spid="9"/>
                                        </p:tgtEl>
                                        <p:attrNameLst>
                                          <p:attrName>ppt_h</p:attrName>
                                        </p:attrNameLst>
                                      </p:cBhvr>
                                      <p:tavLst>
                                        <p:tav tm="0">
                                          <p:val>
                                            <p:strVal val="#ppt_h"/>
                                          </p:val>
                                        </p:tav>
                                        <p:tav tm="100000">
                                          <p:val>
                                            <p:strVal val="#ppt_h"/>
                                          </p:val>
                                        </p:tav>
                                      </p:tavLst>
                                    </p:anim>
                                  </p:childTnLst>
                                </p:cTn>
                              </p:par>
                              <p:par>
                                <p:cTn id="49" presetID="19" presetClass="entr" presetSubtype="10" fill="hold" grpId="1"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3000" fill="hold"/>
                                        <p:tgtEl>
                                          <p:spTgt spid="11"/>
                                        </p:tgtEl>
                                        <p:attrNameLst>
                                          <p:attrName>ppt_w</p:attrName>
                                        </p:attrNameLst>
                                      </p:cBhvr>
                                      <p:tavLst>
                                        <p:tav tm="0" fmla="#ppt_w*sin(2.5*pi*$)">
                                          <p:val>
                                            <p:fltVal val="0"/>
                                          </p:val>
                                        </p:tav>
                                        <p:tav tm="100000">
                                          <p:val>
                                            <p:fltVal val="1"/>
                                          </p:val>
                                        </p:tav>
                                      </p:tavLst>
                                    </p:anim>
                                    <p:anim calcmode="lin" valueType="num">
                                      <p:cBhvr>
                                        <p:cTn id="52" dur="3000" fill="hold"/>
                                        <p:tgtEl>
                                          <p:spTgt spid="11"/>
                                        </p:tgtEl>
                                        <p:attrNameLst>
                                          <p:attrName>ppt_h</p:attrName>
                                        </p:attrNameLst>
                                      </p:cBhvr>
                                      <p:tavLst>
                                        <p:tav tm="0">
                                          <p:val>
                                            <p:strVal val="#ppt_h"/>
                                          </p:val>
                                        </p:tav>
                                        <p:tav tm="100000">
                                          <p:val>
                                            <p:strVal val="#ppt_h"/>
                                          </p:val>
                                        </p:tav>
                                      </p:tavLst>
                                    </p:anim>
                                  </p:childTnLst>
                                </p:cTn>
                              </p:par>
                            </p:childTnLst>
                          </p:cTn>
                        </p:par>
                        <p:par>
                          <p:cTn id="53" fill="hold" nodeType="afterGroup">
                            <p:stCondLst>
                              <p:cond delay="3000"/>
                            </p:stCondLst>
                            <p:childTnLst>
                              <p:par>
                                <p:cTn id="54" presetID="17" presetClass="exit" presetSubtype="8" fill="hold" grpId="2" nodeType="afterEffect">
                                  <p:stCondLst>
                                    <p:cond delay="0"/>
                                  </p:stCondLst>
                                  <p:childTnLst>
                                    <p:anim calcmode="lin" valueType="num">
                                      <p:cBhvr>
                                        <p:cTn id="55" dur="3000"/>
                                        <p:tgtEl>
                                          <p:spTgt spid="6"/>
                                        </p:tgtEl>
                                        <p:attrNameLst>
                                          <p:attrName>ppt_x</p:attrName>
                                        </p:attrNameLst>
                                      </p:cBhvr>
                                      <p:tavLst>
                                        <p:tav tm="0">
                                          <p:val>
                                            <p:strVal val="ppt_x"/>
                                          </p:val>
                                        </p:tav>
                                        <p:tav tm="100000">
                                          <p:val>
                                            <p:strVal val="ppt_x-ppt_w/2"/>
                                          </p:val>
                                        </p:tav>
                                      </p:tavLst>
                                    </p:anim>
                                    <p:anim calcmode="lin" valueType="num">
                                      <p:cBhvr>
                                        <p:cTn id="56" dur="3000"/>
                                        <p:tgtEl>
                                          <p:spTgt spid="6"/>
                                        </p:tgtEl>
                                        <p:attrNameLst>
                                          <p:attrName>ppt_y</p:attrName>
                                        </p:attrNameLst>
                                      </p:cBhvr>
                                      <p:tavLst>
                                        <p:tav tm="0">
                                          <p:val>
                                            <p:strVal val="ppt_y"/>
                                          </p:val>
                                        </p:tav>
                                        <p:tav tm="100000">
                                          <p:val>
                                            <p:strVal val="ppt_y"/>
                                          </p:val>
                                        </p:tav>
                                      </p:tavLst>
                                    </p:anim>
                                    <p:anim calcmode="lin" valueType="num">
                                      <p:cBhvr>
                                        <p:cTn id="57" dur="3000"/>
                                        <p:tgtEl>
                                          <p:spTgt spid="6"/>
                                        </p:tgtEl>
                                        <p:attrNameLst>
                                          <p:attrName>ppt_w</p:attrName>
                                        </p:attrNameLst>
                                      </p:cBhvr>
                                      <p:tavLst>
                                        <p:tav tm="0">
                                          <p:val>
                                            <p:strVal val="ppt_w"/>
                                          </p:val>
                                        </p:tav>
                                        <p:tav tm="100000">
                                          <p:val>
                                            <p:fltVal val="0"/>
                                          </p:val>
                                        </p:tav>
                                      </p:tavLst>
                                    </p:anim>
                                    <p:anim calcmode="lin" valueType="num">
                                      <p:cBhvr>
                                        <p:cTn id="58" dur="3000"/>
                                        <p:tgtEl>
                                          <p:spTgt spid="6"/>
                                        </p:tgtEl>
                                        <p:attrNameLst>
                                          <p:attrName>ppt_h</p:attrName>
                                        </p:attrNameLst>
                                      </p:cBhvr>
                                      <p:tavLst>
                                        <p:tav tm="0">
                                          <p:val>
                                            <p:strVal val="ppt_h"/>
                                          </p:val>
                                        </p:tav>
                                        <p:tav tm="100000">
                                          <p:val>
                                            <p:strVal val="ppt_h"/>
                                          </p:val>
                                        </p:tav>
                                      </p:tavLst>
                                    </p:anim>
                                    <p:set>
                                      <p:cBhvr>
                                        <p:cTn id="59" dur="1" fill="hold">
                                          <p:stCondLst>
                                            <p:cond delay="2999"/>
                                          </p:stCondLst>
                                        </p:cTn>
                                        <p:tgtEl>
                                          <p:spTgt spid="6"/>
                                        </p:tgtEl>
                                        <p:attrNameLst>
                                          <p:attrName>style.visibility</p:attrName>
                                        </p:attrNameLst>
                                      </p:cBhvr>
                                      <p:to>
                                        <p:strVal val="hidden"/>
                                      </p:to>
                                    </p:set>
                                  </p:childTnLst>
                                </p:cTn>
                              </p:par>
                              <p:par>
                                <p:cTn id="60" presetID="17" presetClass="exit" presetSubtype="8" fill="hold" grpId="2" nodeType="withEffect">
                                  <p:stCondLst>
                                    <p:cond delay="0"/>
                                  </p:stCondLst>
                                  <p:childTnLst>
                                    <p:anim calcmode="lin" valueType="num">
                                      <p:cBhvr>
                                        <p:cTn id="61" dur="3000"/>
                                        <p:tgtEl>
                                          <p:spTgt spid="8"/>
                                        </p:tgtEl>
                                        <p:attrNameLst>
                                          <p:attrName>ppt_x</p:attrName>
                                        </p:attrNameLst>
                                      </p:cBhvr>
                                      <p:tavLst>
                                        <p:tav tm="0">
                                          <p:val>
                                            <p:strVal val="ppt_x"/>
                                          </p:val>
                                        </p:tav>
                                        <p:tav tm="100000">
                                          <p:val>
                                            <p:strVal val="ppt_x-ppt_w/2"/>
                                          </p:val>
                                        </p:tav>
                                      </p:tavLst>
                                    </p:anim>
                                    <p:anim calcmode="lin" valueType="num">
                                      <p:cBhvr>
                                        <p:cTn id="62" dur="3000"/>
                                        <p:tgtEl>
                                          <p:spTgt spid="8"/>
                                        </p:tgtEl>
                                        <p:attrNameLst>
                                          <p:attrName>ppt_y</p:attrName>
                                        </p:attrNameLst>
                                      </p:cBhvr>
                                      <p:tavLst>
                                        <p:tav tm="0">
                                          <p:val>
                                            <p:strVal val="ppt_y"/>
                                          </p:val>
                                        </p:tav>
                                        <p:tav tm="100000">
                                          <p:val>
                                            <p:strVal val="ppt_y"/>
                                          </p:val>
                                        </p:tav>
                                      </p:tavLst>
                                    </p:anim>
                                    <p:anim calcmode="lin" valueType="num">
                                      <p:cBhvr>
                                        <p:cTn id="63" dur="3000"/>
                                        <p:tgtEl>
                                          <p:spTgt spid="8"/>
                                        </p:tgtEl>
                                        <p:attrNameLst>
                                          <p:attrName>ppt_w</p:attrName>
                                        </p:attrNameLst>
                                      </p:cBhvr>
                                      <p:tavLst>
                                        <p:tav tm="0">
                                          <p:val>
                                            <p:strVal val="ppt_w"/>
                                          </p:val>
                                        </p:tav>
                                        <p:tav tm="100000">
                                          <p:val>
                                            <p:fltVal val="0"/>
                                          </p:val>
                                        </p:tav>
                                      </p:tavLst>
                                    </p:anim>
                                    <p:anim calcmode="lin" valueType="num">
                                      <p:cBhvr>
                                        <p:cTn id="64" dur="3000"/>
                                        <p:tgtEl>
                                          <p:spTgt spid="8"/>
                                        </p:tgtEl>
                                        <p:attrNameLst>
                                          <p:attrName>ppt_h</p:attrName>
                                        </p:attrNameLst>
                                      </p:cBhvr>
                                      <p:tavLst>
                                        <p:tav tm="0">
                                          <p:val>
                                            <p:strVal val="ppt_h"/>
                                          </p:val>
                                        </p:tav>
                                        <p:tav tm="100000">
                                          <p:val>
                                            <p:strVal val="ppt_h"/>
                                          </p:val>
                                        </p:tav>
                                      </p:tavLst>
                                    </p:anim>
                                    <p:set>
                                      <p:cBhvr>
                                        <p:cTn id="65" dur="1" fill="hold">
                                          <p:stCondLst>
                                            <p:cond delay="2999"/>
                                          </p:stCondLst>
                                        </p:cTn>
                                        <p:tgtEl>
                                          <p:spTgt spid="8"/>
                                        </p:tgtEl>
                                        <p:attrNameLst>
                                          <p:attrName>style.visibility</p:attrName>
                                        </p:attrNameLst>
                                      </p:cBhvr>
                                      <p:to>
                                        <p:strVal val="hidden"/>
                                      </p:to>
                                    </p:set>
                                  </p:childTnLst>
                                </p:cTn>
                              </p:par>
                              <p:par>
                                <p:cTn id="66" presetID="17" presetClass="exit" presetSubtype="8" fill="hold" grpId="2" nodeType="withEffect">
                                  <p:stCondLst>
                                    <p:cond delay="0"/>
                                  </p:stCondLst>
                                  <p:childTnLst>
                                    <p:anim calcmode="lin" valueType="num">
                                      <p:cBhvr>
                                        <p:cTn id="67" dur="3000"/>
                                        <p:tgtEl>
                                          <p:spTgt spid="10"/>
                                        </p:tgtEl>
                                        <p:attrNameLst>
                                          <p:attrName>ppt_x</p:attrName>
                                        </p:attrNameLst>
                                      </p:cBhvr>
                                      <p:tavLst>
                                        <p:tav tm="0">
                                          <p:val>
                                            <p:strVal val="ppt_x"/>
                                          </p:val>
                                        </p:tav>
                                        <p:tav tm="100000">
                                          <p:val>
                                            <p:strVal val="ppt_x-ppt_w/2"/>
                                          </p:val>
                                        </p:tav>
                                      </p:tavLst>
                                    </p:anim>
                                    <p:anim calcmode="lin" valueType="num">
                                      <p:cBhvr>
                                        <p:cTn id="68" dur="3000"/>
                                        <p:tgtEl>
                                          <p:spTgt spid="10"/>
                                        </p:tgtEl>
                                        <p:attrNameLst>
                                          <p:attrName>ppt_y</p:attrName>
                                        </p:attrNameLst>
                                      </p:cBhvr>
                                      <p:tavLst>
                                        <p:tav tm="0">
                                          <p:val>
                                            <p:strVal val="ppt_y"/>
                                          </p:val>
                                        </p:tav>
                                        <p:tav tm="100000">
                                          <p:val>
                                            <p:strVal val="ppt_y"/>
                                          </p:val>
                                        </p:tav>
                                      </p:tavLst>
                                    </p:anim>
                                    <p:anim calcmode="lin" valueType="num">
                                      <p:cBhvr>
                                        <p:cTn id="69" dur="3000"/>
                                        <p:tgtEl>
                                          <p:spTgt spid="10"/>
                                        </p:tgtEl>
                                        <p:attrNameLst>
                                          <p:attrName>ppt_w</p:attrName>
                                        </p:attrNameLst>
                                      </p:cBhvr>
                                      <p:tavLst>
                                        <p:tav tm="0">
                                          <p:val>
                                            <p:strVal val="ppt_w"/>
                                          </p:val>
                                        </p:tav>
                                        <p:tav tm="100000">
                                          <p:val>
                                            <p:fltVal val="0"/>
                                          </p:val>
                                        </p:tav>
                                      </p:tavLst>
                                    </p:anim>
                                    <p:anim calcmode="lin" valueType="num">
                                      <p:cBhvr>
                                        <p:cTn id="70" dur="3000"/>
                                        <p:tgtEl>
                                          <p:spTgt spid="10"/>
                                        </p:tgtEl>
                                        <p:attrNameLst>
                                          <p:attrName>ppt_h</p:attrName>
                                        </p:attrNameLst>
                                      </p:cBhvr>
                                      <p:tavLst>
                                        <p:tav tm="0">
                                          <p:val>
                                            <p:strVal val="ppt_h"/>
                                          </p:val>
                                        </p:tav>
                                        <p:tav tm="100000">
                                          <p:val>
                                            <p:strVal val="ppt_h"/>
                                          </p:val>
                                        </p:tav>
                                      </p:tavLst>
                                    </p:anim>
                                    <p:set>
                                      <p:cBhvr>
                                        <p:cTn id="71" dur="1" fill="hold">
                                          <p:stCondLst>
                                            <p:cond delay="2999"/>
                                          </p:stCondLst>
                                        </p:cTn>
                                        <p:tgtEl>
                                          <p:spTgt spid="10"/>
                                        </p:tgtEl>
                                        <p:attrNameLst>
                                          <p:attrName>style.visibility</p:attrName>
                                        </p:attrNameLst>
                                      </p:cBhvr>
                                      <p:to>
                                        <p:strVal val="hidden"/>
                                      </p:to>
                                    </p:set>
                                  </p:childTnLst>
                                </p:cTn>
                              </p:par>
                              <p:par>
                                <p:cTn id="72" presetID="17" presetClass="exit" presetSubtype="2" fill="hold" grpId="2" nodeType="withEffect">
                                  <p:stCondLst>
                                    <p:cond delay="0"/>
                                  </p:stCondLst>
                                  <p:childTnLst>
                                    <p:anim calcmode="lin" valueType="num">
                                      <p:cBhvr>
                                        <p:cTn id="73" dur="3000"/>
                                        <p:tgtEl>
                                          <p:spTgt spid="7"/>
                                        </p:tgtEl>
                                        <p:attrNameLst>
                                          <p:attrName>ppt_x</p:attrName>
                                        </p:attrNameLst>
                                      </p:cBhvr>
                                      <p:tavLst>
                                        <p:tav tm="0">
                                          <p:val>
                                            <p:strVal val="ppt_x"/>
                                          </p:val>
                                        </p:tav>
                                        <p:tav tm="100000">
                                          <p:val>
                                            <p:strVal val="ppt_x+ppt_w/2"/>
                                          </p:val>
                                        </p:tav>
                                      </p:tavLst>
                                    </p:anim>
                                    <p:anim calcmode="lin" valueType="num">
                                      <p:cBhvr>
                                        <p:cTn id="74" dur="3000"/>
                                        <p:tgtEl>
                                          <p:spTgt spid="7"/>
                                        </p:tgtEl>
                                        <p:attrNameLst>
                                          <p:attrName>ppt_y</p:attrName>
                                        </p:attrNameLst>
                                      </p:cBhvr>
                                      <p:tavLst>
                                        <p:tav tm="0">
                                          <p:val>
                                            <p:strVal val="ppt_y"/>
                                          </p:val>
                                        </p:tav>
                                        <p:tav tm="100000">
                                          <p:val>
                                            <p:strVal val="ppt_y"/>
                                          </p:val>
                                        </p:tav>
                                      </p:tavLst>
                                    </p:anim>
                                    <p:anim calcmode="lin" valueType="num">
                                      <p:cBhvr>
                                        <p:cTn id="75" dur="3000"/>
                                        <p:tgtEl>
                                          <p:spTgt spid="7"/>
                                        </p:tgtEl>
                                        <p:attrNameLst>
                                          <p:attrName>ppt_w</p:attrName>
                                        </p:attrNameLst>
                                      </p:cBhvr>
                                      <p:tavLst>
                                        <p:tav tm="0">
                                          <p:val>
                                            <p:strVal val="ppt_w"/>
                                          </p:val>
                                        </p:tav>
                                        <p:tav tm="100000">
                                          <p:val>
                                            <p:fltVal val="0"/>
                                          </p:val>
                                        </p:tav>
                                      </p:tavLst>
                                    </p:anim>
                                    <p:anim calcmode="lin" valueType="num">
                                      <p:cBhvr>
                                        <p:cTn id="76" dur="3000"/>
                                        <p:tgtEl>
                                          <p:spTgt spid="7"/>
                                        </p:tgtEl>
                                        <p:attrNameLst>
                                          <p:attrName>ppt_h</p:attrName>
                                        </p:attrNameLst>
                                      </p:cBhvr>
                                      <p:tavLst>
                                        <p:tav tm="0">
                                          <p:val>
                                            <p:strVal val="ppt_h"/>
                                          </p:val>
                                        </p:tav>
                                        <p:tav tm="100000">
                                          <p:val>
                                            <p:strVal val="ppt_h"/>
                                          </p:val>
                                        </p:tav>
                                      </p:tavLst>
                                    </p:anim>
                                    <p:set>
                                      <p:cBhvr>
                                        <p:cTn id="77" dur="1" fill="hold">
                                          <p:stCondLst>
                                            <p:cond delay="2999"/>
                                          </p:stCondLst>
                                        </p:cTn>
                                        <p:tgtEl>
                                          <p:spTgt spid="7"/>
                                        </p:tgtEl>
                                        <p:attrNameLst>
                                          <p:attrName>style.visibility</p:attrName>
                                        </p:attrNameLst>
                                      </p:cBhvr>
                                      <p:to>
                                        <p:strVal val="hidden"/>
                                      </p:to>
                                    </p:set>
                                  </p:childTnLst>
                                </p:cTn>
                              </p:par>
                              <p:par>
                                <p:cTn id="78" presetID="17" presetClass="exit" presetSubtype="2" fill="hold" grpId="2" nodeType="withEffect">
                                  <p:stCondLst>
                                    <p:cond delay="0"/>
                                  </p:stCondLst>
                                  <p:childTnLst>
                                    <p:anim calcmode="lin" valueType="num">
                                      <p:cBhvr>
                                        <p:cTn id="79" dur="3000"/>
                                        <p:tgtEl>
                                          <p:spTgt spid="9"/>
                                        </p:tgtEl>
                                        <p:attrNameLst>
                                          <p:attrName>ppt_x</p:attrName>
                                        </p:attrNameLst>
                                      </p:cBhvr>
                                      <p:tavLst>
                                        <p:tav tm="0">
                                          <p:val>
                                            <p:strVal val="ppt_x"/>
                                          </p:val>
                                        </p:tav>
                                        <p:tav tm="100000">
                                          <p:val>
                                            <p:strVal val="ppt_x+ppt_w/2"/>
                                          </p:val>
                                        </p:tav>
                                      </p:tavLst>
                                    </p:anim>
                                    <p:anim calcmode="lin" valueType="num">
                                      <p:cBhvr>
                                        <p:cTn id="80" dur="3000"/>
                                        <p:tgtEl>
                                          <p:spTgt spid="9"/>
                                        </p:tgtEl>
                                        <p:attrNameLst>
                                          <p:attrName>ppt_y</p:attrName>
                                        </p:attrNameLst>
                                      </p:cBhvr>
                                      <p:tavLst>
                                        <p:tav tm="0">
                                          <p:val>
                                            <p:strVal val="ppt_y"/>
                                          </p:val>
                                        </p:tav>
                                        <p:tav tm="100000">
                                          <p:val>
                                            <p:strVal val="ppt_y"/>
                                          </p:val>
                                        </p:tav>
                                      </p:tavLst>
                                    </p:anim>
                                    <p:anim calcmode="lin" valueType="num">
                                      <p:cBhvr>
                                        <p:cTn id="81" dur="3000"/>
                                        <p:tgtEl>
                                          <p:spTgt spid="9"/>
                                        </p:tgtEl>
                                        <p:attrNameLst>
                                          <p:attrName>ppt_w</p:attrName>
                                        </p:attrNameLst>
                                      </p:cBhvr>
                                      <p:tavLst>
                                        <p:tav tm="0">
                                          <p:val>
                                            <p:strVal val="ppt_w"/>
                                          </p:val>
                                        </p:tav>
                                        <p:tav tm="100000">
                                          <p:val>
                                            <p:fltVal val="0"/>
                                          </p:val>
                                        </p:tav>
                                      </p:tavLst>
                                    </p:anim>
                                    <p:anim calcmode="lin" valueType="num">
                                      <p:cBhvr>
                                        <p:cTn id="82" dur="3000"/>
                                        <p:tgtEl>
                                          <p:spTgt spid="9"/>
                                        </p:tgtEl>
                                        <p:attrNameLst>
                                          <p:attrName>ppt_h</p:attrName>
                                        </p:attrNameLst>
                                      </p:cBhvr>
                                      <p:tavLst>
                                        <p:tav tm="0">
                                          <p:val>
                                            <p:strVal val="ppt_h"/>
                                          </p:val>
                                        </p:tav>
                                        <p:tav tm="100000">
                                          <p:val>
                                            <p:strVal val="ppt_h"/>
                                          </p:val>
                                        </p:tav>
                                      </p:tavLst>
                                    </p:anim>
                                    <p:set>
                                      <p:cBhvr>
                                        <p:cTn id="83" dur="1" fill="hold">
                                          <p:stCondLst>
                                            <p:cond delay="2999"/>
                                          </p:stCondLst>
                                        </p:cTn>
                                        <p:tgtEl>
                                          <p:spTgt spid="9"/>
                                        </p:tgtEl>
                                        <p:attrNameLst>
                                          <p:attrName>style.visibility</p:attrName>
                                        </p:attrNameLst>
                                      </p:cBhvr>
                                      <p:to>
                                        <p:strVal val="hidden"/>
                                      </p:to>
                                    </p:set>
                                  </p:childTnLst>
                                </p:cTn>
                              </p:par>
                              <p:par>
                                <p:cTn id="84" presetID="17" presetClass="exit" presetSubtype="2" fill="hold" grpId="2" nodeType="withEffect">
                                  <p:stCondLst>
                                    <p:cond delay="0"/>
                                  </p:stCondLst>
                                  <p:childTnLst>
                                    <p:anim calcmode="lin" valueType="num">
                                      <p:cBhvr>
                                        <p:cTn id="85" dur="3000"/>
                                        <p:tgtEl>
                                          <p:spTgt spid="11"/>
                                        </p:tgtEl>
                                        <p:attrNameLst>
                                          <p:attrName>ppt_x</p:attrName>
                                        </p:attrNameLst>
                                      </p:cBhvr>
                                      <p:tavLst>
                                        <p:tav tm="0">
                                          <p:val>
                                            <p:strVal val="ppt_x"/>
                                          </p:val>
                                        </p:tav>
                                        <p:tav tm="100000">
                                          <p:val>
                                            <p:strVal val="ppt_x+ppt_w/2"/>
                                          </p:val>
                                        </p:tav>
                                      </p:tavLst>
                                    </p:anim>
                                    <p:anim calcmode="lin" valueType="num">
                                      <p:cBhvr>
                                        <p:cTn id="86" dur="3000"/>
                                        <p:tgtEl>
                                          <p:spTgt spid="11"/>
                                        </p:tgtEl>
                                        <p:attrNameLst>
                                          <p:attrName>ppt_y</p:attrName>
                                        </p:attrNameLst>
                                      </p:cBhvr>
                                      <p:tavLst>
                                        <p:tav tm="0">
                                          <p:val>
                                            <p:strVal val="ppt_y"/>
                                          </p:val>
                                        </p:tav>
                                        <p:tav tm="100000">
                                          <p:val>
                                            <p:strVal val="ppt_y"/>
                                          </p:val>
                                        </p:tav>
                                      </p:tavLst>
                                    </p:anim>
                                    <p:anim calcmode="lin" valueType="num">
                                      <p:cBhvr>
                                        <p:cTn id="87" dur="3000"/>
                                        <p:tgtEl>
                                          <p:spTgt spid="11"/>
                                        </p:tgtEl>
                                        <p:attrNameLst>
                                          <p:attrName>ppt_w</p:attrName>
                                        </p:attrNameLst>
                                      </p:cBhvr>
                                      <p:tavLst>
                                        <p:tav tm="0">
                                          <p:val>
                                            <p:strVal val="ppt_w"/>
                                          </p:val>
                                        </p:tav>
                                        <p:tav tm="100000">
                                          <p:val>
                                            <p:fltVal val="0"/>
                                          </p:val>
                                        </p:tav>
                                      </p:tavLst>
                                    </p:anim>
                                    <p:anim calcmode="lin" valueType="num">
                                      <p:cBhvr>
                                        <p:cTn id="88" dur="3000"/>
                                        <p:tgtEl>
                                          <p:spTgt spid="11"/>
                                        </p:tgtEl>
                                        <p:attrNameLst>
                                          <p:attrName>ppt_h</p:attrName>
                                        </p:attrNameLst>
                                      </p:cBhvr>
                                      <p:tavLst>
                                        <p:tav tm="0">
                                          <p:val>
                                            <p:strVal val="ppt_h"/>
                                          </p:val>
                                        </p:tav>
                                        <p:tav tm="100000">
                                          <p:val>
                                            <p:strVal val="ppt_h"/>
                                          </p:val>
                                        </p:tav>
                                      </p:tavLst>
                                    </p:anim>
                                    <p:set>
                                      <p:cBhvr>
                                        <p:cTn id="89" dur="1" fill="hold">
                                          <p:stCondLst>
                                            <p:cond delay="2999"/>
                                          </p:stCondLst>
                                        </p:cTn>
                                        <p:tgtEl>
                                          <p:spTgt spid="11"/>
                                        </p:tgtEl>
                                        <p:attrNameLst>
                                          <p:attrName>style.visibility</p:attrName>
                                        </p:attrNameLst>
                                      </p:cBhvr>
                                      <p:to>
                                        <p:strVal val="hidden"/>
                                      </p:to>
                                    </p:set>
                                  </p:childTnLst>
                                </p:cTn>
                              </p:par>
                              <p:par>
                                <p:cTn id="90" presetID="17" presetClass="entr" presetSubtype="10" fill="hold" nodeType="withEffect">
                                  <p:stCondLst>
                                    <p:cond delay="0"/>
                                  </p:stCondLst>
                                  <p:childTnLst>
                                    <p:set>
                                      <p:cBhvr>
                                        <p:cTn id="91" dur="1" fill="hold">
                                          <p:stCondLst>
                                            <p:cond delay="0"/>
                                          </p:stCondLst>
                                        </p:cTn>
                                        <p:tgtEl>
                                          <p:spTgt spid="5"/>
                                        </p:tgtEl>
                                        <p:attrNameLst>
                                          <p:attrName>style.visibility</p:attrName>
                                        </p:attrNameLst>
                                      </p:cBhvr>
                                      <p:to>
                                        <p:strVal val="visible"/>
                                      </p:to>
                                    </p:set>
                                    <p:anim calcmode="lin" valueType="num">
                                      <p:cBhvr>
                                        <p:cTn id="92" dur="3000" fill="hold"/>
                                        <p:tgtEl>
                                          <p:spTgt spid="5"/>
                                        </p:tgtEl>
                                        <p:attrNameLst>
                                          <p:attrName>ppt_w</p:attrName>
                                        </p:attrNameLst>
                                      </p:cBhvr>
                                      <p:tavLst>
                                        <p:tav tm="0">
                                          <p:val>
                                            <p:fltVal val="0"/>
                                          </p:val>
                                        </p:tav>
                                        <p:tav tm="100000">
                                          <p:val>
                                            <p:strVal val="#ppt_w"/>
                                          </p:val>
                                        </p:tav>
                                      </p:tavLst>
                                    </p:anim>
                                    <p:anim calcmode="lin" valueType="num">
                                      <p:cBhvr>
                                        <p:cTn id="93" dur="3000" fill="hold"/>
                                        <p:tgtEl>
                                          <p:spTgt spid="5"/>
                                        </p:tgtEl>
                                        <p:attrNameLst>
                                          <p:attrName>ppt_h</p:attrName>
                                        </p:attrNameLst>
                                      </p:cBhvr>
                                      <p:tavLst>
                                        <p:tav tm="0">
                                          <p:val>
                                            <p:strVal val="#ppt_h"/>
                                          </p:val>
                                        </p:tav>
                                        <p:tav tm="100000">
                                          <p:val>
                                            <p:strVal val="#ppt_h"/>
                                          </p:val>
                                        </p:tav>
                                      </p:tavLst>
                                    </p:anim>
                                  </p:childTnLst>
                                </p:cTn>
                              </p:par>
                              <p:par>
                                <p:cTn id="94" presetID="6" presetClass="entr" presetSubtype="32" fill="hold" nodeType="withEffect">
                                  <p:stCondLst>
                                    <p:cond delay="0"/>
                                  </p:stCondLst>
                                  <p:childTnLst>
                                    <p:set>
                                      <p:cBhvr>
                                        <p:cTn id="95" dur="1" fill="hold">
                                          <p:stCondLst>
                                            <p:cond delay="0"/>
                                          </p:stCondLst>
                                        </p:cTn>
                                        <p:tgtEl>
                                          <p:spTgt spid="5"/>
                                        </p:tgtEl>
                                        <p:attrNameLst>
                                          <p:attrName>style.visibility</p:attrName>
                                        </p:attrNameLst>
                                      </p:cBhvr>
                                      <p:to>
                                        <p:strVal val="visible"/>
                                      </p:to>
                                    </p:set>
                                    <p:animEffect transition="in" filter="circle(out)">
                                      <p:cBhvr>
                                        <p:cTn id="96" dur="3000"/>
                                        <p:tgtEl>
                                          <p:spTgt spid="5"/>
                                        </p:tgtEl>
                                      </p:cBhvr>
                                    </p:animEffect>
                                  </p:childTnLst>
                                </p:cTn>
                              </p:par>
                            </p:childTnLst>
                          </p:cTn>
                        </p:par>
                        <p:par>
                          <p:cTn id="97" fill="hold" nodeType="afterGroup">
                            <p:stCondLst>
                              <p:cond delay="6000"/>
                            </p:stCondLst>
                            <p:childTnLst>
                              <p:par>
                                <p:cTn id="98" presetID="40" presetClass="entr" presetSubtype="0" fill="hold" grpId="0" nodeType="afterEffect">
                                  <p:stCondLst>
                                    <p:cond delay="500"/>
                                  </p:stCondLst>
                                  <p:iterate type="lt">
                                    <p:tmPct val="10000"/>
                                  </p:iterate>
                                  <p:childTnLst>
                                    <p:set>
                                      <p:cBhvr>
                                        <p:cTn id="99" dur="1" fill="hold">
                                          <p:stCondLst>
                                            <p:cond delay="0"/>
                                          </p:stCondLst>
                                        </p:cTn>
                                        <p:tgtEl>
                                          <p:spTgt spid="12"/>
                                        </p:tgtEl>
                                        <p:attrNameLst>
                                          <p:attrName>style.visibility</p:attrName>
                                        </p:attrNameLst>
                                      </p:cBhvr>
                                      <p:to>
                                        <p:strVal val="visible"/>
                                      </p:to>
                                    </p:set>
                                    <p:animEffect transition="in" filter="fade">
                                      <p:cBhvr>
                                        <p:cTn id="100" dur="1000"/>
                                        <p:tgtEl>
                                          <p:spTgt spid="12"/>
                                        </p:tgtEl>
                                      </p:cBhvr>
                                    </p:animEffect>
                                    <p:anim calcmode="lin" valueType="num">
                                      <p:cBhvr>
                                        <p:cTn id="101" dur="1000" fill="hold"/>
                                        <p:tgtEl>
                                          <p:spTgt spid="12"/>
                                        </p:tgtEl>
                                        <p:attrNameLst>
                                          <p:attrName>ppt_x</p:attrName>
                                        </p:attrNameLst>
                                      </p:cBhvr>
                                      <p:tavLst>
                                        <p:tav tm="0">
                                          <p:val>
                                            <p:strVal val="#ppt_x-.1"/>
                                          </p:val>
                                        </p:tav>
                                        <p:tav tm="100000">
                                          <p:val>
                                            <p:strVal val="#ppt_x"/>
                                          </p:val>
                                        </p:tav>
                                      </p:tavLst>
                                    </p:anim>
                                    <p:anim calcmode="lin" valueType="num">
                                      <p:cBhvr>
                                        <p:cTn id="102"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Paralelogramo"/>
          <p:cNvSpPr/>
          <p:nvPr/>
        </p:nvSpPr>
        <p:spPr>
          <a:xfrm>
            <a:off x="0" y="0"/>
            <a:ext cx="2357438" cy="5715000"/>
          </a:xfrm>
          <a:prstGeom prst="parallelogram">
            <a:avLst>
              <a:gd name="adj" fmla="val 79521"/>
            </a:avLst>
          </a:prstGeom>
          <a:solidFill>
            <a:schemeClr val="accent4">
              <a:lumMod val="60000"/>
              <a:lumOff val="4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8" name="7 Paralelogramo"/>
          <p:cNvSpPr/>
          <p:nvPr/>
        </p:nvSpPr>
        <p:spPr>
          <a:xfrm flipH="1">
            <a:off x="6858000" y="0"/>
            <a:ext cx="2286000" cy="5715000"/>
          </a:xfrm>
          <a:prstGeom prst="parallelogram">
            <a:avLst>
              <a:gd name="adj" fmla="val 76887"/>
            </a:avLst>
          </a:prstGeom>
          <a:solidFill>
            <a:schemeClr val="accent4">
              <a:lumMod val="60000"/>
              <a:lumOff val="4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9" name="8 Paralelogramo"/>
          <p:cNvSpPr/>
          <p:nvPr/>
        </p:nvSpPr>
        <p:spPr>
          <a:xfrm>
            <a:off x="571500" y="0"/>
            <a:ext cx="2357438" cy="5715000"/>
          </a:xfrm>
          <a:prstGeom prst="parallelogram">
            <a:avLst>
              <a:gd name="adj" fmla="val 78851"/>
            </a:avLst>
          </a:prstGeom>
          <a:solidFill>
            <a:srgbClr val="856BA5">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0" name="9 Paralelogramo"/>
          <p:cNvSpPr/>
          <p:nvPr/>
        </p:nvSpPr>
        <p:spPr>
          <a:xfrm flipH="1">
            <a:off x="6286500" y="0"/>
            <a:ext cx="2286000" cy="5715000"/>
          </a:xfrm>
          <a:prstGeom prst="parallelogram">
            <a:avLst>
              <a:gd name="adj" fmla="val 76887"/>
            </a:avLst>
          </a:prstGeom>
          <a:solidFill>
            <a:srgbClr val="856BA5">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1" name="10 Paralelogramo"/>
          <p:cNvSpPr/>
          <p:nvPr/>
        </p:nvSpPr>
        <p:spPr>
          <a:xfrm>
            <a:off x="1143000" y="0"/>
            <a:ext cx="2357438" cy="5715000"/>
          </a:xfrm>
          <a:prstGeom prst="parallelogram">
            <a:avLst>
              <a:gd name="adj" fmla="val 79520"/>
            </a:avLst>
          </a:prstGeom>
          <a:solidFill>
            <a:schemeClr val="accent4">
              <a:lumMod val="60000"/>
              <a:lumOff val="4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2" name="11 Paralelogramo"/>
          <p:cNvSpPr/>
          <p:nvPr/>
        </p:nvSpPr>
        <p:spPr>
          <a:xfrm flipH="1">
            <a:off x="5715000" y="0"/>
            <a:ext cx="2286000" cy="5715000"/>
          </a:xfrm>
          <a:prstGeom prst="parallelogram">
            <a:avLst>
              <a:gd name="adj" fmla="val 76887"/>
            </a:avLst>
          </a:prstGeom>
          <a:solidFill>
            <a:schemeClr val="accent4">
              <a:lumMod val="60000"/>
              <a:lumOff val="4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3" name="12 Paralelogramo"/>
          <p:cNvSpPr/>
          <p:nvPr/>
        </p:nvSpPr>
        <p:spPr>
          <a:xfrm>
            <a:off x="1714500" y="0"/>
            <a:ext cx="2357438" cy="5715000"/>
          </a:xfrm>
          <a:prstGeom prst="parallelogram">
            <a:avLst>
              <a:gd name="adj" fmla="val 79520"/>
            </a:avLst>
          </a:prstGeom>
          <a:solidFill>
            <a:srgbClr val="856BA5">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4" name="13 Paralelogramo"/>
          <p:cNvSpPr/>
          <p:nvPr/>
        </p:nvSpPr>
        <p:spPr>
          <a:xfrm flipH="1">
            <a:off x="5143500" y="0"/>
            <a:ext cx="2286000" cy="5715000"/>
          </a:xfrm>
          <a:prstGeom prst="parallelogram">
            <a:avLst>
              <a:gd name="adj" fmla="val 76887"/>
            </a:avLst>
          </a:prstGeom>
          <a:solidFill>
            <a:srgbClr val="856BA5">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5" name="14 Paralelogramo"/>
          <p:cNvSpPr/>
          <p:nvPr/>
        </p:nvSpPr>
        <p:spPr>
          <a:xfrm>
            <a:off x="2286000" y="0"/>
            <a:ext cx="2357438" cy="5715000"/>
          </a:xfrm>
          <a:prstGeom prst="parallelogram">
            <a:avLst>
              <a:gd name="adj" fmla="val 79520"/>
            </a:avLst>
          </a:prstGeom>
          <a:solidFill>
            <a:schemeClr val="accent4">
              <a:lumMod val="60000"/>
              <a:lumOff val="4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6" name="15 Paralelogramo"/>
          <p:cNvSpPr/>
          <p:nvPr/>
        </p:nvSpPr>
        <p:spPr>
          <a:xfrm flipH="1">
            <a:off x="4572000" y="0"/>
            <a:ext cx="2286000" cy="5715000"/>
          </a:xfrm>
          <a:prstGeom prst="parallelogram">
            <a:avLst>
              <a:gd name="adj" fmla="val 76887"/>
            </a:avLst>
          </a:prstGeom>
          <a:solidFill>
            <a:schemeClr val="accent4">
              <a:lumMod val="60000"/>
              <a:lumOff val="40000"/>
              <a:alpha val="60000"/>
            </a:scheme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8" name="17 CuadroTexto"/>
          <p:cNvSpPr txBox="1"/>
          <p:nvPr/>
        </p:nvSpPr>
        <p:spPr>
          <a:xfrm>
            <a:off x="539750" y="4791075"/>
            <a:ext cx="8424863"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Una vez recogida la cosecha de rosa de azafrán se trasladan las flores a una mesa donde se procederá al desbrizne o monda de la flor que consiste en separar los estigmas (las hebras de azafrán) del resto de la flor. </a:t>
            </a:r>
          </a:p>
        </p:txBody>
      </p:sp>
    </p:spTree>
  </p:cSld>
  <p:clrMapOvr>
    <a:masterClrMapping/>
  </p:clrMapOvr>
  <mc:AlternateContent xmlns:mc="http://schemas.openxmlformats.org/markup-compatibility/2006" xmlns:p14="http://schemas.microsoft.com/office/powerpoint/2010/main">
    <mc:Choice Requires="p14">
      <p:transition spd="slow" p14:dur="3250" advTm="28000">
        <p14:honeycomb/>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5"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heckerboard(down)">
                                      <p:cBhvr>
                                        <p:cTn id="7" dur="3000"/>
                                        <p:tgtEl>
                                          <p:spTgt spid="7"/>
                                        </p:tgtEl>
                                      </p:cBhvr>
                                    </p:animEffect>
                                  </p:childTnLst>
                                </p:cTn>
                              </p:par>
                              <p:par>
                                <p:cTn id="8" presetID="5" presetClass="entr" presetSubtype="5"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heckerboard(down)">
                                      <p:cBhvr>
                                        <p:cTn id="10" dur="3000"/>
                                        <p:tgtEl>
                                          <p:spTgt spid="9"/>
                                        </p:tgtEl>
                                      </p:cBhvr>
                                    </p:animEffect>
                                  </p:childTnLst>
                                </p:cTn>
                              </p:par>
                              <p:par>
                                <p:cTn id="11" presetID="5" presetClass="entr" presetSubtype="5"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checkerboard(down)">
                                      <p:cBhvr>
                                        <p:cTn id="13" dur="3000"/>
                                        <p:tgtEl>
                                          <p:spTgt spid="11"/>
                                        </p:tgtEl>
                                      </p:cBhvr>
                                    </p:animEffect>
                                  </p:childTnLst>
                                </p:cTn>
                              </p:par>
                              <p:par>
                                <p:cTn id="14" presetID="5" presetClass="entr" presetSubtype="5"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checkerboard(down)">
                                      <p:cBhvr>
                                        <p:cTn id="16" dur="3000"/>
                                        <p:tgtEl>
                                          <p:spTgt spid="13"/>
                                        </p:tgtEl>
                                      </p:cBhvr>
                                    </p:animEffect>
                                  </p:childTnLst>
                                </p:cTn>
                              </p:par>
                              <p:par>
                                <p:cTn id="17" presetID="5" presetClass="entr" presetSubtype="5"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checkerboard(down)">
                                      <p:cBhvr>
                                        <p:cTn id="19" dur="3000"/>
                                        <p:tgtEl>
                                          <p:spTgt spid="15"/>
                                        </p:tgtEl>
                                      </p:cBhvr>
                                    </p:animEffect>
                                  </p:childTnLst>
                                </p:cTn>
                              </p:par>
                              <p:par>
                                <p:cTn id="20" presetID="5" presetClass="entr" presetSubtype="5"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checkerboard(down)">
                                      <p:cBhvr>
                                        <p:cTn id="22" dur="3000"/>
                                        <p:tgtEl>
                                          <p:spTgt spid="8"/>
                                        </p:tgtEl>
                                      </p:cBhvr>
                                    </p:animEffect>
                                  </p:childTnLst>
                                </p:cTn>
                              </p:par>
                              <p:par>
                                <p:cTn id="23" presetID="5" presetClass="entr" presetSubtype="5"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checkerboard(down)">
                                      <p:cBhvr>
                                        <p:cTn id="25" dur="3000"/>
                                        <p:tgtEl>
                                          <p:spTgt spid="10"/>
                                        </p:tgtEl>
                                      </p:cBhvr>
                                    </p:animEffect>
                                  </p:childTnLst>
                                </p:cTn>
                              </p:par>
                              <p:par>
                                <p:cTn id="26" presetID="5" presetClass="entr" presetSubtype="5"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checkerboard(down)">
                                      <p:cBhvr>
                                        <p:cTn id="28" dur="3000"/>
                                        <p:tgtEl>
                                          <p:spTgt spid="12"/>
                                        </p:tgtEl>
                                      </p:cBhvr>
                                    </p:animEffect>
                                  </p:childTnLst>
                                </p:cTn>
                              </p:par>
                              <p:par>
                                <p:cTn id="29" presetID="5" presetClass="entr" presetSubtype="5"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checkerboard(down)">
                                      <p:cBhvr>
                                        <p:cTn id="31" dur="3000"/>
                                        <p:tgtEl>
                                          <p:spTgt spid="14"/>
                                        </p:tgtEl>
                                      </p:cBhvr>
                                    </p:animEffect>
                                  </p:childTnLst>
                                </p:cTn>
                              </p:par>
                              <p:par>
                                <p:cTn id="32" presetID="5" presetClass="entr" presetSubtype="5"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checkerboard(down)">
                                      <p:cBhvr>
                                        <p:cTn id="34" dur="3000"/>
                                        <p:tgtEl>
                                          <p:spTgt spid="16"/>
                                        </p:tgtEl>
                                      </p:cBhvr>
                                    </p:animEffect>
                                  </p:childTnLst>
                                </p:cTn>
                              </p:par>
                              <p:par>
                                <p:cTn id="35" presetID="2" presetClass="entr" presetSubtype="2"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3000" fill="hold"/>
                                        <p:tgtEl>
                                          <p:spTgt spid="7"/>
                                        </p:tgtEl>
                                        <p:attrNameLst>
                                          <p:attrName>ppt_x</p:attrName>
                                        </p:attrNameLst>
                                      </p:cBhvr>
                                      <p:tavLst>
                                        <p:tav tm="0">
                                          <p:val>
                                            <p:strVal val="1+#ppt_w/2"/>
                                          </p:val>
                                        </p:tav>
                                        <p:tav tm="100000">
                                          <p:val>
                                            <p:strVal val="#ppt_x"/>
                                          </p:val>
                                        </p:tav>
                                      </p:tavLst>
                                    </p:anim>
                                    <p:anim calcmode="lin" valueType="num">
                                      <p:cBhvr additive="base">
                                        <p:cTn id="38" dur="3000" fill="hold"/>
                                        <p:tgtEl>
                                          <p:spTgt spid="7"/>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1+#ppt_w/2"/>
                                          </p:val>
                                        </p:tav>
                                        <p:tav tm="100000">
                                          <p:val>
                                            <p:strVal val="#ppt_x"/>
                                          </p:val>
                                        </p:tav>
                                      </p:tavLst>
                                    </p:anim>
                                    <p:anim calcmode="lin" valueType="num">
                                      <p:cBhvr additive="base">
                                        <p:cTn id="42" dur="3000" fill="hold"/>
                                        <p:tgtEl>
                                          <p:spTgt spid="9"/>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3000" fill="hold"/>
                                        <p:tgtEl>
                                          <p:spTgt spid="11"/>
                                        </p:tgtEl>
                                        <p:attrNameLst>
                                          <p:attrName>ppt_x</p:attrName>
                                        </p:attrNameLst>
                                      </p:cBhvr>
                                      <p:tavLst>
                                        <p:tav tm="0">
                                          <p:val>
                                            <p:strVal val="1+#ppt_w/2"/>
                                          </p:val>
                                        </p:tav>
                                        <p:tav tm="100000">
                                          <p:val>
                                            <p:strVal val="#ppt_x"/>
                                          </p:val>
                                        </p:tav>
                                      </p:tavLst>
                                    </p:anim>
                                    <p:anim calcmode="lin" valueType="num">
                                      <p:cBhvr additive="base">
                                        <p:cTn id="46" dur="3000" fill="hold"/>
                                        <p:tgtEl>
                                          <p:spTgt spid="11"/>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3000" fill="hold"/>
                                        <p:tgtEl>
                                          <p:spTgt spid="13"/>
                                        </p:tgtEl>
                                        <p:attrNameLst>
                                          <p:attrName>ppt_x</p:attrName>
                                        </p:attrNameLst>
                                      </p:cBhvr>
                                      <p:tavLst>
                                        <p:tav tm="0">
                                          <p:val>
                                            <p:strVal val="1+#ppt_w/2"/>
                                          </p:val>
                                        </p:tav>
                                        <p:tav tm="100000">
                                          <p:val>
                                            <p:strVal val="#ppt_x"/>
                                          </p:val>
                                        </p:tav>
                                      </p:tavLst>
                                    </p:anim>
                                    <p:anim calcmode="lin" valueType="num">
                                      <p:cBhvr additive="base">
                                        <p:cTn id="50" dur="3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3000" fill="hold"/>
                                        <p:tgtEl>
                                          <p:spTgt spid="15"/>
                                        </p:tgtEl>
                                        <p:attrNameLst>
                                          <p:attrName>ppt_x</p:attrName>
                                        </p:attrNameLst>
                                      </p:cBhvr>
                                      <p:tavLst>
                                        <p:tav tm="0">
                                          <p:val>
                                            <p:strVal val="1+#ppt_w/2"/>
                                          </p:val>
                                        </p:tav>
                                        <p:tav tm="100000">
                                          <p:val>
                                            <p:strVal val="#ppt_x"/>
                                          </p:val>
                                        </p:tav>
                                      </p:tavLst>
                                    </p:anim>
                                    <p:anim calcmode="lin" valueType="num">
                                      <p:cBhvr additive="base">
                                        <p:cTn id="54" dur="3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3000" fill="hold"/>
                                        <p:tgtEl>
                                          <p:spTgt spid="8"/>
                                        </p:tgtEl>
                                        <p:attrNameLst>
                                          <p:attrName>ppt_x</p:attrName>
                                        </p:attrNameLst>
                                      </p:cBhvr>
                                      <p:tavLst>
                                        <p:tav tm="0">
                                          <p:val>
                                            <p:strVal val="0-#ppt_w/2"/>
                                          </p:val>
                                        </p:tav>
                                        <p:tav tm="100000">
                                          <p:val>
                                            <p:strVal val="#ppt_x"/>
                                          </p:val>
                                        </p:tav>
                                      </p:tavLst>
                                    </p:anim>
                                    <p:anim calcmode="lin" valueType="num">
                                      <p:cBhvr additive="base">
                                        <p:cTn id="58" dur="3000" fill="hold"/>
                                        <p:tgtEl>
                                          <p:spTgt spid="8"/>
                                        </p:tgtEl>
                                        <p:attrNameLst>
                                          <p:attrName>ppt_y</p:attrName>
                                        </p:attrNameLst>
                                      </p:cBhvr>
                                      <p:tavLst>
                                        <p:tav tm="0">
                                          <p:val>
                                            <p:strVal val="#ppt_y"/>
                                          </p:val>
                                        </p:tav>
                                        <p:tav tm="100000">
                                          <p:val>
                                            <p:strVal val="#ppt_y"/>
                                          </p:val>
                                        </p:tav>
                                      </p:tavLst>
                                    </p:anim>
                                  </p:childTnLst>
                                </p:cTn>
                              </p:par>
                              <p:par>
                                <p:cTn id="59" presetID="2" presetClass="entr" presetSubtype="8"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3000" fill="hold"/>
                                        <p:tgtEl>
                                          <p:spTgt spid="10"/>
                                        </p:tgtEl>
                                        <p:attrNameLst>
                                          <p:attrName>ppt_x</p:attrName>
                                        </p:attrNameLst>
                                      </p:cBhvr>
                                      <p:tavLst>
                                        <p:tav tm="0">
                                          <p:val>
                                            <p:strVal val="0-#ppt_w/2"/>
                                          </p:val>
                                        </p:tav>
                                        <p:tav tm="100000">
                                          <p:val>
                                            <p:strVal val="#ppt_x"/>
                                          </p:val>
                                        </p:tav>
                                      </p:tavLst>
                                    </p:anim>
                                    <p:anim calcmode="lin" valueType="num">
                                      <p:cBhvr additive="base">
                                        <p:cTn id="62" dur="3000" fill="hold"/>
                                        <p:tgtEl>
                                          <p:spTgt spid="10"/>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3000" fill="hold"/>
                                        <p:tgtEl>
                                          <p:spTgt spid="12"/>
                                        </p:tgtEl>
                                        <p:attrNameLst>
                                          <p:attrName>ppt_x</p:attrName>
                                        </p:attrNameLst>
                                      </p:cBhvr>
                                      <p:tavLst>
                                        <p:tav tm="0">
                                          <p:val>
                                            <p:strVal val="0-#ppt_w/2"/>
                                          </p:val>
                                        </p:tav>
                                        <p:tav tm="100000">
                                          <p:val>
                                            <p:strVal val="#ppt_x"/>
                                          </p:val>
                                        </p:tav>
                                      </p:tavLst>
                                    </p:anim>
                                    <p:anim calcmode="lin" valueType="num">
                                      <p:cBhvr additive="base">
                                        <p:cTn id="66" dur="3000" fill="hold"/>
                                        <p:tgtEl>
                                          <p:spTgt spid="12"/>
                                        </p:tgtEl>
                                        <p:attrNameLst>
                                          <p:attrName>ppt_y</p:attrName>
                                        </p:attrNameLst>
                                      </p:cBhvr>
                                      <p:tavLst>
                                        <p:tav tm="0">
                                          <p:val>
                                            <p:strVal val="#ppt_y"/>
                                          </p:val>
                                        </p:tav>
                                        <p:tav tm="100000">
                                          <p:val>
                                            <p:strVal val="#ppt_y"/>
                                          </p:val>
                                        </p:tav>
                                      </p:tavLst>
                                    </p:anim>
                                  </p:childTnLst>
                                </p:cTn>
                              </p:par>
                              <p:par>
                                <p:cTn id="67" presetID="2" presetClass="entr" presetSubtype="8" fill="hold"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3000" fill="hold"/>
                                        <p:tgtEl>
                                          <p:spTgt spid="14"/>
                                        </p:tgtEl>
                                        <p:attrNameLst>
                                          <p:attrName>ppt_x</p:attrName>
                                        </p:attrNameLst>
                                      </p:cBhvr>
                                      <p:tavLst>
                                        <p:tav tm="0">
                                          <p:val>
                                            <p:strVal val="0-#ppt_w/2"/>
                                          </p:val>
                                        </p:tav>
                                        <p:tav tm="100000">
                                          <p:val>
                                            <p:strVal val="#ppt_x"/>
                                          </p:val>
                                        </p:tav>
                                      </p:tavLst>
                                    </p:anim>
                                    <p:anim calcmode="lin" valueType="num">
                                      <p:cBhvr additive="base">
                                        <p:cTn id="70" dur="3000" fill="hold"/>
                                        <p:tgtEl>
                                          <p:spTgt spid="14"/>
                                        </p:tgtEl>
                                        <p:attrNameLst>
                                          <p:attrName>ppt_y</p:attrName>
                                        </p:attrNameLst>
                                      </p:cBhvr>
                                      <p:tavLst>
                                        <p:tav tm="0">
                                          <p:val>
                                            <p:strVal val="#ppt_y"/>
                                          </p:val>
                                        </p:tav>
                                        <p:tav tm="100000">
                                          <p:val>
                                            <p:strVal val="#ppt_y"/>
                                          </p:val>
                                        </p:tav>
                                      </p:tavLst>
                                    </p:anim>
                                  </p:childTnLst>
                                </p:cTn>
                              </p:par>
                              <p:par>
                                <p:cTn id="71" presetID="2" presetClass="entr" presetSubtype="8"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3000" fill="hold"/>
                                        <p:tgtEl>
                                          <p:spTgt spid="16"/>
                                        </p:tgtEl>
                                        <p:attrNameLst>
                                          <p:attrName>ppt_x</p:attrName>
                                        </p:attrNameLst>
                                      </p:cBhvr>
                                      <p:tavLst>
                                        <p:tav tm="0">
                                          <p:val>
                                            <p:strVal val="0-#ppt_w/2"/>
                                          </p:val>
                                        </p:tav>
                                        <p:tav tm="100000">
                                          <p:val>
                                            <p:strVal val="#ppt_x"/>
                                          </p:val>
                                        </p:tav>
                                      </p:tavLst>
                                    </p:anim>
                                    <p:anim calcmode="lin" valueType="num">
                                      <p:cBhvr additive="base">
                                        <p:cTn id="74" dur="3000" fill="hold"/>
                                        <p:tgtEl>
                                          <p:spTgt spid="16"/>
                                        </p:tgtEl>
                                        <p:attrNameLst>
                                          <p:attrName>ppt_y</p:attrName>
                                        </p:attrNameLst>
                                      </p:cBhvr>
                                      <p:tavLst>
                                        <p:tav tm="0">
                                          <p:val>
                                            <p:strVal val="#ppt_y"/>
                                          </p:val>
                                        </p:tav>
                                        <p:tav tm="100000">
                                          <p:val>
                                            <p:strVal val="#ppt_y"/>
                                          </p:val>
                                        </p:tav>
                                      </p:tavLst>
                                    </p:anim>
                                  </p:childTnLst>
                                </p:cTn>
                              </p:par>
                            </p:childTnLst>
                          </p:cTn>
                        </p:par>
                        <p:par>
                          <p:cTn id="75" fill="hold" nodeType="afterGroup">
                            <p:stCondLst>
                              <p:cond delay="3000"/>
                            </p:stCondLst>
                            <p:childTnLst>
                              <p:par>
                                <p:cTn id="76" presetID="2" presetClass="exit" presetSubtype="2" fill="hold" nodeType="afterEffect">
                                  <p:stCondLst>
                                    <p:cond delay="0"/>
                                  </p:stCondLst>
                                  <p:childTnLst>
                                    <p:anim calcmode="lin" valueType="num">
                                      <p:cBhvr additive="base">
                                        <p:cTn id="77" dur="3000"/>
                                        <p:tgtEl>
                                          <p:spTgt spid="7"/>
                                        </p:tgtEl>
                                        <p:attrNameLst>
                                          <p:attrName>ppt_x</p:attrName>
                                        </p:attrNameLst>
                                      </p:cBhvr>
                                      <p:tavLst>
                                        <p:tav tm="0">
                                          <p:val>
                                            <p:strVal val="ppt_x"/>
                                          </p:val>
                                        </p:tav>
                                        <p:tav tm="100000">
                                          <p:val>
                                            <p:strVal val="1+ppt_w/2"/>
                                          </p:val>
                                        </p:tav>
                                      </p:tavLst>
                                    </p:anim>
                                    <p:anim calcmode="lin" valueType="num">
                                      <p:cBhvr additive="base">
                                        <p:cTn id="78" dur="3000"/>
                                        <p:tgtEl>
                                          <p:spTgt spid="7"/>
                                        </p:tgtEl>
                                        <p:attrNameLst>
                                          <p:attrName>ppt_y</p:attrName>
                                        </p:attrNameLst>
                                      </p:cBhvr>
                                      <p:tavLst>
                                        <p:tav tm="0">
                                          <p:val>
                                            <p:strVal val="ppt_y"/>
                                          </p:val>
                                        </p:tav>
                                        <p:tav tm="100000">
                                          <p:val>
                                            <p:strVal val="ppt_y"/>
                                          </p:val>
                                        </p:tav>
                                      </p:tavLst>
                                    </p:anim>
                                    <p:set>
                                      <p:cBhvr>
                                        <p:cTn id="79" dur="1" fill="hold">
                                          <p:stCondLst>
                                            <p:cond delay="2999"/>
                                          </p:stCondLst>
                                        </p:cTn>
                                        <p:tgtEl>
                                          <p:spTgt spid="7"/>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3000"/>
                                        <p:tgtEl>
                                          <p:spTgt spid="9"/>
                                        </p:tgtEl>
                                        <p:attrNameLst>
                                          <p:attrName>ppt_x</p:attrName>
                                        </p:attrNameLst>
                                      </p:cBhvr>
                                      <p:tavLst>
                                        <p:tav tm="0">
                                          <p:val>
                                            <p:strVal val="ppt_x"/>
                                          </p:val>
                                        </p:tav>
                                        <p:tav tm="100000">
                                          <p:val>
                                            <p:strVal val="1+ppt_w/2"/>
                                          </p:val>
                                        </p:tav>
                                      </p:tavLst>
                                    </p:anim>
                                    <p:anim calcmode="lin" valueType="num">
                                      <p:cBhvr additive="base">
                                        <p:cTn id="82" dur="3000"/>
                                        <p:tgtEl>
                                          <p:spTgt spid="9"/>
                                        </p:tgtEl>
                                        <p:attrNameLst>
                                          <p:attrName>ppt_y</p:attrName>
                                        </p:attrNameLst>
                                      </p:cBhvr>
                                      <p:tavLst>
                                        <p:tav tm="0">
                                          <p:val>
                                            <p:strVal val="ppt_y"/>
                                          </p:val>
                                        </p:tav>
                                        <p:tav tm="100000">
                                          <p:val>
                                            <p:strVal val="ppt_y"/>
                                          </p:val>
                                        </p:tav>
                                      </p:tavLst>
                                    </p:anim>
                                    <p:set>
                                      <p:cBhvr>
                                        <p:cTn id="83" dur="1" fill="hold">
                                          <p:stCondLst>
                                            <p:cond delay="2999"/>
                                          </p:stCondLst>
                                        </p:cTn>
                                        <p:tgtEl>
                                          <p:spTgt spid="9"/>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3000"/>
                                        <p:tgtEl>
                                          <p:spTgt spid="11"/>
                                        </p:tgtEl>
                                        <p:attrNameLst>
                                          <p:attrName>ppt_x</p:attrName>
                                        </p:attrNameLst>
                                      </p:cBhvr>
                                      <p:tavLst>
                                        <p:tav tm="0">
                                          <p:val>
                                            <p:strVal val="ppt_x"/>
                                          </p:val>
                                        </p:tav>
                                        <p:tav tm="100000">
                                          <p:val>
                                            <p:strVal val="1+ppt_w/2"/>
                                          </p:val>
                                        </p:tav>
                                      </p:tavLst>
                                    </p:anim>
                                    <p:anim calcmode="lin" valueType="num">
                                      <p:cBhvr additive="base">
                                        <p:cTn id="86" dur="3000"/>
                                        <p:tgtEl>
                                          <p:spTgt spid="11"/>
                                        </p:tgtEl>
                                        <p:attrNameLst>
                                          <p:attrName>ppt_y</p:attrName>
                                        </p:attrNameLst>
                                      </p:cBhvr>
                                      <p:tavLst>
                                        <p:tav tm="0">
                                          <p:val>
                                            <p:strVal val="ppt_y"/>
                                          </p:val>
                                        </p:tav>
                                        <p:tav tm="100000">
                                          <p:val>
                                            <p:strVal val="ppt_y"/>
                                          </p:val>
                                        </p:tav>
                                      </p:tavLst>
                                    </p:anim>
                                    <p:set>
                                      <p:cBhvr>
                                        <p:cTn id="87" dur="1" fill="hold">
                                          <p:stCondLst>
                                            <p:cond delay="2999"/>
                                          </p:stCondLst>
                                        </p:cTn>
                                        <p:tgtEl>
                                          <p:spTgt spid="11"/>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3000"/>
                                        <p:tgtEl>
                                          <p:spTgt spid="13"/>
                                        </p:tgtEl>
                                        <p:attrNameLst>
                                          <p:attrName>ppt_x</p:attrName>
                                        </p:attrNameLst>
                                      </p:cBhvr>
                                      <p:tavLst>
                                        <p:tav tm="0">
                                          <p:val>
                                            <p:strVal val="ppt_x"/>
                                          </p:val>
                                        </p:tav>
                                        <p:tav tm="100000">
                                          <p:val>
                                            <p:strVal val="1+ppt_w/2"/>
                                          </p:val>
                                        </p:tav>
                                      </p:tavLst>
                                    </p:anim>
                                    <p:anim calcmode="lin" valueType="num">
                                      <p:cBhvr additive="base">
                                        <p:cTn id="90" dur="3000"/>
                                        <p:tgtEl>
                                          <p:spTgt spid="13"/>
                                        </p:tgtEl>
                                        <p:attrNameLst>
                                          <p:attrName>ppt_y</p:attrName>
                                        </p:attrNameLst>
                                      </p:cBhvr>
                                      <p:tavLst>
                                        <p:tav tm="0">
                                          <p:val>
                                            <p:strVal val="ppt_y"/>
                                          </p:val>
                                        </p:tav>
                                        <p:tav tm="100000">
                                          <p:val>
                                            <p:strVal val="ppt_y"/>
                                          </p:val>
                                        </p:tav>
                                      </p:tavLst>
                                    </p:anim>
                                    <p:set>
                                      <p:cBhvr>
                                        <p:cTn id="91" dur="1" fill="hold">
                                          <p:stCondLst>
                                            <p:cond delay="2999"/>
                                          </p:stCondLst>
                                        </p:cTn>
                                        <p:tgtEl>
                                          <p:spTgt spid="13"/>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3000"/>
                                        <p:tgtEl>
                                          <p:spTgt spid="15"/>
                                        </p:tgtEl>
                                        <p:attrNameLst>
                                          <p:attrName>ppt_x</p:attrName>
                                        </p:attrNameLst>
                                      </p:cBhvr>
                                      <p:tavLst>
                                        <p:tav tm="0">
                                          <p:val>
                                            <p:strVal val="ppt_x"/>
                                          </p:val>
                                        </p:tav>
                                        <p:tav tm="100000">
                                          <p:val>
                                            <p:strVal val="1+ppt_w/2"/>
                                          </p:val>
                                        </p:tav>
                                      </p:tavLst>
                                    </p:anim>
                                    <p:anim calcmode="lin" valueType="num">
                                      <p:cBhvr additive="base">
                                        <p:cTn id="94" dur="3000"/>
                                        <p:tgtEl>
                                          <p:spTgt spid="15"/>
                                        </p:tgtEl>
                                        <p:attrNameLst>
                                          <p:attrName>ppt_y</p:attrName>
                                        </p:attrNameLst>
                                      </p:cBhvr>
                                      <p:tavLst>
                                        <p:tav tm="0">
                                          <p:val>
                                            <p:strVal val="ppt_y"/>
                                          </p:val>
                                        </p:tav>
                                        <p:tav tm="100000">
                                          <p:val>
                                            <p:strVal val="ppt_y"/>
                                          </p:val>
                                        </p:tav>
                                      </p:tavLst>
                                    </p:anim>
                                    <p:set>
                                      <p:cBhvr>
                                        <p:cTn id="95" dur="1" fill="hold">
                                          <p:stCondLst>
                                            <p:cond delay="2999"/>
                                          </p:stCondLst>
                                        </p:cTn>
                                        <p:tgtEl>
                                          <p:spTgt spid="15"/>
                                        </p:tgtEl>
                                        <p:attrNameLst>
                                          <p:attrName>style.visibility</p:attrName>
                                        </p:attrNameLst>
                                      </p:cBhvr>
                                      <p:to>
                                        <p:strVal val="hidden"/>
                                      </p:to>
                                    </p:set>
                                  </p:childTnLst>
                                </p:cTn>
                              </p:par>
                              <p:par>
                                <p:cTn id="96" presetID="2" presetClass="exit" presetSubtype="8" fill="hold" nodeType="withEffect">
                                  <p:stCondLst>
                                    <p:cond delay="0"/>
                                  </p:stCondLst>
                                  <p:childTnLst>
                                    <p:anim calcmode="lin" valueType="num">
                                      <p:cBhvr additive="base">
                                        <p:cTn id="97" dur="3000"/>
                                        <p:tgtEl>
                                          <p:spTgt spid="8"/>
                                        </p:tgtEl>
                                        <p:attrNameLst>
                                          <p:attrName>ppt_x</p:attrName>
                                        </p:attrNameLst>
                                      </p:cBhvr>
                                      <p:tavLst>
                                        <p:tav tm="0">
                                          <p:val>
                                            <p:strVal val="ppt_x"/>
                                          </p:val>
                                        </p:tav>
                                        <p:tav tm="100000">
                                          <p:val>
                                            <p:strVal val="0-ppt_w/2"/>
                                          </p:val>
                                        </p:tav>
                                      </p:tavLst>
                                    </p:anim>
                                    <p:anim calcmode="lin" valueType="num">
                                      <p:cBhvr additive="base">
                                        <p:cTn id="98" dur="3000"/>
                                        <p:tgtEl>
                                          <p:spTgt spid="8"/>
                                        </p:tgtEl>
                                        <p:attrNameLst>
                                          <p:attrName>ppt_y</p:attrName>
                                        </p:attrNameLst>
                                      </p:cBhvr>
                                      <p:tavLst>
                                        <p:tav tm="0">
                                          <p:val>
                                            <p:strVal val="ppt_y"/>
                                          </p:val>
                                        </p:tav>
                                        <p:tav tm="100000">
                                          <p:val>
                                            <p:strVal val="ppt_y"/>
                                          </p:val>
                                        </p:tav>
                                      </p:tavLst>
                                    </p:anim>
                                    <p:set>
                                      <p:cBhvr>
                                        <p:cTn id="99" dur="1" fill="hold">
                                          <p:stCondLst>
                                            <p:cond delay="2999"/>
                                          </p:stCondLst>
                                        </p:cTn>
                                        <p:tgtEl>
                                          <p:spTgt spid="8"/>
                                        </p:tgtEl>
                                        <p:attrNameLst>
                                          <p:attrName>style.visibility</p:attrName>
                                        </p:attrNameLst>
                                      </p:cBhvr>
                                      <p:to>
                                        <p:strVal val="hidden"/>
                                      </p:to>
                                    </p:set>
                                  </p:childTnLst>
                                </p:cTn>
                              </p:par>
                              <p:par>
                                <p:cTn id="100" presetID="2" presetClass="exit" presetSubtype="8" fill="hold" nodeType="withEffect">
                                  <p:stCondLst>
                                    <p:cond delay="0"/>
                                  </p:stCondLst>
                                  <p:childTnLst>
                                    <p:anim calcmode="lin" valueType="num">
                                      <p:cBhvr additive="base">
                                        <p:cTn id="101" dur="3000"/>
                                        <p:tgtEl>
                                          <p:spTgt spid="10"/>
                                        </p:tgtEl>
                                        <p:attrNameLst>
                                          <p:attrName>ppt_x</p:attrName>
                                        </p:attrNameLst>
                                      </p:cBhvr>
                                      <p:tavLst>
                                        <p:tav tm="0">
                                          <p:val>
                                            <p:strVal val="ppt_x"/>
                                          </p:val>
                                        </p:tav>
                                        <p:tav tm="100000">
                                          <p:val>
                                            <p:strVal val="0-ppt_w/2"/>
                                          </p:val>
                                        </p:tav>
                                      </p:tavLst>
                                    </p:anim>
                                    <p:anim calcmode="lin" valueType="num">
                                      <p:cBhvr additive="base">
                                        <p:cTn id="102" dur="3000"/>
                                        <p:tgtEl>
                                          <p:spTgt spid="10"/>
                                        </p:tgtEl>
                                        <p:attrNameLst>
                                          <p:attrName>ppt_y</p:attrName>
                                        </p:attrNameLst>
                                      </p:cBhvr>
                                      <p:tavLst>
                                        <p:tav tm="0">
                                          <p:val>
                                            <p:strVal val="ppt_y"/>
                                          </p:val>
                                        </p:tav>
                                        <p:tav tm="100000">
                                          <p:val>
                                            <p:strVal val="ppt_y"/>
                                          </p:val>
                                        </p:tav>
                                      </p:tavLst>
                                    </p:anim>
                                    <p:set>
                                      <p:cBhvr>
                                        <p:cTn id="103" dur="1" fill="hold">
                                          <p:stCondLst>
                                            <p:cond delay="2999"/>
                                          </p:stCondLst>
                                        </p:cTn>
                                        <p:tgtEl>
                                          <p:spTgt spid="10"/>
                                        </p:tgtEl>
                                        <p:attrNameLst>
                                          <p:attrName>style.visibility</p:attrName>
                                        </p:attrNameLst>
                                      </p:cBhvr>
                                      <p:to>
                                        <p:strVal val="hidden"/>
                                      </p:to>
                                    </p:set>
                                  </p:childTnLst>
                                </p:cTn>
                              </p:par>
                              <p:par>
                                <p:cTn id="104" presetID="2" presetClass="exit" presetSubtype="8" fill="hold" nodeType="withEffect">
                                  <p:stCondLst>
                                    <p:cond delay="0"/>
                                  </p:stCondLst>
                                  <p:childTnLst>
                                    <p:anim calcmode="lin" valueType="num">
                                      <p:cBhvr additive="base">
                                        <p:cTn id="105" dur="3000"/>
                                        <p:tgtEl>
                                          <p:spTgt spid="12"/>
                                        </p:tgtEl>
                                        <p:attrNameLst>
                                          <p:attrName>ppt_x</p:attrName>
                                        </p:attrNameLst>
                                      </p:cBhvr>
                                      <p:tavLst>
                                        <p:tav tm="0">
                                          <p:val>
                                            <p:strVal val="ppt_x"/>
                                          </p:val>
                                        </p:tav>
                                        <p:tav tm="100000">
                                          <p:val>
                                            <p:strVal val="0-ppt_w/2"/>
                                          </p:val>
                                        </p:tav>
                                      </p:tavLst>
                                    </p:anim>
                                    <p:anim calcmode="lin" valueType="num">
                                      <p:cBhvr additive="base">
                                        <p:cTn id="106" dur="3000"/>
                                        <p:tgtEl>
                                          <p:spTgt spid="12"/>
                                        </p:tgtEl>
                                        <p:attrNameLst>
                                          <p:attrName>ppt_y</p:attrName>
                                        </p:attrNameLst>
                                      </p:cBhvr>
                                      <p:tavLst>
                                        <p:tav tm="0">
                                          <p:val>
                                            <p:strVal val="ppt_y"/>
                                          </p:val>
                                        </p:tav>
                                        <p:tav tm="100000">
                                          <p:val>
                                            <p:strVal val="ppt_y"/>
                                          </p:val>
                                        </p:tav>
                                      </p:tavLst>
                                    </p:anim>
                                    <p:set>
                                      <p:cBhvr>
                                        <p:cTn id="107" dur="1" fill="hold">
                                          <p:stCondLst>
                                            <p:cond delay="2999"/>
                                          </p:stCondLst>
                                        </p:cTn>
                                        <p:tgtEl>
                                          <p:spTgt spid="12"/>
                                        </p:tgtEl>
                                        <p:attrNameLst>
                                          <p:attrName>style.visibility</p:attrName>
                                        </p:attrNameLst>
                                      </p:cBhvr>
                                      <p:to>
                                        <p:strVal val="hidden"/>
                                      </p:to>
                                    </p:set>
                                  </p:childTnLst>
                                </p:cTn>
                              </p:par>
                              <p:par>
                                <p:cTn id="108" presetID="2" presetClass="exit" presetSubtype="8" fill="hold" nodeType="withEffect">
                                  <p:stCondLst>
                                    <p:cond delay="0"/>
                                  </p:stCondLst>
                                  <p:childTnLst>
                                    <p:anim calcmode="lin" valueType="num">
                                      <p:cBhvr additive="base">
                                        <p:cTn id="109" dur="3000"/>
                                        <p:tgtEl>
                                          <p:spTgt spid="14"/>
                                        </p:tgtEl>
                                        <p:attrNameLst>
                                          <p:attrName>ppt_x</p:attrName>
                                        </p:attrNameLst>
                                      </p:cBhvr>
                                      <p:tavLst>
                                        <p:tav tm="0">
                                          <p:val>
                                            <p:strVal val="ppt_x"/>
                                          </p:val>
                                        </p:tav>
                                        <p:tav tm="100000">
                                          <p:val>
                                            <p:strVal val="0-ppt_w/2"/>
                                          </p:val>
                                        </p:tav>
                                      </p:tavLst>
                                    </p:anim>
                                    <p:anim calcmode="lin" valueType="num">
                                      <p:cBhvr additive="base">
                                        <p:cTn id="110" dur="3000"/>
                                        <p:tgtEl>
                                          <p:spTgt spid="14"/>
                                        </p:tgtEl>
                                        <p:attrNameLst>
                                          <p:attrName>ppt_y</p:attrName>
                                        </p:attrNameLst>
                                      </p:cBhvr>
                                      <p:tavLst>
                                        <p:tav tm="0">
                                          <p:val>
                                            <p:strVal val="ppt_y"/>
                                          </p:val>
                                        </p:tav>
                                        <p:tav tm="100000">
                                          <p:val>
                                            <p:strVal val="ppt_y"/>
                                          </p:val>
                                        </p:tav>
                                      </p:tavLst>
                                    </p:anim>
                                    <p:set>
                                      <p:cBhvr>
                                        <p:cTn id="111" dur="1" fill="hold">
                                          <p:stCondLst>
                                            <p:cond delay="2999"/>
                                          </p:stCondLst>
                                        </p:cTn>
                                        <p:tgtEl>
                                          <p:spTgt spid="14"/>
                                        </p:tgtEl>
                                        <p:attrNameLst>
                                          <p:attrName>style.visibility</p:attrName>
                                        </p:attrNameLst>
                                      </p:cBhvr>
                                      <p:to>
                                        <p:strVal val="hidden"/>
                                      </p:to>
                                    </p:set>
                                  </p:childTnLst>
                                </p:cTn>
                              </p:par>
                              <p:par>
                                <p:cTn id="112" presetID="2" presetClass="exit" presetSubtype="8" fill="hold" nodeType="withEffect">
                                  <p:stCondLst>
                                    <p:cond delay="0"/>
                                  </p:stCondLst>
                                  <p:childTnLst>
                                    <p:anim calcmode="lin" valueType="num">
                                      <p:cBhvr additive="base">
                                        <p:cTn id="113" dur="3000"/>
                                        <p:tgtEl>
                                          <p:spTgt spid="16"/>
                                        </p:tgtEl>
                                        <p:attrNameLst>
                                          <p:attrName>ppt_x</p:attrName>
                                        </p:attrNameLst>
                                      </p:cBhvr>
                                      <p:tavLst>
                                        <p:tav tm="0">
                                          <p:val>
                                            <p:strVal val="ppt_x"/>
                                          </p:val>
                                        </p:tav>
                                        <p:tav tm="100000">
                                          <p:val>
                                            <p:strVal val="0-ppt_w/2"/>
                                          </p:val>
                                        </p:tav>
                                      </p:tavLst>
                                    </p:anim>
                                    <p:anim calcmode="lin" valueType="num">
                                      <p:cBhvr additive="base">
                                        <p:cTn id="114" dur="3000"/>
                                        <p:tgtEl>
                                          <p:spTgt spid="16"/>
                                        </p:tgtEl>
                                        <p:attrNameLst>
                                          <p:attrName>ppt_y</p:attrName>
                                        </p:attrNameLst>
                                      </p:cBhvr>
                                      <p:tavLst>
                                        <p:tav tm="0">
                                          <p:val>
                                            <p:strVal val="ppt_y"/>
                                          </p:val>
                                        </p:tav>
                                        <p:tav tm="100000">
                                          <p:val>
                                            <p:strVal val="ppt_y"/>
                                          </p:val>
                                        </p:tav>
                                      </p:tavLst>
                                    </p:anim>
                                    <p:set>
                                      <p:cBhvr>
                                        <p:cTn id="115" dur="1" fill="hold">
                                          <p:stCondLst>
                                            <p:cond delay="2999"/>
                                          </p:stCondLst>
                                        </p:cTn>
                                        <p:tgtEl>
                                          <p:spTgt spid="16"/>
                                        </p:tgtEl>
                                        <p:attrNameLst>
                                          <p:attrName>style.visibility</p:attrName>
                                        </p:attrNameLst>
                                      </p:cBhvr>
                                      <p:to>
                                        <p:strVal val="hidden"/>
                                      </p:to>
                                    </p:set>
                                  </p:childTnLst>
                                </p:cTn>
                              </p:par>
                              <p:par>
                                <p:cTn id="116" presetID="23" presetClass="entr" presetSubtype="288" fill="hold" nodeType="withEffect">
                                  <p:stCondLst>
                                    <p:cond delay="0"/>
                                  </p:stCondLst>
                                  <p:childTnLst>
                                    <p:set>
                                      <p:cBhvr>
                                        <p:cTn id="117" dur="1" fill="hold">
                                          <p:stCondLst>
                                            <p:cond delay="0"/>
                                          </p:stCondLst>
                                        </p:cTn>
                                        <p:tgtEl>
                                          <p:spTgt spid="5"/>
                                        </p:tgtEl>
                                        <p:attrNameLst>
                                          <p:attrName>style.visibility</p:attrName>
                                        </p:attrNameLst>
                                      </p:cBhvr>
                                      <p:to>
                                        <p:strVal val="visible"/>
                                      </p:to>
                                    </p:set>
                                    <p:anim calcmode="lin" valueType="num">
                                      <p:cBhvr>
                                        <p:cTn id="118" dur="3000" fill="hold"/>
                                        <p:tgtEl>
                                          <p:spTgt spid="5"/>
                                        </p:tgtEl>
                                        <p:attrNameLst>
                                          <p:attrName>ppt_w</p:attrName>
                                        </p:attrNameLst>
                                      </p:cBhvr>
                                      <p:tavLst>
                                        <p:tav tm="0">
                                          <p:val>
                                            <p:strVal val="4/3*#ppt_w"/>
                                          </p:val>
                                        </p:tav>
                                        <p:tav tm="100000">
                                          <p:val>
                                            <p:strVal val="#ppt_w"/>
                                          </p:val>
                                        </p:tav>
                                      </p:tavLst>
                                    </p:anim>
                                    <p:anim calcmode="lin" valueType="num">
                                      <p:cBhvr>
                                        <p:cTn id="119" dur="3000" fill="hold"/>
                                        <p:tgtEl>
                                          <p:spTgt spid="5"/>
                                        </p:tgtEl>
                                        <p:attrNameLst>
                                          <p:attrName>ppt_h</p:attrName>
                                        </p:attrNameLst>
                                      </p:cBhvr>
                                      <p:tavLst>
                                        <p:tav tm="0">
                                          <p:val>
                                            <p:strVal val="4/3*#ppt_h"/>
                                          </p:val>
                                        </p:tav>
                                        <p:tav tm="100000">
                                          <p:val>
                                            <p:strVal val="#ppt_h"/>
                                          </p:val>
                                        </p:tav>
                                      </p:tavLst>
                                    </p:anim>
                                  </p:childTnLst>
                                </p:cTn>
                              </p:par>
                              <p:par>
                                <p:cTn id="120" presetID="16" presetClass="entr" presetSubtype="37" fill="hold" nodeType="withEffect">
                                  <p:stCondLst>
                                    <p:cond delay="0"/>
                                  </p:stCondLst>
                                  <p:childTnLst>
                                    <p:set>
                                      <p:cBhvr>
                                        <p:cTn id="121" dur="1" fill="hold">
                                          <p:stCondLst>
                                            <p:cond delay="0"/>
                                          </p:stCondLst>
                                        </p:cTn>
                                        <p:tgtEl>
                                          <p:spTgt spid="5"/>
                                        </p:tgtEl>
                                        <p:attrNameLst>
                                          <p:attrName>style.visibility</p:attrName>
                                        </p:attrNameLst>
                                      </p:cBhvr>
                                      <p:to>
                                        <p:strVal val="visible"/>
                                      </p:to>
                                    </p:set>
                                    <p:animEffect transition="in" filter="barn(outVertical)">
                                      <p:cBhvr>
                                        <p:cTn id="122" dur="3000"/>
                                        <p:tgtEl>
                                          <p:spTgt spid="5"/>
                                        </p:tgtEl>
                                      </p:cBhvr>
                                    </p:animEffect>
                                  </p:childTnLst>
                                </p:cTn>
                              </p:par>
                            </p:childTnLst>
                          </p:cTn>
                        </p:par>
                        <p:par>
                          <p:cTn id="123" fill="hold" nodeType="afterGroup">
                            <p:stCondLst>
                              <p:cond delay="6000"/>
                            </p:stCondLst>
                            <p:childTnLst>
                              <p:par>
                                <p:cTn id="124" presetID="40" presetClass="entr" presetSubtype="0" fill="hold" grpId="0" nodeType="afterEffect">
                                  <p:stCondLst>
                                    <p:cond delay="0"/>
                                  </p:stCondLst>
                                  <p:iterate type="lt">
                                    <p:tmPct val="10000"/>
                                  </p:iterate>
                                  <p:childTnLst>
                                    <p:set>
                                      <p:cBhvr>
                                        <p:cTn id="125" dur="1" fill="hold">
                                          <p:stCondLst>
                                            <p:cond delay="0"/>
                                          </p:stCondLst>
                                        </p:cTn>
                                        <p:tgtEl>
                                          <p:spTgt spid="18"/>
                                        </p:tgtEl>
                                        <p:attrNameLst>
                                          <p:attrName>style.visibility</p:attrName>
                                        </p:attrNameLst>
                                      </p:cBhvr>
                                      <p:to>
                                        <p:strVal val="visible"/>
                                      </p:to>
                                    </p:set>
                                    <p:animEffect transition="in" filter="fade">
                                      <p:cBhvr>
                                        <p:cTn id="126" dur="1000"/>
                                        <p:tgtEl>
                                          <p:spTgt spid="18"/>
                                        </p:tgtEl>
                                      </p:cBhvr>
                                    </p:animEffect>
                                    <p:anim calcmode="lin" valueType="num">
                                      <p:cBhvr>
                                        <p:cTn id="127" dur="1000" fill="hold"/>
                                        <p:tgtEl>
                                          <p:spTgt spid="18"/>
                                        </p:tgtEl>
                                        <p:attrNameLst>
                                          <p:attrName>ppt_x</p:attrName>
                                        </p:attrNameLst>
                                      </p:cBhvr>
                                      <p:tavLst>
                                        <p:tav tm="0">
                                          <p:val>
                                            <p:strVal val="#ppt_x-.1"/>
                                          </p:val>
                                        </p:tav>
                                        <p:tav tm="100000">
                                          <p:val>
                                            <p:strVal val="#ppt_x"/>
                                          </p:val>
                                        </p:tav>
                                      </p:tavLst>
                                    </p:anim>
                                    <p:anim calcmode="lin" valueType="num">
                                      <p:cBhvr>
                                        <p:cTn id="128"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c6d9tcp.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0" y="0"/>
            <a:ext cx="1143000" cy="5715000"/>
          </a:xfrm>
          <a:prstGeom prst="diamond">
            <a:avLst/>
          </a:prstGeom>
          <a:noFill/>
          <a:ln w="57150">
            <a:solidFill>
              <a:srgbClr val="856B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ombo"/>
          <p:cNvSpPr/>
          <p:nvPr/>
        </p:nvSpPr>
        <p:spPr>
          <a:xfrm>
            <a:off x="1143000" y="0"/>
            <a:ext cx="1143000" cy="5715000"/>
          </a:xfrm>
          <a:prstGeom prst="diamond">
            <a:avLst/>
          </a:prstGeom>
          <a:noFill/>
          <a:ln w="57150">
            <a:solidFill>
              <a:srgbClr val="856B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ombo"/>
          <p:cNvSpPr/>
          <p:nvPr/>
        </p:nvSpPr>
        <p:spPr>
          <a:xfrm>
            <a:off x="2286000" y="0"/>
            <a:ext cx="1285875" cy="5715000"/>
          </a:xfrm>
          <a:prstGeom prst="diamond">
            <a:avLst/>
          </a:prstGeom>
          <a:noFill/>
          <a:ln w="57150">
            <a:solidFill>
              <a:srgbClr val="856B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ombo"/>
          <p:cNvSpPr/>
          <p:nvPr/>
        </p:nvSpPr>
        <p:spPr>
          <a:xfrm>
            <a:off x="3500438" y="0"/>
            <a:ext cx="1214437" cy="5715000"/>
          </a:xfrm>
          <a:prstGeom prst="diamond">
            <a:avLst/>
          </a:prstGeom>
          <a:noFill/>
          <a:ln w="57150">
            <a:solidFill>
              <a:srgbClr val="856B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ombo"/>
          <p:cNvSpPr/>
          <p:nvPr/>
        </p:nvSpPr>
        <p:spPr>
          <a:xfrm>
            <a:off x="4786313" y="0"/>
            <a:ext cx="1143000" cy="5715000"/>
          </a:xfrm>
          <a:prstGeom prst="diamond">
            <a:avLst/>
          </a:prstGeom>
          <a:noFill/>
          <a:ln w="57150">
            <a:solidFill>
              <a:srgbClr val="856B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ombo"/>
          <p:cNvSpPr/>
          <p:nvPr/>
        </p:nvSpPr>
        <p:spPr>
          <a:xfrm>
            <a:off x="5929313" y="0"/>
            <a:ext cx="1143000" cy="5715000"/>
          </a:xfrm>
          <a:prstGeom prst="diamond">
            <a:avLst/>
          </a:prstGeom>
          <a:noFill/>
          <a:ln w="57150">
            <a:solidFill>
              <a:srgbClr val="856B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ombo"/>
          <p:cNvSpPr/>
          <p:nvPr/>
        </p:nvSpPr>
        <p:spPr>
          <a:xfrm>
            <a:off x="7072313" y="0"/>
            <a:ext cx="1285875" cy="5715000"/>
          </a:xfrm>
          <a:prstGeom prst="diamond">
            <a:avLst/>
          </a:prstGeom>
          <a:noFill/>
          <a:ln w="57150">
            <a:solidFill>
              <a:srgbClr val="856B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ombo"/>
          <p:cNvSpPr/>
          <p:nvPr/>
        </p:nvSpPr>
        <p:spPr>
          <a:xfrm>
            <a:off x="8286750" y="0"/>
            <a:ext cx="1214438" cy="5715000"/>
          </a:xfrm>
          <a:prstGeom prst="diamond">
            <a:avLst/>
          </a:prstGeom>
          <a:noFill/>
          <a:ln w="57150">
            <a:solidFill>
              <a:srgbClr val="856B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684213" y="4791075"/>
            <a:ext cx="7991475"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Para ello hay que coger la flor del azafrán con la izquierda y con la uña del pulgar se corta el rabillo por debajo de los estigmas cogiéndolos con la derecha.</a:t>
            </a:r>
          </a:p>
        </p:txBody>
      </p:sp>
    </p:spTree>
  </p:cSld>
  <p:clrMapOvr>
    <a:masterClrMapping/>
  </p:clrMapOvr>
  <mc:AlternateContent xmlns:mc="http://schemas.openxmlformats.org/markup-compatibility/2006" xmlns:p14="http://schemas.microsoft.com/office/powerpoint/2010/main">
    <mc:Choice Requires="p14">
      <p:transition spd="slow" p14:dur="3250" advTm="21000">
        <p14:honeycomb/>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3000" fill="hold"/>
                                        <p:tgtEl>
                                          <p:spTgt spid="19"/>
                                        </p:tgtEl>
                                        <p:attrNameLst>
                                          <p:attrName>ppt_x</p:attrName>
                                        </p:attrNameLst>
                                      </p:cBhvr>
                                      <p:tavLst>
                                        <p:tav tm="0">
                                          <p:val>
                                            <p:strVal val="1+#ppt_w/2"/>
                                          </p:val>
                                        </p:tav>
                                        <p:tav tm="100000">
                                          <p:val>
                                            <p:strVal val="#ppt_x"/>
                                          </p:val>
                                        </p:tav>
                                      </p:tavLst>
                                    </p:anim>
                                    <p:anim calcmode="lin" valueType="num">
                                      <p:cBhvr additive="base">
                                        <p:cTn id="24" dur="3000" fill="hold"/>
                                        <p:tgtEl>
                                          <p:spTgt spid="19"/>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3000" fill="hold"/>
                                        <p:tgtEl>
                                          <p:spTgt spid="20"/>
                                        </p:tgtEl>
                                        <p:attrNameLst>
                                          <p:attrName>ppt_x</p:attrName>
                                        </p:attrNameLst>
                                      </p:cBhvr>
                                      <p:tavLst>
                                        <p:tav tm="0">
                                          <p:val>
                                            <p:strVal val="1+#ppt_w/2"/>
                                          </p:val>
                                        </p:tav>
                                        <p:tav tm="100000">
                                          <p:val>
                                            <p:strVal val="#ppt_x"/>
                                          </p:val>
                                        </p:tav>
                                      </p:tavLst>
                                    </p:anim>
                                    <p:anim calcmode="lin" valueType="num">
                                      <p:cBhvr additive="base">
                                        <p:cTn id="28" dur="3000" fill="hold"/>
                                        <p:tgtEl>
                                          <p:spTgt spid="20"/>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3000" fill="hold"/>
                                        <p:tgtEl>
                                          <p:spTgt spid="21"/>
                                        </p:tgtEl>
                                        <p:attrNameLst>
                                          <p:attrName>ppt_x</p:attrName>
                                        </p:attrNameLst>
                                      </p:cBhvr>
                                      <p:tavLst>
                                        <p:tav tm="0">
                                          <p:val>
                                            <p:strVal val="1+#ppt_w/2"/>
                                          </p:val>
                                        </p:tav>
                                        <p:tav tm="100000">
                                          <p:val>
                                            <p:strVal val="#ppt_x"/>
                                          </p:val>
                                        </p:tav>
                                      </p:tavLst>
                                    </p:anim>
                                    <p:anim calcmode="lin" valueType="num">
                                      <p:cBhvr additive="base">
                                        <p:cTn id="32" dur="3000" fill="hold"/>
                                        <p:tgtEl>
                                          <p:spTgt spid="21"/>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3000" fill="hold"/>
                                        <p:tgtEl>
                                          <p:spTgt spid="22"/>
                                        </p:tgtEl>
                                        <p:attrNameLst>
                                          <p:attrName>ppt_x</p:attrName>
                                        </p:attrNameLst>
                                      </p:cBhvr>
                                      <p:tavLst>
                                        <p:tav tm="0">
                                          <p:val>
                                            <p:strVal val="1+#ppt_w/2"/>
                                          </p:val>
                                        </p:tav>
                                        <p:tav tm="100000">
                                          <p:val>
                                            <p:strVal val="#ppt_x"/>
                                          </p:val>
                                        </p:tav>
                                      </p:tavLst>
                                    </p:anim>
                                    <p:anim calcmode="lin" valueType="num">
                                      <p:cBhvr additive="base">
                                        <p:cTn id="36" dur="3000" fill="hold"/>
                                        <p:tgtEl>
                                          <p:spTgt spid="22"/>
                                        </p:tgtEl>
                                        <p:attrNameLst>
                                          <p:attrName>ppt_y</p:attrName>
                                        </p:attrNameLst>
                                      </p:cBhvr>
                                      <p:tavLst>
                                        <p:tav tm="0">
                                          <p:val>
                                            <p:strVal val="#ppt_y"/>
                                          </p:val>
                                        </p:tav>
                                        <p:tav tm="100000">
                                          <p:val>
                                            <p:strVal val="#ppt_y"/>
                                          </p:val>
                                        </p:tav>
                                      </p:tavLst>
                                    </p:anim>
                                  </p:childTnLst>
                                </p:cTn>
                              </p:par>
                              <p:par>
                                <p:cTn id="37" presetID="19" presetClass="entr" presetSubtype="10" fill="hold" grpId="1" nodeType="with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3000" fill="hold"/>
                                        <p:tgtEl>
                                          <p:spTgt spid="5"/>
                                        </p:tgtEl>
                                        <p:attrNameLst>
                                          <p:attrName>ppt_w</p:attrName>
                                        </p:attrNameLst>
                                      </p:cBhvr>
                                      <p:tavLst>
                                        <p:tav tm="0" fmla="#ppt_w*sin(2.5*pi*$)">
                                          <p:val>
                                            <p:fltVal val="0"/>
                                          </p:val>
                                        </p:tav>
                                        <p:tav tm="100000">
                                          <p:val>
                                            <p:fltVal val="1"/>
                                          </p:val>
                                        </p:tav>
                                      </p:tavLst>
                                    </p:anim>
                                    <p:anim calcmode="lin" valueType="num">
                                      <p:cBhvr>
                                        <p:cTn id="40" dur="3000" fill="hold"/>
                                        <p:tgtEl>
                                          <p:spTgt spid="5"/>
                                        </p:tgtEl>
                                        <p:attrNameLst>
                                          <p:attrName>ppt_h</p:attrName>
                                        </p:attrNameLst>
                                      </p:cBhvr>
                                      <p:tavLst>
                                        <p:tav tm="0">
                                          <p:val>
                                            <p:strVal val="#ppt_h"/>
                                          </p:val>
                                        </p:tav>
                                        <p:tav tm="100000">
                                          <p:val>
                                            <p:strVal val="#ppt_h"/>
                                          </p:val>
                                        </p:tav>
                                      </p:tavLst>
                                    </p:anim>
                                  </p:childTnLst>
                                </p:cTn>
                              </p:par>
                              <p:par>
                                <p:cTn id="41" presetID="19" presetClass="entr" presetSubtype="10" fill="hold" grpId="1"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3000" fill="hold"/>
                                        <p:tgtEl>
                                          <p:spTgt spid="6"/>
                                        </p:tgtEl>
                                        <p:attrNameLst>
                                          <p:attrName>ppt_w</p:attrName>
                                        </p:attrNameLst>
                                      </p:cBhvr>
                                      <p:tavLst>
                                        <p:tav tm="0" fmla="#ppt_w*sin(2.5*pi*$)">
                                          <p:val>
                                            <p:fltVal val="0"/>
                                          </p:val>
                                        </p:tav>
                                        <p:tav tm="100000">
                                          <p:val>
                                            <p:fltVal val="1"/>
                                          </p:val>
                                        </p:tav>
                                      </p:tavLst>
                                    </p:anim>
                                    <p:anim calcmode="lin" valueType="num">
                                      <p:cBhvr>
                                        <p:cTn id="44" dur="3000" fill="hold"/>
                                        <p:tgtEl>
                                          <p:spTgt spid="6"/>
                                        </p:tgtEl>
                                        <p:attrNameLst>
                                          <p:attrName>ppt_h</p:attrName>
                                        </p:attrNameLst>
                                      </p:cBhvr>
                                      <p:tavLst>
                                        <p:tav tm="0">
                                          <p:val>
                                            <p:strVal val="#ppt_h"/>
                                          </p:val>
                                        </p:tav>
                                        <p:tav tm="100000">
                                          <p:val>
                                            <p:strVal val="#ppt_h"/>
                                          </p:val>
                                        </p:tav>
                                      </p:tavLst>
                                    </p:anim>
                                  </p:childTnLst>
                                </p:cTn>
                              </p:par>
                              <p:par>
                                <p:cTn id="45" presetID="19" presetClass="entr" presetSubtype="10" fill="hold" grpId="1"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3000" fill="hold"/>
                                        <p:tgtEl>
                                          <p:spTgt spid="7"/>
                                        </p:tgtEl>
                                        <p:attrNameLst>
                                          <p:attrName>ppt_w</p:attrName>
                                        </p:attrNameLst>
                                      </p:cBhvr>
                                      <p:tavLst>
                                        <p:tav tm="0" fmla="#ppt_w*sin(2.5*pi*$)">
                                          <p:val>
                                            <p:fltVal val="0"/>
                                          </p:val>
                                        </p:tav>
                                        <p:tav tm="100000">
                                          <p:val>
                                            <p:fltVal val="1"/>
                                          </p:val>
                                        </p:tav>
                                      </p:tavLst>
                                    </p:anim>
                                    <p:anim calcmode="lin" valueType="num">
                                      <p:cBhvr>
                                        <p:cTn id="48" dur="3000" fill="hold"/>
                                        <p:tgtEl>
                                          <p:spTgt spid="7"/>
                                        </p:tgtEl>
                                        <p:attrNameLst>
                                          <p:attrName>ppt_h</p:attrName>
                                        </p:attrNameLst>
                                      </p:cBhvr>
                                      <p:tavLst>
                                        <p:tav tm="0">
                                          <p:val>
                                            <p:strVal val="#ppt_h"/>
                                          </p:val>
                                        </p:tav>
                                        <p:tav tm="100000">
                                          <p:val>
                                            <p:strVal val="#ppt_h"/>
                                          </p:val>
                                        </p:tav>
                                      </p:tavLst>
                                    </p:anim>
                                  </p:childTnLst>
                                </p:cTn>
                              </p:par>
                              <p:par>
                                <p:cTn id="49" presetID="19" presetClass="entr" presetSubtype="10" fill="hold" grpId="1" nodeType="with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p:cTn id="51" dur="3000" fill="hold"/>
                                        <p:tgtEl>
                                          <p:spTgt spid="8"/>
                                        </p:tgtEl>
                                        <p:attrNameLst>
                                          <p:attrName>ppt_w</p:attrName>
                                        </p:attrNameLst>
                                      </p:cBhvr>
                                      <p:tavLst>
                                        <p:tav tm="0" fmla="#ppt_w*sin(2.5*pi*$)">
                                          <p:val>
                                            <p:fltVal val="0"/>
                                          </p:val>
                                        </p:tav>
                                        <p:tav tm="100000">
                                          <p:val>
                                            <p:fltVal val="1"/>
                                          </p:val>
                                        </p:tav>
                                      </p:tavLst>
                                    </p:anim>
                                    <p:anim calcmode="lin" valueType="num">
                                      <p:cBhvr>
                                        <p:cTn id="52" dur="3000" fill="hold"/>
                                        <p:tgtEl>
                                          <p:spTgt spid="8"/>
                                        </p:tgtEl>
                                        <p:attrNameLst>
                                          <p:attrName>ppt_h</p:attrName>
                                        </p:attrNameLst>
                                      </p:cBhvr>
                                      <p:tavLst>
                                        <p:tav tm="0">
                                          <p:val>
                                            <p:strVal val="#ppt_h"/>
                                          </p:val>
                                        </p:tav>
                                        <p:tav tm="100000">
                                          <p:val>
                                            <p:strVal val="#ppt_h"/>
                                          </p:val>
                                        </p:tav>
                                      </p:tavLst>
                                    </p:anim>
                                  </p:childTnLst>
                                </p:cTn>
                              </p:par>
                              <p:par>
                                <p:cTn id="53" presetID="19" presetClass="entr" presetSubtype="10" fill="hold" grpId="1" nodeType="withEffect">
                                  <p:stCondLst>
                                    <p:cond delay="0"/>
                                  </p:stCondLst>
                                  <p:childTnLst>
                                    <p:set>
                                      <p:cBhvr>
                                        <p:cTn id="54" dur="1" fill="hold">
                                          <p:stCondLst>
                                            <p:cond delay="0"/>
                                          </p:stCondLst>
                                        </p:cTn>
                                        <p:tgtEl>
                                          <p:spTgt spid="19"/>
                                        </p:tgtEl>
                                        <p:attrNameLst>
                                          <p:attrName>style.visibility</p:attrName>
                                        </p:attrNameLst>
                                      </p:cBhvr>
                                      <p:to>
                                        <p:strVal val="visible"/>
                                      </p:to>
                                    </p:set>
                                    <p:anim calcmode="lin" valueType="num">
                                      <p:cBhvr>
                                        <p:cTn id="55" dur="3000" fill="hold"/>
                                        <p:tgtEl>
                                          <p:spTgt spid="19"/>
                                        </p:tgtEl>
                                        <p:attrNameLst>
                                          <p:attrName>ppt_w</p:attrName>
                                        </p:attrNameLst>
                                      </p:cBhvr>
                                      <p:tavLst>
                                        <p:tav tm="0" fmla="#ppt_w*sin(2.5*pi*$)">
                                          <p:val>
                                            <p:fltVal val="0"/>
                                          </p:val>
                                        </p:tav>
                                        <p:tav tm="100000">
                                          <p:val>
                                            <p:fltVal val="1"/>
                                          </p:val>
                                        </p:tav>
                                      </p:tavLst>
                                    </p:anim>
                                    <p:anim calcmode="lin" valueType="num">
                                      <p:cBhvr>
                                        <p:cTn id="56" dur="3000" fill="hold"/>
                                        <p:tgtEl>
                                          <p:spTgt spid="19"/>
                                        </p:tgtEl>
                                        <p:attrNameLst>
                                          <p:attrName>ppt_h</p:attrName>
                                        </p:attrNameLst>
                                      </p:cBhvr>
                                      <p:tavLst>
                                        <p:tav tm="0">
                                          <p:val>
                                            <p:strVal val="#ppt_h"/>
                                          </p:val>
                                        </p:tav>
                                        <p:tav tm="100000">
                                          <p:val>
                                            <p:strVal val="#ppt_h"/>
                                          </p:val>
                                        </p:tav>
                                      </p:tavLst>
                                    </p:anim>
                                  </p:childTnLst>
                                </p:cTn>
                              </p:par>
                              <p:par>
                                <p:cTn id="57" presetID="19" presetClass="entr" presetSubtype="10" fill="hold" grpId="1"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p:cTn id="59" dur="3000" fill="hold"/>
                                        <p:tgtEl>
                                          <p:spTgt spid="20"/>
                                        </p:tgtEl>
                                        <p:attrNameLst>
                                          <p:attrName>ppt_w</p:attrName>
                                        </p:attrNameLst>
                                      </p:cBhvr>
                                      <p:tavLst>
                                        <p:tav tm="0" fmla="#ppt_w*sin(2.5*pi*$)">
                                          <p:val>
                                            <p:fltVal val="0"/>
                                          </p:val>
                                        </p:tav>
                                        <p:tav tm="100000">
                                          <p:val>
                                            <p:fltVal val="1"/>
                                          </p:val>
                                        </p:tav>
                                      </p:tavLst>
                                    </p:anim>
                                    <p:anim calcmode="lin" valueType="num">
                                      <p:cBhvr>
                                        <p:cTn id="60" dur="3000" fill="hold"/>
                                        <p:tgtEl>
                                          <p:spTgt spid="20"/>
                                        </p:tgtEl>
                                        <p:attrNameLst>
                                          <p:attrName>ppt_h</p:attrName>
                                        </p:attrNameLst>
                                      </p:cBhvr>
                                      <p:tavLst>
                                        <p:tav tm="0">
                                          <p:val>
                                            <p:strVal val="#ppt_h"/>
                                          </p:val>
                                        </p:tav>
                                        <p:tav tm="100000">
                                          <p:val>
                                            <p:strVal val="#ppt_h"/>
                                          </p:val>
                                        </p:tav>
                                      </p:tavLst>
                                    </p:anim>
                                  </p:childTnLst>
                                </p:cTn>
                              </p:par>
                              <p:par>
                                <p:cTn id="61" presetID="19" presetClass="entr" presetSubtype="10" fill="hold" grpId="1" nodeType="with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p:cTn id="63" dur="3000" fill="hold"/>
                                        <p:tgtEl>
                                          <p:spTgt spid="21"/>
                                        </p:tgtEl>
                                        <p:attrNameLst>
                                          <p:attrName>ppt_w</p:attrName>
                                        </p:attrNameLst>
                                      </p:cBhvr>
                                      <p:tavLst>
                                        <p:tav tm="0" fmla="#ppt_w*sin(2.5*pi*$)">
                                          <p:val>
                                            <p:fltVal val="0"/>
                                          </p:val>
                                        </p:tav>
                                        <p:tav tm="100000">
                                          <p:val>
                                            <p:fltVal val="1"/>
                                          </p:val>
                                        </p:tav>
                                      </p:tavLst>
                                    </p:anim>
                                    <p:anim calcmode="lin" valueType="num">
                                      <p:cBhvr>
                                        <p:cTn id="64" dur="3000" fill="hold"/>
                                        <p:tgtEl>
                                          <p:spTgt spid="21"/>
                                        </p:tgtEl>
                                        <p:attrNameLst>
                                          <p:attrName>ppt_h</p:attrName>
                                        </p:attrNameLst>
                                      </p:cBhvr>
                                      <p:tavLst>
                                        <p:tav tm="0">
                                          <p:val>
                                            <p:strVal val="#ppt_h"/>
                                          </p:val>
                                        </p:tav>
                                        <p:tav tm="100000">
                                          <p:val>
                                            <p:strVal val="#ppt_h"/>
                                          </p:val>
                                        </p:tav>
                                      </p:tavLst>
                                    </p:anim>
                                  </p:childTnLst>
                                </p:cTn>
                              </p:par>
                              <p:par>
                                <p:cTn id="65" presetID="19" presetClass="entr" presetSubtype="10" fill="hold" grpId="1" nodeType="with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p:cTn id="67" dur="3000" fill="hold"/>
                                        <p:tgtEl>
                                          <p:spTgt spid="22"/>
                                        </p:tgtEl>
                                        <p:attrNameLst>
                                          <p:attrName>ppt_w</p:attrName>
                                        </p:attrNameLst>
                                      </p:cBhvr>
                                      <p:tavLst>
                                        <p:tav tm="0" fmla="#ppt_w*sin(2.5*pi*$)">
                                          <p:val>
                                            <p:fltVal val="0"/>
                                          </p:val>
                                        </p:tav>
                                        <p:tav tm="100000">
                                          <p:val>
                                            <p:fltVal val="1"/>
                                          </p:val>
                                        </p:tav>
                                      </p:tavLst>
                                    </p:anim>
                                    <p:anim calcmode="lin" valueType="num">
                                      <p:cBhvr>
                                        <p:cTn id="68" dur="3000" fill="hold"/>
                                        <p:tgtEl>
                                          <p:spTgt spid="22"/>
                                        </p:tgtEl>
                                        <p:attrNameLst>
                                          <p:attrName>ppt_h</p:attrName>
                                        </p:attrNameLst>
                                      </p:cBhvr>
                                      <p:tavLst>
                                        <p:tav tm="0">
                                          <p:val>
                                            <p:strVal val="#ppt_h"/>
                                          </p:val>
                                        </p:tav>
                                        <p:tav tm="100000">
                                          <p:val>
                                            <p:strVal val="#ppt_h"/>
                                          </p:val>
                                        </p:tav>
                                      </p:tavLst>
                                    </p:anim>
                                  </p:childTnLst>
                                </p:cTn>
                              </p:par>
                              <p:par>
                                <p:cTn id="69" presetID="2" presetClass="exit" presetSubtype="2" fill="hold" grpId="2" nodeType="withEffect">
                                  <p:stCondLst>
                                    <p:cond delay="0"/>
                                  </p:stCondLst>
                                  <p:childTnLst>
                                    <p:anim calcmode="lin" valueType="num">
                                      <p:cBhvr additive="base">
                                        <p:cTn id="70" dur="3000"/>
                                        <p:tgtEl>
                                          <p:spTgt spid="5"/>
                                        </p:tgtEl>
                                        <p:attrNameLst>
                                          <p:attrName>ppt_x</p:attrName>
                                        </p:attrNameLst>
                                      </p:cBhvr>
                                      <p:tavLst>
                                        <p:tav tm="0">
                                          <p:val>
                                            <p:strVal val="ppt_x"/>
                                          </p:val>
                                        </p:tav>
                                        <p:tav tm="100000">
                                          <p:val>
                                            <p:strVal val="1+ppt_w/2"/>
                                          </p:val>
                                        </p:tav>
                                      </p:tavLst>
                                    </p:anim>
                                    <p:anim calcmode="lin" valueType="num">
                                      <p:cBhvr additive="base">
                                        <p:cTn id="71" dur="3000"/>
                                        <p:tgtEl>
                                          <p:spTgt spid="5"/>
                                        </p:tgtEl>
                                        <p:attrNameLst>
                                          <p:attrName>ppt_y</p:attrName>
                                        </p:attrNameLst>
                                      </p:cBhvr>
                                      <p:tavLst>
                                        <p:tav tm="0">
                                          <p:val>
                                            <p:strVal val="ppt_y"/>
                                          </p:val>
                                        </p:tav>
                                        <p:tav tm="100000">
                                          <p:val>
                                            <p:strVal val="ppt_y"/>
                                          </p:val>
                                        </p:tav>
                                      </p:tavLst>
                                    </p:anim>
                                    <p:set>
                                      <p:cBhvr>
                                        <p:cTn id="72" dur="1" fill="hold">
                                          <p:stCondLst>
                                            <p:cond delay="2999"/>
                                          </p:stCondLst>
                                        </p:cTn>
                                        <p:tgtEl>
                                          <p:spTgt spid="5"/>
                                        </p:tgtEl>
                                        <p:attrNameLst>
                                          <p:attrName>style.visibility</p:attrName>
                                        </p:attrNameLst>
                                      </p:cBhvr>
                                      <p:to>
                                        <p:strVal val="hidden"/>
                                      </p:to>
                                    </p:set>
                                  </p:childTnLst>
                                </p:cTn>
                              </p:par>
                              <p:par>
                                <p:cTn id="73" presetID="2" presetClass="exit" presetSubtype="2" fill="hold" grpId="2" nodeType="withEffect">
                                  <p:stCondLst>
                                    <p:cond delay="0"/>
                                  </p:stCondLst>
                                  <p:childTnLst>
                                    <p:anim calcmode="lin" valueType="num">
                                      <p:cBhvr additive="base">
                                        <p:cTn id="74" dur="3000"/>
                                        <p:tgtEl>
                                          <p:spTgt spid="6"/>
                                        </p:tgtEl>
                                        <p:attrNameLst>
                                          <p:attrName>ppt_x</p:attrName>
                                        </p:attrNameLst>
                                      </p:cBhvr>
                                      <p:tavLst>
                                        <p:tav tm="0">
                                          <p:val>
                                            <p:strVal val="ppt_x"/>
                                          </p:val>
                                        </p:tav>
                                        <p:tav tm="100000">
                                          <p:val>
                                            <p:strVal val="1+ppt_w/2"/>
                                          </p:val>
                                        </p:tav>
                                      </p:tavLst>
                                    </p:anim>
                                    <p:anim calcmode="lin" valueType="num">
                                      <p:cBhvr additive="base">
                                        <p:cTn id="75" dur="3000"/>
                                        <p:tgtEl>
                                          <p:spTgt spid="6"/>
                                        </p:tgtEl>
                                        <p:attrNameLst>
                                          <p:attrName>ppt_y</p:attrName>
                                        </p:attrNameLst>
                                      </p:cBhvr>
                                      <p:tavLst>
                                        <p:tav tm="0">
                                          <p:val>
                                            <p:strVal val="ppt_y"/>
                                          </p:val>
                                        </p:tav>
                                        <p:tav tm="100000">
                                          <p:val>
                                            <p:strVal val="ppt_y"/>
                                          </p:val>
                                        </p:tav>
                                      </p:tavLst>
                                    </p:anim>
                                    <p:set>
                                      <p:cBhvr>
                                        <p:cTn id="76" dur="1" fill="hold">
                                          <p:stCondLst>
                                            <p:cond delay="2999"/>
                                          </p:stCondLst>
                                        </p:cTn>
                                        <p:tgtEl>
                                          <p:spTgt spid="6"/>
                                        </p:tgtEl>
                                        <p:attrNameLst>
                                          <p:attrName>style.visibility</p:attrName>
                                        </p:attrNameLst>
                                      </p:cBhvr>
                                      <p:to>
                                        <p:strVal val="hidden"/>
                                      </p:to>
                                    </p:set>
                                  </p:childTnLst>
                                </p:cTn>
                              </p:par>
                              <p:par>
                                <p:cTn id="77" presetID="2" presetClass="exit" presetSubtype="2" fill="hold" grpId="2" nodeType="withEffect">
                                  <p:stCondLst>
                                    <p:cond delay="0"/>
                                  </p:stCondLst>
                                  <p:childTnLst>
                                    <p:anim calcmode="lin" valueType="num">
                                      <p:cBhvr additive="base">
                                        <p:cTn id="78" dur="3000"/>
                                        <p:tgtEl>
                                          <p:spTgt spid="7"/>
                                        </p:tgtEl>
                                        <p:attrNameLst>
                                          <p:attrName>ppt_x</p:attrName>
                                        </p:attrNameLst>
                                      </p:cBhvr>
                                      <p:tavLst>
                                        <p:tav tm="0">
                                          <p:val>
                                            <p:strVal val="ppt_x"/>
                                          </p:val>
                                        </p:tav>
                                        <p:tav tm="100000">
                                          <p:val>
                                            <p:strVal val="1+ppt_w/2"/>
                                          </p:val>
                                        </p:tav>
                                      </p:tavLst>
                                    </p:anim>
                                    <p:anim calcmode="lin" valueType="num">
                                      <p:cBhvr additive="base">
                                        <p:cTn id="79" dur="3000"/>
                                        <p:tgtEl>
                                          <p:spTgt spid="7"/>
                                        </p:tgtEl>
                                        <p:attrNameLst>
                                          <p:attrName>ppt_y</p:attrName>
                                        </p:attrNameLst>
                                      </p:cBhvr>
                                      <p:tavLst>
                                        <p:tav tm="0">
                                          <p:val>
                                            <p:strVal val="ppt_y"/>
                                          </p:val>
                                        </p:tav>
                                        <p:tav tm="100000">
                                          <p:val>
                                            <p:strVal val="ppt_y"/>
                                          </p:val>
                                        </p:tav>
                                      </p:tavLst>
                                    </p:anim>
                                    <p:set>
                                      <p:cBhvr>
                                        <p:cTn id="80" dur="1" fill="hold">
                                          <p:stCondLst>
                                            <p:cond delay="2999"/>
                                          </p:stCondLst>
                                        </p:cTn>
                                        <p:tgtEl>
                                          <p:spTgt spid="7"/>
                                        </p:tgtEl>
                                        <p:attrNameLst>
                                          <p:attrName>style.visibility</p:attrName>
                                        </p:attrNameLst>
                                      </p:cBhvr>
                                      <p:to>
                                        <p:strVal val="hidden"/>
                                      </p:to>
                                    </p:set>
                                  </p:childTnLst>
                                </p:cTn>
                              </p:par>
                              <p:par>
                                <p:cTn id="81" presetID="2" presetClass="exit" presetSubtype="2" fill="hold" grpId="2"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1+ppt_w/2"/>
                                          </p:val>
                                        </p:tav>
                                      </p:tavLst>
                                    </p:anim>
                                    <p:anim calcmode="lin" valueType="num">
                                      <p:cBhvr additive="base">
                                        <p:cTn id="83" dur="3000"/>
                                        <p:tgtEl>
                                          <p:spTgt spid="8"/>
                                        </p:tgtEl>
                                        <p:attrNameLst>
                                          <p:attrName>ppt_y</p:attrName>
                                        </p:attrNameLst>
                                      </p:cBhvr>
                                      <p:tavLst>
                                        <p:tav tm="0">
                                          <p:val>
                                            <p:strVal val="ppt_y"/>
                                          </p:val>
                                        </p:tav>
                                        <p:tav tm="100000">
                                          <p:val>
                                            <p:strVal val="ppt_y"/>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8" fill="hold" grpId="2" nodeType="withEffect">
                                  <p:stCondLst>
                                    <p:cond delay="0"/>
                                  </p:stCondLst>
                                  <p:childTnLst>
                                    <p:anim calcmode="lin" valueType="num">
                                      <p:cBhvr additive="base">
                                        <p:cTn id="86" dur="3000"/>
                                        <p:tgtEl>
                                          <p:spTgt spid="19"/>
                                        </p:tgtEl>
                                        <p:attrNameLst>
                                          <p:attrName>ppt_x</p:attrName>
                                        </p:attrNameLst>
                                      </p:cBhvr>
                                      <p:tavLst>
                                        <p:tav tm="0">
                                          <p:val>
                                            <p:strVal val="ppt_x"/>
                                          </p:val>
                                        </p:tav>
                                        <p:tav tm="100000">
                                          <p:val>
                                            <p:strVal val="0-ppt_w/2"/>
                                          </p:val>
                                        </p:tav>
                                      </p:tavLst>
                                    </p:anim>
                                    <p:anim calcmode="lin" valueType="num">
                                      <p:cBhvr additive="base">
                                        <p:cTn id="87" dur="3000"/>
                                        <p:tgtEl>
                                          <p:spTgt spid="19"/>
                                        </p:tgtEl>
                                        <p:attrNameLst>
                                          <p:attrName>ppt_y</p:attrName>
                                        </p:attrNameLst>
                                      </p:cBhvr>
                                      <p:tavLst>
                                        <p:tav tm="0">
                                          <p:val>
                                            <p:strVal val="ppt_y"/>
                                          </p:val>
                                        </p:tav>
                                        <p:tav tm="100000">
                                          <p:val>
                                            <p:strVal val="ppt_y"/>
                                          </p:val>
                                        </p:tav>
                                      </p:tavLst>
                                    </p:anim>
                                    <p:set>
                                      <p:cBhvr>
                                        <p:cTn id="88" dur="1" fill="hold">
                                          <p:stCondLst>
                                            <p:cond delay="2999"/>
                                          </p:stCondLst>
                                        </p:cTn>
                                        <p:tgtEl>
                                          <p:spTgt spid="19"/>
                                        </p:tgtEl>
                                        <p:attrNameLst>
                                          <p:attrName>style.visibility</p:attrName>
                                        </p:attrNameLst>
                                      </p:cBhvr>
                                      <p:to>
                                        <p:strVal val="hidden"/>
                                      </p:to>
                                    </p:set>
                                  </p:childTnLst>
                                </p:cTn>
                              </p:par>
                              <p:par>
                                <p:cTn id="89" presetID="2" presetClass="exit" presetSubtype="8" fill="hold" grpId="2" nodeType="withEffect">
                                  <p:stCondLst>
                                    <p:cond delay="0"/>
                                  </p:stCondLst>
                                  <p:childTnLst>
                                    <p:anim calcmode="lin" valueType="num">
                                      <p:cBhvr additive="base">
                                        <p:cTn id="90" dur="3000"/>
                                        <p:tgtEl>
                                          <p:spTgt spid="20"/>
                                        </p:tgtEl>
                                        <p:attrNameLst>
                                          <p:attrName>ppt_x</p:attrName>
                                        </p:attrNameLst>
                                      </p:cBhvr>
                                      <p:tavLst>
                                        <p:tav tm="0">
                                          <p:val>
                                            <p:strVal val="ppt_x"/>
                                          </p:val>
                                        </p:tav>
                                        <p:tav tm="100000">
                                          <p:val>
                                            <p:strVal val="0-ppt_w/2"/>
                                          </p:val>
                                        </p:tav>
                                      </p:tavLst>
                                    </p:anim>
                                    <p:anim calcmode="lin" valueType="num">
                                      <p:cBhvr additive="base">
                                        <p:cTn id="91" dur="3000"/>
                                        <p:tgtEl>
                                          <p:spTgt spid="20"/>
                                        </p:tgtEl>
                                        <p:attrNameLst>
                                          <p:attrName>ppt_y</p:attrName>
                                        </p:attrNameLst>
                                      </p:cBhvr>
                                      <p:tavLst>
                                        <p:tav tm="0">
                                          <p:val>
                                            <p:strVal val="ppt_y"/>
                                          </p:val>
                                        </p:tav>
                                        <p:tav tm="100000">
                                          <p:val>
                                            <p:strVal val="ppt_y"/>
                                          </p:val>
                                        </p:tav>
                                      </p:tavLst>
                                    </p:anim>
                                    <p:set>
                                      <p:cBhvr>
                                        <p:cTn id="92" dur="1" fill="hold">
                                          <p:stCondLst>
                                            <p:cond delay="2999"/>
                                          </p:stCondLst>
                                        </p:cTn>
                                        <p:tgtEl>
                                          <p:spTgt spid="20"/>
                                        </p:tgtEl>
                                        <p:attrNameLst>
                                          <p:attrName>style.visibility</p:attrName>
                                        </p:attrNameLst>
                                      </p:cBhvr>
                                      <p:to>
                                        <p:strVal val="hidden"/>
                                      </p:to>
                                    </p:set>
                                  </p:childTnLst>
                                </p:cTn>
                              </p:par>
                              <p:par>
                                <p:cTn id="93" presetID="2" presetClass="exit" presetSubtype="8" fill="hold" grpId="2" nodeType="withEffect">
                                  <p:stCondLst>
                                    <p:cond delay="0"/>
                                  </p:stCondLst>
                                  <p:childTnLst>
                                    <p:anim calcmode="lin" valueType="num">
                                      <p:cBhvr additive="base">
                                        <p:cTn id="94" dur="3000"/>
                                        <p:tgtEl>
                                          <p:spTgt spid="21"/>
                                        </p:tgtEl>
                                        <p:attrNameLst>
                                          <p:attrName>ppt_x</p:attrName>
                                        </p:attrNameLst>
                                      </p:cBhvr>
                                      <p:tavLst>
                                        <p:tav tm="0">
                                          <p:val>
                                            <p:strVal val="ppt_x"/>
                                          </p:val>
                                        </p:tav>
                                        <p:tav tm="100000">
                                          <p:val>
                                            <p:strVal val="0-ppt_w/2"/>
                                          </p:val>
                                        </p:tav>
                                      </p:tavLst>
                                    </p:anim>
                                    <p:anim calcmode="lin" valueType="num">
                                      <p:cBhvr additive="base">
                                        <p:cTn id="95" dur="3000"/>
                                        <p:tgtEl>
                                          <p:spTgt spid="21"/>
                                        </p:tgtEl>
                                        <p:attrNameLst>
                                          <p:attrName>ppt_y</p:attrName>
                                        </p:attrNameLst>
                                      </p:cBhvr>
                                      <p:tavLst>
                                        <p:tav tm="0">
                                          <p:val>
                                            <p:strVal val="ppt_y"/>
                                          </p:val>
                                        </p:tav>
                                        <p:tav tm="100000">
                                          <p:val>
                                            <p:strVal val="ppt_y"/>
                                          </p:val>
                                        </p:tav>
                                      </p:tavLst>
                                    </p:anim>
                                    <p:set>
                                      <p:cBhvr>
                                        <p:cTn id="96" dur="1" fill="hold">
                                          <p:stCondLst>
                                            <p:cond delay="2999"/>
                                          </p:stCondLst>
                                        </p:cTn>
                                        <p:tgtEl>
                                          <p:spTgt spid="21"/>
                                        </p:tgtEl>
                                        <p:attrNameLst>
                                          <p:attrName>style.visibility</p:attrName>
                                        </p:attrNameLst>
                                      </p:cBhvr>
                                      <p:to>
                                        <p:strVal val="hidden"/>
                                      </p:to>
                                    </p:set>
                                  </p:childTnLst>
                                </p:cTn>
                              </p:par>
                              <p:par>
                                <p:cTn id="97" presetID="2" presetClass="exit" presetSubtype="8" fill="hold" grpId="2" nodeType="withEffect">
                                  <p:stCondLst>
                                    <p:cond delay="0"/>
                                  </p:stCondLst>
                                  <p:childTnLst>
                                    <p:anim calcmode="lin" valueType="num">
                                      <p:cBhvr additive="base">
                                        <p:cTn id="98" dur="3000"/>
                                        <p:tgtEl>
                                          <p:spTgt spid="22"/>
                                        </p:tgtEl>
                                        <p:attrNameLst>
                                          <p:attrName>ppt_x</p:attrName>
                                        </p:attrNameLst>
                                      </p:cBhvr>
                                      <p:tavLst>
                                        <p:tav tm="0">
                                          <p:val>
                                            <p:strVal val="ppt_x"/>
                                          </p:val>
                                        </p:tav>
                                        <p:tav tm="100000">
                                          <p:val>
                                            <p:strVal val="0-ppt_w/2"/>
                                          </p:val>
                                        </p:tav>
                                      </p:tavLst>
                                    </p:anim>
                                    <p:anim calcmode="lin" valueType="num">
                                      <p:cBhvr additive="base">
                                        <p:cTn id="99" dur="3000"/>
                                        <p:tgtEl>
                                          <p:spTgt spid="22"/>
                                        </p:tgtEl>
                                        <p:attrNameLst>
                                          <p:attrName>ppt_y</p:attrName>
                                        </p:attrNameLst>
                                      </p:cBhvr>
                                      <p:tavLst>
                                        <p:tav tm="0">
                                          <p:val>
                                            <p:strVal val="ppt_y"/>
                                          </p:val>
                                        </p:tav>
                                        <p:tav tm="100000">
                                          <p:val>
                                            <p:strVal val="ppt_y"/>
                                          </p:val>
                                        </p:tav>
                                      </p:tavLst>
                                    </p:anim>
                                    <p:set>
                                      <p:cBhvr>
                                        <p:cTn id="100" dur="1" fill="hold">
                                          <p:stCondLst>
                                            <p:cond delay="2999"/>
                                          </p:stCondLst>
                                        </p:cTn>
                                        <p:tgtEl>
                                          <p:spTgt spid="22"/>
                                        </p:tgtEl>
                                        <p:attrNameLst>
                                          <p:attrName>style.visibility</p:attrName>
                                        </p:attrNameLst>
                                      </p:cBhvr>
                                      <p:to>
                                        <p:strVal val="hidden"/>
                                      </p:to>
                                    </p:set>
                                  </p:childTnLst>
                                </p:cTn>
                              </p:par>
                              <p:par>
                                <p:cTn id="101" presetID="23" presetClass="entr" presetSubtype="272" fill="hold" nodeType="withEffect">
                                  <p:stCondLst>
                                    <p:cond delay="0"/>
                                  </p:stCondLst>
                                  <p:childTnLst>
                                    <p:set>
                                      <p:cBhvr>
                                        <p:cTn id="102" dur="1" fill="hold">
                                          <p:stCondLst>
                                            <p:cond delay="0"/>
                                          </p:stCondLst>
                                        </p:cTn>
                                        <p:tgtEl>
                                          <p:spTgt spid="4"/>
                                        </p:tgtEl>
                                        <p:attrNameLst>
                                          <p:attrName>style.visibility</p:attrName>
                                        </p:attrNameLst>
                                      </p:cBhvr>
                                      <p:to>
                                        <p:strVal val="visible"/>
                                      </p:to>
                                    </p:set>
                                    <p:anim calcmode="lin" valueType="num">
                                      <p:cBhvr>
                                        <p:cTn id="103" dur="3000" fill="hold"/>
                                        <p:tgtEl>
                                          <p:spTgt spid="4"/>
                                        </p:tgtEl>
                                        <p:attrNameLst>
                                          <p:attrName>ppt_w</p:attrName>
                                        </p:attrNameLst>
                                      </p:cBhvr>
                                      <p:tavLst>
                                        <p:tav tm="0">
                                          <p:val>
                                            <p:strVal val="2/3*#ppt_w"/>
                                          </p:val>
                                        </p:tav>
                                        <p:tav tm="100000">
                                          <p:val>
                                            <p:strVal val="#ppt_w"/>
                                          </p:val>
                                        </p:tav>
                                      </p:tavLst>
                                    </p:anim>
                                    <p:anim calcmode="lin" valueType="num">
                                      <p:cBhvr>
                                        <p:cTn id="104" dur="3000" fill="hold"/>
                                        <p:tgtEl>
                                          <p:spTgt spid="4"/>
                                        </p:tgtEl>
                                        <p:attrNameLst>
                                          <p:attrName>ppt_h</p:attrName>
                                        </p:attrNameLst>
                                      </p:cBhvr>
                                      <p:tavLst>
                                        <p:tav tm="0">
                                          <p:val>
                                            <p:strVal val="2/3*#ppt_h"/>
                                          </p:val>
                                        </p:tav>
                                        <p:tav tm="100000">
                                          <p:val>
                                            <p:strVal val="#ppt_h"/>
                                          </p:val>
                                        </p:tav>
                                      </p:tavLst>
                                    </p:anim>
                                  </p:childTnLst>
                                </p:cTn>
                              </p:par>
                              <p:par>
                                <p:cTn id="105" presetID="16" presetClass="entr" presetSubtype="37"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Effect transition="in" filter="barn(outVertical)">
                                      <p:cBhvr>
                                        <p:cTn id="107" dur="3000"/>
                                        <p:tgtEl>
                                          <p:spTgt spid="4"/>
                                        </p:tgtEl>
                                      </p:cBhvr>
                                    </p:animEffect>
                                  </p:childTnLst>
                                </p:cTn>
                              </p:par>
                            </p:childTnLst>
                          </p:cTn>
                        </p:par>
                        <p:par>
                          <p:cTn id="108" fill="hold" nodeType="afterGroup">
                            <p:stCondLst>
                              <p:cond delay="3000"/>
                            </p:stCondLst>
                            <p:childTnLst>
                              <p:par>
                                <p:cTn id="109" presetID="40" presetClass="entr" presetSubtype="0" fill="hold" grpId="0" nodeType="afterEffect">
                                  <p:stCondLst>
                                    <p:cond delay="0"/>
                                  </p:stCondLst>
                                  <p:iterate type="lt">
                                    <p:tmPct val="10000"/>
                                  </p:iterate>
                                  <p:childTnLst>
                                    <p:set>
                                      <p:cBhvr>
                                        <p:cTn id="110" dur="1" fill="hold">
                                          <p:stCondLst>
                                            <p:cond delay="0"/>
                                          </p:stCondLst>
                                        </p:cTn>
                                        <p:tgtEl>
                                          <p:spTgt spid="11"/>
                                        </p:tgtEl>
                                        <p:attrNameLst>
                                          <p:attrName>style.visibility</p:attrName>
                                        </p:attrNameLst>
                                      </p:cBhvr>
                                      <p:to>
                                        <p:strVal val="visible"/>
                                      </p:to>
                                    </p:set>
                                    <p:animEffect transition="in" filter="fade">
                                      <p:cBhvr>
                                        <p:cTn id="111" dur="1000"/>
                                        <p:tgtEl>
                                          <p:spTgt spid="11"/>
                                        </p:tgtEl>
                                      </p:cBhvr>
                                    </p:animEffect>
                                    <p:anim calcmode="lin" valueType="num">
                                      <p:cBhvr>
                                        <p:cTn id="112" dur="1000" fill="hold"/>
                                        <p:tgtEl>
                                          <p:spTgt spid="11"/>
                                        </p:tgtEl>
                                        <p:attrNameLst>
                                          <p:attrName>ppt_x</p:attrName>
                                        </p:attrNameLst>
                                      </p:cBhvr>
                                      <p:tavLst>
                                        <p:tav tm="0">
                                          <p:val>
                                            <p:strVal val="#ppt_x-.1"/>
                                          </p:val>
                                        </p:tav>
                                        <p:tav tm="100000">
                                          <p:val>
                                            <p:strVal val="#ppt_x"/>
                                          </p:val>
                                        </p:tav>
                                      </p:tavLst>
                                    </p:anim>
                                    <p:anim calcmode="lin" valueType="num">
                                      <p:cBhvr>
                                        <p:cTn id="113"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1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n_de_carbon_en_la_nieve_20130226_139247169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tren_de_carbon_en_la_nieve_20130226_139247169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188" y="4945063"/>
            <a:ext cx="8064500" cy="647700"/>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Esta labor debe realizarse el mismo día de la recolección de la rosa de azafrán y siempre antes de que transcurran doce horas desde la misma.</a:t>
            </a:r>
          </a:p>
        </p:txBody>
      </p:sp>
    </p:spTree>
  </p:cSld>
  <p:clrMapOvr>
    <a:masterClrMapping/>
  </p:clrMapOvr>
  <mc:AlternateContent xmlns:mc="http://schemas.openxmlformats.org/markup-compatibility/2006" xmlns:p14="http://schemas.microsoft.com/office/powerpoint/2010/main">
    <mc:Choice Requires="p14">
      <p:transition spd="slow" p14:dur="2250" advTm="20000">
        <p14:window dir="vert"/>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3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par>
                          <p:cTn id="19" fill="hold" nodeType="afterGroup">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0" y="0"/>
            <a:ext cx="1116013" cy="936625"/>
          </a:xfrm>
          <a:prstGeom prst="rtTriangle">
            <a:avLst/>
          </a:prstGeom>
          <a:solidFill>
            <a:srgbClr val="856BA5">
              <a:alpha val="55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6" name="5 Triángulo rectángulo"/>
          <p:cNvSpPr/>
          <p:nvPr/>
        </p:nvSpPr>
        <p:spPr>
          <a:xfrm flipH="1">
            <a:off x="7956550" y="0"/>
            <a:ext cx="1187450" cy="1096963"/>
          </a:xfrm>
          <a:prstGeom prst="rtTriangle">
            <a:avLst/>
          </a:prstGeom>
          <a:solidFill>
            <a:srgbClr val="856BA5">
              <a:alpha val="55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9" name="8 Triángulo rectángulo"/>
          <p:cNvSpPr/>
          <p:nvPr/>
        </p:nvSpPr>
        <p:spPr>
          <a:xfrm>
            <a:off x="827088" y="696913"/>
            <a:ext cx="1223962" cy="1039812"/>
          </a:xfrm>
          <a:prstGeom prst="rtTriangle">
            <a:avLst/>
          </a:prstGeom>
          <a:solidFill>
            <a:schemeClr val="accent4">
              <a:lumMod val="40000"/>
              <a:lumOff val="60000"/>
              <a:alpha val="5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1" name="10 Triángulo rectángulo"/>
          <p:cNvSpPr/>
          <p:nvPr/>
        </p:nvSpPr>
        <p:spPr>
          <a:xfrm rot="397524" flipH="1">
            <a:off x="7080250" y="757238"/>
            <a:ext cx="1122363" cy="1216025"/>
          </a:xfrm>
          <a:prstGeom prst="rtTriangle">
            <a:avLst/>
          </a:prstGeom>
          <a:solidFill>
            <a:schemeClr val="accent4">
              <a:lumMod val="40000"/>
              <a:lumOff val="60000"/>
              <a:alpha val="5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3" name="12 Triángulo rectángulo"/>
          <p:cNvSpPr/>
          <p:nvPr/>
        </p:nvSpPr>
        <p:spPr>
          <a:xfrm>
            <a:off x="1763713" y="1497013"/>
            <a:ext cx="1150937" cy="931862"/>
          </a:xfrm>
          <a:prstGeom prst="rtTriangle">
            <a:avLst/>
          </a:prstGeom>
          <a:solidFill>
            <a:srgbClr val="856BA5">
              <a:alpha val="55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5" name="14 Triángulo rectángulo"/>
          <p:cNvSpPr/>
          <p:nvPr/>
        </p:nvSpPr>
        <p:spPr>
          <a:xfrm>
            <a:off x="2627313" y="2217738"/>
            <a:ext cx="1216025" cy="963612"/>
          </a:xfrm>
          <a:prstGeom prst="rtTriangle">
            <a:avLst/>
          </a:prstGeom>
          <a:solidFill>
            <a:schemeClr val="accent4">
              <a:lumMod val="40000"/>
              <a:lumOff val="60000"/>
              <a:alpha val="5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7" name="16 Triángulo rectángulo"/>
          <p:cNvSpPr/>
          <p:nvPr/>
        </p:nvSpPr>
        <p:spPr>
          <a:xfrm rot="21226415" flipH="1">
            <a:off x="6181725" y="1663700"/>
            <a:ext cx="1201738" cy="882650"/>
          </a:xfrm>
          <a:prstGeom prst="rtTriangle">
            <a:avLst/>
          </a:prstGeom>
          <a:solidFill>
            <a:srgbClr val="856BA5">
              <a:alpha val="55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9" name="18 Triángulo rectángulo"/>
          <p:cNvSpPr/>
          <p:nvPr/>
        </p:nvSpPr>
        <p:spPr>
          <a:xfrm rot="21350650" flipH="1">
            <a:off x="5473700" y="2298700"/>
            <a:ext cx="1117600" cy="993775"/>
          </a:xfrm>
          <a:prstGeom prst="rtTriangle">
            <a:avLst/>
          </a:prstGeom>
          <a:solidFill>
            <a:schemeClr val="accent4">
              <a:lumMod val="40000"/>
              <a:lumOff val="60000"/>
              <a:alpha val="55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21" name="20 Triángulo rectángulo"/>
          <p:cNvSpPr/>
          <p:nvPr/>
        </p:nvSpPr>
        <p:spPr>
          <a:xfrm flipH="1">
            <a:off x="4714875" y="2936875"/>
            <a:ext cx="1152525" cy="981075"/>
          </a:xfrm>
          <a:prstGeom prst="rtTriangle">
            <a:avLst/>
          </a:prstGeom>
          <a:solidFill>
            <a:srgbClr val="856BA5">
              <a:alpha val="55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25" name="24 Triángulo rectángulo"/>
          <p:cNvSpPr/>
          <p:nvPr/>
        </p:nvSpPr>
        <p:spPr>
          <a:xfrm>
            <a:off x="3492500" y="2936875"/>
            <a:ext cx="1208088" cy="981075"/>
          </a:xfrm>
          <a:prstGeom prst="rtTriangle">
            <a:avLst/>
          </a:prstGeom>
          <a:solidFill>
            <a:srgbClr val="856BA5">
              <a:alpha val="55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4" name="13 CuadroTexto"/>
          <p:cNvSpPr txBox="1"/>
          <p:nvPr/>
        </p:nvSpPr>
        <p:spPr>
          <a:xfrm>
            <a:off x="900113" y="4791075"/>
            <a:ext cx="7848600"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Los estigmas o hebras de azafrán se tienen que cortar por la zona en la que comienza a blanquear y siempre los tres unidos por el estilo para no perder calidad.</a:t>
            </a:r>
          </a:p>
        </p:txBody>
      </p:sp>
    </p:spTree>
  </p:cSld>
  <p:clrMapOvr>
    <a:masterClrMapping/>
  </p:clrMapOvr>
  <mc:AlternateContent xmlns:mc="http://schemas.openxmlformats.org/markup-compatibility/2006" xmlns:p14="http://schemas.microsoft.com/office/powerpoint/2010/main">
    <mc:Choice Requires="p14">
      <p:transition spd="slow" p14:dur="2250" advTm="24000">
        <p14:window dir="vert"/>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0-#ppt_w/2"/>
                                          </p:val>
                                        </p:tav>
                                        <p:tav tm="100000">
                                          <p:val>
                                            <p:strVal val="#ppt_x"/>
                                          </p:val>
                                        </p:tav>
                                      </p:tavLst>
                                    </p:anim>
                                    <p:anim calcmode="lin" valueType="num">
                                      <p:cBhvr additive="base">
                                        <p:cTn id="12" dur="3000" fill="hold"/>
                                        <p:tgtEl>
                                          <p:spTgt spid="9"/>
                                        </p:tgtEl>
                                        <p:attrNameLst>
                                          <p:attrName>ppt_y</p:attrName>
                                        </p:attrNameLst>
                                      </p:cBhvr>
                                      <p:tavLst>
                                        <p:tav tm="0">
                                          <p:val>
                                            <p:strVal val="0-#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3000" fill="hold"/>
                                        <p:tgtEl>
                                          <p:spTgt spid="13"/>
                                        </p:tgtEl>
                                        <p:attrNameLst>
                                          <p:attrName>ppt_x</p:attrName>
                                        </p:attrNameLst>
                                      </p:cBhvr>
                                      <p:tavLst>
                                        <p:tav tm="0">
                                          <p:val>
                                            <p:strVal val="0-#ppt_w/2"/>
                                          </p:val>
                                        </p:tav>
                                        <p:tav tm="100000">
                                          <p:val>
                                            <p:strVal val="#ppt_x"/>
                                          </p:val>
                                        </p:tav>
                                      </p:tavLst>
                                    </p:anim>
                                    <p:anim calcmode="lin" valueType="num">
                                      <p:cBhvr additive="base">
                                        <p:cTn id="16" dur="3000" fill="hold"/>
                                        <p:tgtEl>
                                          <p:spTgt spid="13"/>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3000" fill="hold"/>
                                        <p:tgtEl>
                                          <p:spTgt spid="15"/>
                                        </p:tgtEl>
                                        <p:attrNameLst>
                                          <p:attrName>ppt_x</p:attrName>
                                        </p:attrNameLst>
                                      </p:cBhvr>
                                      <p:tavLst>
                                        <p:tav tm="0">
                                          <p:val>
                                            <p:strVal val="0-#ppt_w/2"/>
                                          </p:val>
                                        </p:tav>
                                        <p:tav tm="100000">
                                          <p:val>
                                            <p:strVal val="#ppt_x"/>
                                          </p:val>
                                        </p:tav>
                                      </p:tavLst>
                                    </p:anim>
                                    <p:anim calcmode="lin" valueType="num">
                                      <p:cBhvr additive="base">
                                        <p:cTn id="20" dur="3000" fill="hold"/>
                                        <p:tgtEl>
                                          <p:spTgt spid="15"/>
                                        </p:tgtEl>
                                        <p:attrNameLst>
                                          <p:attrName>ppt_y</p:attrName>
                                        </p:attrNameLst>
                                      </p:cBhvr>
                                      <p:tavLst>
                                        <p:tav tm="0">
                                          <p:val>
                                            <p:strVal val="0-#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3000" fill="hold"/>
                                        <p:tgtEl>
                                          <p:spTgt spid="25"/>
                                        </p:tgtEl>
                                        <p:attrNameLst>
                                          <p:attrName>ppt_x</p:attrName>
                                        </p:attrNameLst>
                                      </p:cBhvr>
                                      <p:tavLst>
                                        <p:tav tm="0">
                                          <p:val>
                                            <p:strVal val="0-#ppt_w/2"/>
                                          </p:val>
                                        </p:tav>
                                        <p:tav tm="100000">
                                          <p:val>
                                            <p:strVal val="#ppt_x"/>
                                          </p:val>
                                        </p:tav>
                                      </p:tavLst>
                                    </p:anim>
                                    <p:anim calcmode="lin" valueType="num">
                                      <p:cBhvr additive="base">
                                        <p:cTn id="24" dur="3000" fill="hold"/>
                                        <p:tgtEl>
                                          <p:spTgt spid="25"/>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3000" fill="hold"/>
                                        <p:tgtEl>
                                          <p:spTgt spid="6"/>
                                        </p:tgtEl>
                                        <p:attrNameLst>
                                          <p:attrName>ppt_x</p:attrName>
                                        </p:attrNameLst>
                                      </p:cBhvr>
                                      <p:tavLst>
                                        <p:tav tm="0">
                                          <p:val>
                                            <p:strVal val="1+#ppt_w/2"/>
                                          </p:val>
                                        </p:tav>
                                        <p:tav tm="100000">
                                          <p:val>
                                            <p:strVal val="#ppt_x"/>
                                          </p:val>
                                        </p:tav>
                                      </p:tavLst>
                                    </p:anim>
                                    <p:anim calcmode="lin" valueType="num">
                                      <p:cBhvr additive="base">
                                        <p:cTn id="28" dur="3000" fill="hold"/>
                                        <p:tgtEl>
                                          <p:spTgt spid="6"/>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3000" fill="hold"/>
                                        <p:tgtEl>
                                          <p:spTgt spid="17"/>
                                        </p:tgtEl>
                                        <p:attrNameLst>
                                          <p:attrName>ppt_x</p:attrName>
                                        </p:attrNameLst>
                                      </p:cBhvr>
                                      <p:tavLst>
                                        <p:tav tm="0">
                                          <p:val>
                                            <p:strVal val="1+#ppt_w/2"/>
                                          </p:val>
                                        </p:tav>
                                        <p:tav tm="100000">
                                          <p:val>
                                            <p:strVal val="#ppt_x"/>
                                          </p:val>
                                        </p:tav>
                                      </p:tavLst>
                                    </p:anim>
                                    <p:anim calcmode="lin" valueType="num">
                                      <p:cBhvr additive="base">
                                        <p:cTn id="36" dur="3000" fill="hold"/>
                                        <p:tgtEl>
                                          <p:spTgt spid="17"/>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3000" fill="hold"/>
                                        <p:tgtEl>
                                          <p:spTgt spid="19"/>
                                        </p:tgtEl>
                                        <p:attrNameLst>
                                          <p:attrName>ppt_x</p:attrName>
                                        </p:attrNameLst>
                                      </p:cBhvr>
                                      <p:tavLst>
                                        <p:tav tm="0">
                                          <p:val>
                                            <p:strVal val="1+#ppt_w/2"/>
                                          </p:val>
                                        </p:tav>
                                        <p:tav tm="100000">
                                          <p:val>
                                            <p:strVal val="#ppt_x"/>
                                          </p:val>
                                        </p:tav>
                                      </p:tavLst>
                                    </p:anim>
                                    <p:anim calcmode="lin" valueType="num">
                                      <p:cBhvr additive="base">
                                        <p:cTn id="40" dur="3000" fill="hold"/>
                                        <p:tgtEl>
                                          <p:spTgt spid="19"/>
                                        </p:tgtEl>
                                        <p:attrNameLst>
                                          <p:attrName>ppt_y</p:attrName>
                                        </p:attrNameLst>
                                      </p:cBhvr>
                                      <p:tavLst>
                                        <p:tav tm="0">
                                          <p:val>
                                            <p:strVal val="0-#ppt_h/2"/>
                                          </p:val>
                                        </p:tav>
                                        <p:tav tm="100000">
                                          <p:val>
                                            <p:strVal val="#ppt_y"/>
                                          </p:val>
                                        </p:tav>
                                      </p:tavLst>
                                    </p:anim>
                                  </p:childTnLst>
                                </p:cTn>
                              </p:par>
                              <p:par>
                                <p:cTn id="41" presetID="2" presetClass="entr" presetSubtype="3" fill="hold" nodeType="with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3000" fill="hold"/>
                                        <p:tgtEl>
                                          <p:spTgt spid="21"/>
                                        </p:tgtEl>
                                        <p:attrNameLst>
                                          <p:attrName>ppt_x</p:attrName>
                                        </p:attrNameLst>
                                      </p:cBhvr>
                                      <p:tavLst>
                                        <p:tav tm="0">
                                          <p:val>
                                            <p:strVal val="1+#ppt_w/2"/>
                                          </p:val>
                                        </p:tav>
                                        <p:tav tm="100000">
                                          <p:val>
                                            <p:strVal val="#ppt_x"/>
                                          </p:val>
                                        </p:tav>
                                      </p:tavLst>
                                    </p:anim>
                                    <p:anim calcmode="lin" valueType="num">
                                      <p:cBhvr additive="base">
                                        <p:cTn id="44" dur="3000" fill="hold"/>
                                        <p:tgtEl>
                                          <p:spTgt spid="21"/>
                                        </p:tgtEl>
                                        <p:attrNameLst>
                                          <p:attrName>ppt_y</p:attrName>
                                        </p:attrNameLst>
                                      </p:cBhvr>
                                      <p:tavLst>
                                        <p:tav tm="0">
                                          <p:val>
                                            <p:strVal val="0-#ppt_h/2"/>
                                          </p:val>
                                        </p:tav>
                                        <p:tav tm="100000">
                                          <p:val>
                                            <p:strVal val="#ppt_y"/>
                                          </p:val>
                                        </p:tav>
                                      </p:tavLst>
                                    </p:anim>
                                  </p:childTnLst>
                                </p:cTn>
                              </p:par>
                              <p:par>
                                <p:cTn id="45" presetID="8" presetClass="emph" presetSubtype="0" fill="hold" nodeType="withEffect">
                                  <p:stCondLst>
                                    <p:cond delay="0"/>
                                  </p:stCondLst>
                                  <p:childTnLst>
                                    <p:animRot by="21600000">
                                      <p:cBhvr>
                                        <p:cTn id="46" dur="3000" fill="hold"/>
                                        <p:tgtEl>
                                          <p:spTgt spid="5"/>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9"/>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3"/>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5"/>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25"/>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6"/>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1"/>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7"/>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9"/>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1"/>
                                        </p:tgtEl>
                                        <p:attrNameLst>
                                          <p:attrName>r</p:attrName>
                                        </p:attrNameLst>
                                      </p:cBhvr>
                                    </p:animRot>
                                  </p:childTnLst>
                                </p:cTn>
                              </p:par>
                              <p:par>
                                <p:cTn id="65" presetID="5" presetClass="entr" presetSubtype="10"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checkerboard(across)">
                                      <p:cBhvr>
                                        <p:cTn id="67" dur="3000"/>
                                        <p:tgtEl>
                                          <p:spTgt spid="5"/>
                                        </p:tgtEl>
                                      </p:cBhvr>
                                    </p:animEffect>
                                  </p:childTnLst>
                                </p:cTn>
                              </p:par>
                              <p:par>
                                <p:cTn id="68" presetID="5" presetClass="entr" presetSubtype="10" fill="hold" nodeType="with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checkerboard(across)">
                                      <p:cBhvr>
                                        <p:cTn id="70" dur="3000"/>
                                        <p:tgtEl>
                                          <p:spTgt spid="6"/>
                                        </p:tgtEl>
                                      </p:cBhvr>
                                    </p:animEffect>
                                  </p:childTnLst>
                                </p:cTn>
                              </p:par>
                              <p:par>
                                <p:cTn id="71" presetID="5" presetClass="entr" presetSubtype="10" fill="hold" nodeType="withEffect">
                                  <p:stCondLst>
                                    <p:cond delay="0"/>
                                  </p:stCondLst>
                                  <p:childTnLst>
                                    <p:set>
                                      <p:cBhvr>
                                        <p:cTn id="72" dur="1" fill="hold">
                                          <p:stCondLst>
                                            <p:cond delay="0"/>
                                          </p:stCondLst>
                                        </p:cTn>
                                        <p:tgtEl>
                                          <p:spTgt spid="9"/>
                                        </p:tgtEl>
                                        <p:attrNameLst>
                                          <p:attrName>style.visibility</p:attrName>
                                        </p:attrNameLst>
                                      </p:cBhvr>
                                      <p:to>
                                        <p:strVal val="visible"/>
                                      </p:to>
                                    </p:set>
                                    <p:animEffect transition="in" filter="checkerboard(across)">
                                      <p:cBhvr>
                                        <p:cTn id="73" dur="3000"/>
                                        <p:tgtEl>
                                          <p:spTgt spid="9"/>
                                        </p:tgtEl>
                                      </p:cBhvr>
                                    </p:animEffect>
                                  </p:childTnLst>
                                </p:cTn>
                              </p:par>
                              <p:par>
                                <p:cTn id="74" presetID="5" presetClass="entr" presetSubtype="10" fill="hold"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checkerboard(across)">
                                      <p:cBhvr>
                                        <p:cTn id="76" dur="3000"/>
                                        <p:tgtEl>
                                          <p:spTgt spid="11"/>
                                        </p:tgtEl>
                                      </p:cBhvr>
                                    </p:animEffect>
                                  </p:childTnLst>
                                </p:cTn>
                              </p:par>
                              <p:par>
                                <p:cTn id="77" presetID="5" presetClass="entr" presetSubtype="10" fill="hold"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heckerboard(across)">
                                      <p:cBhvr>
                                        <p:cTn id="79" dur="3000"/>
                                        <p:tgtEl>
                                          <p:spTgt spid="13"/>
                                        </p:tgtEl>
                                      </p:cBhvr>
                                    </p:animEffect>
                                  </p:childTnLst>
                                </p:cTn>
                              </p:par>
                              <p:par>
                                <p:cTn id="80" presetID="5" presetClass="entr" presetSubtype="10" fill="hold" nodeType="with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checkerboard(across)">
                                      <p:cBhvr>
                                        <p:cTn id="82" dur="3000"/>
                                        <p:tgtEl>
                                          <p:spTgt spid="15"/>
                                        </p:tgtEl>
                                      </p:cBhvr>
                                    </p:animEffect>
                                  </p:childTnLst>
                                </p:cTn>
                              </p:par>
                              <p:par>
                                <p:cTn id="83" presetID="5" presetClass="entr" presetSubtype="10" fill="hold" nodeType="withEffect">
                                  <p:stCondLst>
                                    <p:cond delay="0"/>
                                  </p:stCondLst>
                                  <p:childTnLst>
                                    <p:set>
                                      <p:cBhvr>
                                        <p:cTn id="84" dur="1" fill="hold">
                                          <p:stCondLst>
                                            <p:cond delay="0"/>
                                          </p:stCondLst>
                                        </p:cTn>
                                        <p:tgtEl>
                                          <p:spTgt spid="17"/>
                                        </p:tgtEl>
                                        <p:attrNameLst>
                                          <p:attrName>style.visibility</p:attrName>
                                        </p:attrNameLst>
                                      </p:cBhvr>
                                      <p:to>
                                        <p:strVal val="visible"/>
                                      </p:to>
                                    </p:set>
                                    <p:animEffect transition="in" filter="checkerboard(across)">
                                      <p:cBhvr>
                                        <p:cTn id="85" dur="3000"/>
                                        <p:tgtEl>
                                          <p:spTgt spid="17"/>
                                        </p:tgtEl>
                                      </p:cBhvr>
                                    </p:animEffect>
                                  </p:childTnLst>
                                </p:cTn>
                              </p:par>
                              <p:par>
                                <p:cTn id="86" presetID="5" presetClass="entr" presetSubtype="10" fill="hold" nodeType="withEffect">
                                  <p:stCondLst>
                                    <p:cond delay="0"/>
                                  </p:stCondLst>
                                  <p:childTnLst>
                                    <p:set>
                                      <p:cBhvr>
                                        <p:cTn id="87" dur="1" fill="hold">
                                          <p:stCondLst>
                                            <p:cond delay="0"/>
                                          </p:stCondLst>
                                        </p:cTn>
                                        <p:tgtEl>
                                          <p:spTgt spid="19"/>
                                        </p:tgtEl>
                                        <p:attrNameLst>
                                          <p:attrName>style.visibility</p:attrName>
                                        </p:attrNameLst>
                                      </p:cBhvr>
                                      <p:to>
                                        <p:strVal val="visible"/>
                                      </p:to>
                                    </p:set>
                                    <p:animEffect transition="in" filter="checkerboard(across)">
                                      <p:cBhvr>
                                        <p:cTn id="88" dur="3000"/>
                                        <p:tgtEl>
                                          <p:spTgt spid="19"/>
                                        </p:tgtEl>
                                      </p:cBhvr>
                                    </p:animEffect>
                                  </p:childTnLst>
                                </p:cTn>
                              </p:par>
                              <p:par>
                                <p:cTn id="89" presetID="5" presetClass="entr" presetSubtype="10" fill="hold" nodeType="withEffect">
                                  <p:stCondLst>
                                    <p:cond delay="0"/>
                                  </p:stCondLst>
                                  <p:childTnLst>
                                    <p:set>
                                      <p:cBhvr>
                                        <p:cTn id="90" dur="1" fill="hold">
                                          <p:stCondLst>
                                            <p:cond delay="0"/>
                                          </p:stCondLst>
                                        </p:cTn>
                                        <p:tgtEl>
                                          <p:spTgt spid="21"/>
                                        </p:tgtEl>
                                        <p:attrNameLst>
                                          <p:attrName>style.visibility</p:attrName>
                                        </p:attrNameLst>
                                      </p:cBhvr>
                                      <p:to>
                                        <p:strVal val="visible"/>
                                      </p:to>
                                    </p:set>
                                    <p:animEffect transition="in" filter="checkerboard(across)">
                                      <p:cBhvr>
                                        <p:cTn id="91" dur="3000"/>
                                        <p:tgtEl>
                                          <p:spTgt spid="21"/>
                                        </p:tgtEl>
                                      </p:cBhvr>
                                    </p:animEffect>
                                  </p:childTnLst>
                                </p:cTn>
                              </p:par>
                              <p:par>
                                <p:cTn id="92" presetID="5" presetClass="entr" presetSubtype="10" fill="hold" nodeType="withEffect">
                                  <p:stCondLst>
                                    <p:cond delay="0"/>
                                  </p:stCondLst>
                                  <p:childTnLst>
                                    <p:set>
                                      <p:cBhvr>
                                        <p:cTn id="93" dur="1" fill="hold">
                                          <p:stCondLst>
                                            <p:cond delay="0"/>
                                          </p:stCondLst>
                                        </p:cTn>
                                        <p:tgtEl>
                                          <p:spTgt spid="25"/>
                                        </p:tgtEl>
                                        <p:attrNameLst>
                                          <p:attrName>style.visibility</p:attrName>
                                        </p:attrNameLst>
                                      </p:cBhvr>
                                      <p:to>
                                        <p:strVal val="visible"/>
                                      </p:to>
                                    </p:set>
                                    <p:animEffect transition="in" filter="checkerboard(across)">
                                      <p:cBhvr>
                                        <p:cTn id="94" dur="3000"/>
                                        <p:tgtEl>
                                          <p:spTgt spid="25"/>
                                        </p:tgtEl>
                                      </p:cBhvr>
                                    </p:animEffect>
                                  </p:childTnLst>
                                </p:cTn>
                              </p:par>
                            </p:childTnLst>
                          </p:cTn>
                        </p:par>
                        <p:par>
                          <p:cTn id="95" fill="hold" nodeType="afterGroup">
                            <p:stCondLst>
                              <p:cond delay="3000"/>
                            </p:stCondLst>
                            <p:childTnLst>
                              <p:par>
                                <p:cTn id="96" presetID="2" presetClass="exit" presetSubtype="2" fill="hold" nodeType="afterEffect">
                                  <p:stCondLst>
                                    <p:cond delay="0"/>
                                  </p:stCondLst>
                                  <p:childTnLst>
                                    <p:anim calcmode="lin" valueType="num">
                                      <p:cBhvr additive="base">
                                        <p:cTn id="97" dur="3000"/>
                                        <p:tgtEl>
                                          <p:spTgt spid="5"/>
                                        </p:tgtEl>
                                        <p:attrNameLst>
                                          <p:attrName>ppt_x</p:attrName>
                                        </p:attrNameLst>
                                      </p:cBhvr>
                                      <p:tavLst>
                                        <p:tav tm="0">
                                          <p:val>
                                            <p:strVal val="ppt_x"/>
                                          </p:val>
                                        </p:tav>
                                        <p:tav tm="100000">
                                          <p:val>
                                            <p:strVal val="1+ppt_w/2"/>
                                          </p:val>
                                        </p:tav>
                                      </p:tavLst>
                                    </p:anim>
                                    <p:anim calcmode="lin" valueType="num">
                                      <p:cBhvr additive="base">
                                        <p:cTn id="98" dur="3000"/>
                                        <p:tgtEl>
                                          <p:spTgt spid="5"/>
                                        </p:tgtEl>
                                        <p:attrNameLst>
                                          <p:attrName>ppt_y</p:attrName>
                                        </p:attrNameLst>
                                      </p:cBhvr>
                                      <p:tavLst>
                                        <p:tav tm="0">
                                          <p:val>
                                            <p:strVal val="ppt_y"/>
                                          </p:val>
                                        </p:tav>
                                        <p:tav tm="100000">
                                          <p:val>
                                            <p:strVal val="ppt_y"/>
                                          </p:val>
                                        </p:tav>
                                      </p:tavLst>
                                    </p:anim>
                                    <p:set>
                                      <p:cBhvr>
                                        <p:cTn id="99" dur="1" fill="hold">
                                          <p:stCondLst>
                                            <p:cond delay="2999"/>
                                          </p:stCondLst>
                                        </p:cTn>
                                        <p:tgtEl>
                                          <p:spTgt spid="5"/>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3000"/>
                                        <p:tgtEl>
                                          <p:spTgt spid="9"/>
                                        </p:tgtEl>
                                        <p:attrNameLst>
                                          <p:attrName>ppt_x</p:attrName>
                                        </p:attrNameLst>
                                      </p:cBhvr>
                                      <p:tavLst>
                                        <p:tav tm="0">
                                          <p:val>
                                            <p:strVal val="ppt_x"/>
                                          </p:val>
                                        </p:tav>
                                        <p:tav tm="100000">
                                          <p:val>
                                            <p:strVal val="1+ppt_w/2"/>
                                          </p:val>
                                        </p:tav>
                                      </p:tavLst>
                                    </p:anim>
                                    <p:anim calcmode="lin" valueType="num">
                                      <p:cBhvr additive="base">
                                        <p:cTn id="102" dur="3000"/>
                                        <p:tgtEl>
                                          <p:spTgt spid="9"/>
                                        </p:tgtEl>
                                        <p:attrNameLst>
                                          <p:attrName>ppt_y</p:attrName>
                                        </p:attrNameLst>
                                      </p:cBhvr>
                                      <p:tavLst>
                                        <p:tav tm="0">
                                          <p:val>
                                            <p:strVal val="ppt_y"/>
                                          </p:val>
                                        </p:tav>
                                        <p:tav tm="100000">
                                          <p:val>
                                            <p:strVal val="ppt_y"/>
                                          </p:val>
                                        </p:tav>
                                      </p:tavLst>
                                    </p:anim>
                                    <p:set>
                                      <p:cBhvr>
                                        <p:cTn id="103" dur="1" fill="hold">
                                          <p:stCondLst>
                                            <p:cond delay="2999"/>
                                          </p:stCondLst>
                                        </p:cTn>
                                        <p:tgtEl>
                                          <p:spTgt spid="9"/>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13"/>
                                        </p:tgtEl>
                                        <p:attrNameLst>
                                          <p:attrName>ppt_x</p:attrName>
                                        </p:attrNameLst>
                                      </p:cBhvr>
                                      <p:tavLst>
                                        <p:tav tm="0">
                                          <p:val>
                                            <p:strVal val="ppt_x"/>
                                          </p:val>
                                        </p:tav>
                                        <p:tav tm="100000">
                                          <p:val>
                                            <p:strVal val="1+ppt_w/2"/>
                                          </p:val>
                                        </p:tav>
                                      </p:tavLst>
                                    </p:anim>
                                    <p:anim calcmode="lin" valueType="num">
                                      <p:cBhvr additive="base">
                                        <p:cTn id="106" dur="3000"/>
                                        <p:tgtEl>
                                          <p:spTgt spid="13"/>
                                        </p:tgtEl>
                                        <p:attrNameLst>
                                          <p:attrName>ppt_y</p:attrName>
                                        </p:attrNameLst>
                                      </p:cBhvr>
                                      <p:tavLst>
                                        <p:tav tm="0">
                                          <p:val>
                                            <p:strVal val="ppt_y"/>
                                          </p:val>
                                        </p:tav>
                                        <p:tav tm="100000">
                                          <p:val>
                                            <p:strVal val="ppt_y"/>
                                          </p:val>
                                        </p:tav>
                                      </p:tavLst>
                                    </p:anim>
                                    <p:set>
                                      <p:cBhvr>
                                        <p:cTn id="107" dur="1" fill="hold">
                                          <p:stCondLst>
                                            <p:cond delay="2999"/>
                                          </p:stCondLst>
                                        </p:cTn>
                                        <p:tgtEl>
                                          <p:spTgt spid="13"/>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15"/>
                                        </p:tgtEl>
                                        <p:attrNameLst>
                                          <p:attrName>ppt_x</p:attrName>
                                        </p:attrNameLst>
                                      </p:cBhvr>
                                      <p:tavLst>
                                        <p:tav tm="0">
                                          <p:val>
                                            <p:strVal val="ppt_x"/>
                                          </p:val>
                                        </p:tav>
                                        <p:tav tm="100000">
                                          <p:val>
                                            <p:strVal val="1+ppt_w/2"/>
                                          </p:val>
                                        </p:tav>
                                      </p:tavLst>
                                    </p:anim>
                                    <p:anim calcmode="lin" valueType="num">
                                      <p:cBhvr additive="base">
                                        <p:cTn id="110" dur="3000"/>
                                        <p:tgtEl>
                                          <p:spTgt spid="15"/>
                                        </p:tgtEl>
                                        <p:attrNameLst>
                                          <p:attrName>ppt_y</p:attrName>
                                        </p:attrNameLst>
                                      </p:cBhvr>
                                      <p:tavLst>
                                        <p:tav tm="0">
                                          <p:val>
                                            <p:strVal val="ppt_y"/>
                                          </p:val>
                                        </p:tav>
                                        <p:tav tm="100000">
                                          <p:val>
                                            <p:strVal val="ppt_y"/>
                                          </p:val>
                                        </p:tav>
                                      </p:tavLst>
                                    </p:anim>
                                    <p:set>
                                      <p:cBhvr>
                                        <p:cTn id="111" dur="1" fill="hold">
                                          <p:stCondLst>
                                            <p:cond delay="2999"/>
                                          </p:stCondLst>
                                        </p:cTn>
                                        <p:tgtEl>
                                          <p:spTgt spid="15"/>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25"/>
                                        </p:tgtEl>
                                        <p:attrNameLst>
                                          <p:attrName>ppt_x</p:attrName>
                                        </p:attrNameLst>
                                      </p:cBhvr>
                                      <p:tavLst>
                                        <p:tav tm="0">
                                          <p:val>
                                            <p:strVal val="ppt_x"/>
                                          </p:val>
                                        </p:tav>
                                        <p:tav tm="100000">
                                          <p:val>
                                            <p:strVal val="1+ppt_w/2"/>
                                          </p:val>
                                        </p:tav>
                                      </p:tavLst>
                                    </p:anim>
                                    <p:anim calcmode="lin" valueType="num">
                                      <p:cBhvr additive="base">
                                        <p:cTn id="114" dur="3000"/>
                                        <p:tgtEl>
                                          <p:spTgt spid="25"/>
                                        </p:tgtEl>
                                        <p:attrNameLst>
                                          <p:attrName>ppt_y</p:attrName>
                                        </p:attrNameLst>
                                      </p:cBhvr>
                                      <p:tavLst>
                                        <p:tav tm="0">
                                          <p:val>
                                            <p:strVal val="ppt_y"/>
                                          </p:val>
                                        </p:tav>
                                        <p:tav tm="100000">
                                          <p:val>
                                            <p:strVal val="ppt_y"/>
                                          </p:val>
                                        </p:tav>
                                      </p:tavLst>
                                    </p:anim>
                                    <p:set>
                                      <p:cBhvr>
                                        <p:cTn id="115" dur="1" fill="hold">
                                          <p:stCondLst>
                                            <p:cond delay="2999"/>
                                          </p:stCondLst>
                                        </p:cTn>
                                        <p:tgtEl>
                                          <p:spTgt spid="25"/>
                                        </p:tgtEl>
                                        <p:attrNameLst>
                                          <p:attrName>style.visibility</p:attrName>
                                        </p:attrNameLst>
                                      </p:cBhvr>
                                      <p:to>
                                        <p:strVal val="hidden"/>
                                      </p:to>
                                    </p:set>
                                  </p:childTnLst>
                                </p:cTn>
                              </p:par>
                              <p:par>
                                <p:cTn id="116" presetID="2" presetClass="exit" presetSubtype="8" fill="hold" nodeType="withEffect">
                                  <p:stCondLst>
                                    <p:cond delay="0"/>
                                  </p:stCondLst>
                                  <p:childTnLst>
                                    <p:anim calcmode="lin" valueType="num">
                                      <p:cBhvr additive="base">
                                        <p:cTn id="117" dur="3000"/>
                                        <p:tgtEl>
                                          <p:spTgt spid="6"/>
                                        </p:tgtEl>
                                        <p:attrNameLst>
                                          <p:attrName>ppt_x</p:attrName>
                                        </p:attrNameLst>
                                      </p:cBhvr>
                                      <p:tavLst>
                                        <p:tav tm="0">
                                          <p:val>
                                            <p:strVal val="ppt_x"/>
                                          </p:val>
                                        </p:tav>
                                        <p:tav tm="100000">
                                          <p:val>
                                            <p:strVal val="0-ppt_w/2"/>
                                          </p:val>
                                        </p:tav>
                                      </p:tavLst>
                                    </p:anim>
                                    <p:anim calcmode="lin" valueType="num">
                                      <p:cBhvr additive="base">
                                        <p:cTn id="118" dur="3000"/>
                                        <p:tgtEl>
                                          <p:spTgt spid="6"/>
                                        </p:tgtEl>
                                        <p:attrNameLst>
                                          <p:attrName>ppt_y</p:attrName>
                                        </p:attrNameLst>
                                      </p:cBhvr>
                                      <p:tavLst>
                                        <p:tav tm="0">
                                          <p:val>
                                            <p:strVal val="ppt_y"/>
                                          </p:val>
                                        </p:tav>
                                        <p:tav tm="100000">
                                          <p:val>
                                            <p:strVal val="ppt_y"/>
                                          </p:val>
                                        </p:tav>
                                      </p:tavLst>
                                    </p:anim>
                                    <p:set>
                                      <p:cBhvr>
                                        <p:cTn id="119" dur="1" fill="hold">
                                          <p:stCondLst>
                                            <p:cond delay="2999"/>
                                          </p:stCondLst>
                                        </p:cTn>
                                        <p:tgtEl>
                                          <p:spTgt spid="6"/>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0-ppt_w/2"/>
                                          </p:val>
                                        </p:tav>
                                      </p:tavLst>
                                    </p:anim>
                                    <p:anim calcmode="lin" valueType="num">
                                      <p:cBhvr additive="base">
                                        <p:cTn id="122" dur="3000"/>
                                        <p:tgtEl>
                                          <p:spTgt spid="11"/>
                                        </p:tgtEl>
                                        <p:attrNameLst>
                                          <p:attrName>ppt_y</p:attrName>
                                        </p:attrNameLst>
                                      </p:cBhvr>
                                      <p:tavLst>
                                        <p:tav tm="0">
                                          <p:val>
                                            <p:strVal val="ppt_y"/>
                                          </p:val>
                                        </p:tav>
                                        <p:tav tm="100000">
                                          <p:val>
                                            <p:strVal val="ppt_y"/>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3000"/>
                                        <p:tgtEl>
                                          <p:spTgt spid="17"/>
                                        </p:tgtEl>
                                        <p:attrNameLst>
                                          <p:attrName>ppt_x</p:attrName>
                                        </p:attrNameLst>
                                      </p:cBhvr>
                                      <p:tavLst>
                                        <p:tav tm="0">
                                          <p:val>
                                            <p:strVal val="ppt_x"/>
                                          </p:val>
                                        </p:tav>
                                        <p:tav tm="100000">
                                          <p:val>
                                            <p:strVal val="0-ppt_w/2"/>
                                          </p:val>
                                        </p:tav>
                                      </p:tavLst>
                                    </p:anim>
                                    <p:anim calcmode="lin" valueType="num">
                                      <p:cBhvr additive="base">
                                        <p:cTn id="126" dur="3000"/>
                                        <p:tgtEl>
                                          <p:spTgt spid="17"/>
                                        </p:tgtEl>
                                        <p:attrNameLst>
                                          <p:attrName>ppt_y</p:attrName>
                                        </p:attrNameLst>
                                      </p:cBhvr>
                                      <p:tavLst>
                                        <p:tav tm="0">
                                          <p:val>
                                            <p:strVal val="ppt_y"/>
                                          </p:val>
                                        </p:tav>
                                        <p:tav tm="100000">
                                          <p:val>
                                            <p:strVal val="ppt_y"/>
                                          </p:val>
                                        </p:tav>
                                      </p:tavLst>
                                    </p:anim>
                                    <p:set>
                                      <p:cBhvr>
                                        <p:cTn id="127" dur="1" fill="hold">
                                          <p:stCondLst>
                                            <p:cond delay="2999"/>
                                          </p:stCondLst>
                                        </p:cTn>
                                        <p:tgtEl>
                                          <p:spTgt spid="17"/>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3000"/>
                                        <p:tgtEl>
                                          <p:spTgt spid="19"/>
                                        </p:tgtEl>
                                        <p:attrNameLst>
                                          <p:attrName>ppt_x</p:attrName>
                                        </p:attrNameLst>
                                      </p:cBhvr>
                                      <p:tavLst>
                                        <p:tav tm="0">
                                          <p:val>
                                            <p:strVal val="ppt_x"/>
                                          </p:val>
                                        </p:tav>
                                        <p:tav tm="100000">
                                          <p:val>
                                            <p:strVal val="0-ppt_w/2"/>
                                          </p:val>
                                        </p:tav>
                                      </p:tavLst>
                                    </p:anim>
                                    <p:anim calcmode="lin" valueType="num">
                                      <p:cBhvr additive="base">
                                        <p:cTn id="130" dur="3000"/>
                                        <p:tgtEl>
                                          <p:spTgt spid="19"/>
                                        </p:tgtEl>
                                        <p:attrNameLst>
                                          <p:attrName>ppt_y</p:attrName>
                                        </p:attrNameLst>
                                      </p:cBhvr>
                                      <p:tavLst>
                                        <p:tav tm="0">
                                          <p:val>
                                            <p:strVal val="ppt_y"/>
                                          </p:val>
                                        </p:tav>
                                        <p:tav tm="100000">
                                          <p:val>
                                            <p:strVal val="ppt_y"/>
                                          </p:val>
                                        </p:tav>
                                      </p:tavLst>
                                    </p:anim>
                                    <p:set>
                                      <p:cBhvr>
                                        <p:cTn id="131" dur="1" fill="hold">
                                          <p:stCondLst>
                                            <p:cond delay="2999"/>
                                          </p:stCondLst>
                                        </p:cTn>
                                        <p:tgtEl>
                                          <p:spTgt spid="19"/>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21"/>
                                        </p:tgtEl>
                                        <p:attrNameLst>
                                          <p:attrName>ppt_x</p:attrName>
                                        </p:attrNameLst>
                                      </p:cBhvr>
                                      <p:tavLst>
                                        <p:tav tm="0">
                                          <p:val>
                                            <p:strVal val="ppt_x"/>
                                          </p:val>
                                        </p:tav>
                                        <p:tav tm="100000">
                                          <p:val>
                                            <p:strVal val="0-ppt_w/2"/>
                                          </p:val>
                                        </p:tav>
                                      </p:tavLst>
                                    </p:anim>
                                    <p:anim calcmode="lin" valueType="num">
                                      <p:cBhvr additive="base">
                                        <p:cTn id="134" dur="3000"/>
                                        <p:tgtEl>
                                          <p:spTgt spid="21"/>
                                        </p:tgtEl>
                                        <p:attrNameLst>
                                          <p:attrName>ppt_y</p:attrName>
                                        </p:attrNameLst>
                                      </p:cBhvr>
                                      <p:tavLst>
                                        <p:tav tm="0">
                                          <p:val>
                                            <p:strVal val="ppt_y"/>
                                          </p:val>
                                        </p:tav>
                                        <p:tav tm="100000">
                                          <p:val>
                                            <p:strVal val="ppt_y"/>
                                          </p:val>
                                        </p:tav>
                                      </p:tavLst>
                                    </p:anim>
                                    <p:set>
                                      <p:cBhvr>
                                        <p:cTn id="135" dur="1" fill="hold">
                                          <p:stCondLst>
                                            <p:cond delay="2999"/>
                                          </p:stCondLst>
                                        </p:cTn>
                                        <p:tgtEl>
                                          <p:spTgt spid="21"/>
                                        </p:tgtEl>
                                        <p:attrNameLst>
                                          <p:attrName>style.visibility</p:attrName>
                                        </p:attrNameLst>
                                      </p:cBhvr>
                                      <p:to>
                                        <p:strVal val="hidden"/>
                                      </p:to>
                                    </p:set>
                                  </p:childTnLst>
                                </p:cTn>
                              </p:par>
                              <p:par>
                                <p:cTn id="136" presetID="8" presetClass="emph" presetSubtype="0" fill="hold" nodeType="withEffect">
                                  <p:stCondLst>
                                    <p:cond delay="0"/>
                                  </p:stCondLst>
                                  <p:childTnLst>
                                    <p:animRot by="21600000">
                                      <p:cBhvr>
                                        <p:cTn id="137" dur="3000" fill="hold"/>
                                        <p:tgtEl>
                                          <p:spTgt spid="5"/>
                                        </p:tgtEl>
                                        <p:attrNameLst>
                                          <p:attrName>r</p:attrName>
                                        </p:attrNameLst>
                                      </p:cBhvr>
                                    </p:animRot>
                                  </p:childTnLst>
                                </p:cTn>
                              </p:par>
                              <p:par>
                                <p:cTn id="138" presetID="8" presetClass="emph" presetSubtype="0" fill="hold" nodeType="withEffect">
                                  <p:stCondLst>
                                    <p:cond delay="0"/>
                                  </p:stCondLst>
                                  <p:childTnLst>
                                    <p:animRot by="21600000">
                                      <p:cBhvr>
                                        <p:cTn id="139" dur="3000" fill="hold"/>
                                        <p:tgtEl>
                                          <p:spTgt spid="9"/>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13"/>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5"/>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25"/>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1"/>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6"/>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7"/>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9"/>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21"/>
                                        </p:tgtEl>
                                        <p:attrNameLst>
                                          <p:attrName>r</p:attrName>
                                        </p:attrNameLst>
                                      </p:cBhvr>
                                    </p:animRot>
                                  </p:childTnLst>
                                </p:cTn>
                              </p:par>
                              <p:par>
                                <p:cTn id="156" presetID="23" presetClass="entr" presetSubtype="272" fill="hold" nodeType="withEffect">
                                  <p:stCondLst>
                                    <p:cond delay="0"/>
                                  </p:stCondLst>
                                  <p:childTnLst>
                                    <p:set>
                                      <p:cBhvr>
                                        <p:cTn id="157" dur="1" fill="hold">
                                          <p:stCondLst>
                                            <p:cond delay="0"/>
                                          </p:stCondLst>
                                        </p:cTn>
                                        <p:tgtEl>
                                          <p:spTgt spid="3"/>
                                        </p:tgtEl>
                                        <p:attrNameLst>
                                          <p:attrName>style.visibility</p:attrName>
                                        </p:attrNameLst>
                                      </p:cBhvr>
                                      <p:to>
                                        <p:strVal val="visible"/>
                                      </p:to>
                                    </p:set>
                                    <p:anim calcmode="lin" valueType="num">
                                      <p:cBhvr>
                                        <p:cTn id="158" dur="3000" fill="hold"/>
                                        <p:tgtEl>
                                          <p:spTgt spid="3"/>
                                        </p:tgtEl>
                                        <p:attrNameLst>
                                          <p:attrName>ppt_w</p:attrName>
                                        </p:attrNameLst>
                                      </p:cBhvr>
                                      <p:tavLst>
                                        <p:tav tm="0">
                                          <p:val>
                                            <p:strVal val="2/3*#ppt_w"/>
                                          </p:val>
                                        </p:tav>
                                        <p:tav tm="100000">
                                          <p:val>
                                            <p:strVal val="#ppt_w"/>
                                          </p:val>
                                        </p:tav>
                                      </p:tavLst>
                                    </p:anim>
                                    <p:anim calcmode="lin" valueType="num">
                                      <p:cBhvr>
                                        <p:cTn id="159" dur="3000" fill="hold"/>
                                        <p:tgtEl>
                                          <p:spTgt spid="3"/>
                                        </p:tgtEl>
                                        <p:attrNameLst>
                                          <p:attrName>ppt_h</p:attrName>
                                        </p:attrNameLst>
                                      </p:cBhvr>
                                      <p:tavLst>
                                        <p:tav tm="0">
                                          <p:val>
                                            <p:strVal val="2/3*#ppt_h"/>
                                          </p:val>
                                        </p:tav>
                                        <p:tav tm="100000">
                                          <p:val>
                                            <p:strVal val="#ppt_h"/>
                                          </p:val>
                                        </p:tav>
                                      </p:tavLst>
                                    </p:anim>
                                  </p:childTnLst>
                                </p:cTn>
                              </p:par>
                              <p:par>
                                <p:cTn id="160" presetID="16" presetClass="entr" presetSubtype="37" fill="hold" nodeType="withEffect">
                                  <p:stCondLst>
                                    <p:cond delay="0"/>
                                  </p:stCondLst>
                                  <p:childTnLst>
                                    <p:set>
                                      <p:cBhvr>
                                        <p:cTn id="161" dur="1" fill="hold">
                                          <p:stCondLst>
                                            <p:cond delay="0"/>
                                          </p:stCondLst>
                                        </p:cTn>
                                        <p:tgtEl>
                                          <p:spTgt spid="3"/>
                                        </p:tgtEl>
                                        <p:attrNameLst>
                                          <p:attrName>style.visibility</p:attrName>
                                        </p:attrNameLst>
                                      </p:cBhvr>
                                      <p:to>
                                        <p:strVal val="visible"/>
                                      </p:to>
                                    </p:set>
                                    <p:animEffect transition="in" filter="barn(outVertical)">
                                      <p:cBhvr>
                                        <p:cTn id="162" dur="3000"/>
                                        <p:tgtEl>
                                          <p:spTgt spid="3"/>
                                        </p:tgtEl>
                                      </p:cBhvr>
                                    </p:animEffect>
                                  </p:childTnLst>
                                </p:cTn>
                              </p:par>
                            </p:childTnLst>
                          </p:cTn>
                        </p:par>
                        <p:par>
                          <p:cTn id="163" fill="hold" nodeType="afterGroup">
                            <p:stCondLst>
                              <p:cond delay="6000"/>
                            </p:stCondLst>
                            <p:childTnLst>
                              <p:par>
                                <p:cTn id="164" presetID="40" presetClass="entr" presetSubtype="0" fill="hold" grpId="0" nodeType="afterEffect">
                                  <p:stCondLst>
                                    <p:cond delay="0"/>
                                  </p:stCondLst>
                                  <p:iterate type="lt">
                                    <p:tmPct val="10000"/>
                                  </p:iterate>
                                  <p:childTnLst>
                                    <p:set>
                                      <p:cBhvr>
                                        <p:cTn id="165" dur="1" fill="hold">
                                          <p:stCondLst>
                                            <p:cond delay="0"/>
                                          </p:stCondLst>
                                        </p:cTn>
                                        <p:tgtEl>
                                          <p:spTgt spid="14"/>
                                        </p:tgtEl>
                                        <p:attrNameLst>
                                          <p:attrName>style.visibility</p:attrName>
                                        </p:attrNameLst>
                                      </p:cBhvr>
                                      <p:to>
                                        <p:strVal val="visible"/>
                                      </p:to>
                                    </p:set>
                                    <p:animEffect transition="in" filter="fade">
                                      <p:cBhvr>
                                        <p:cTn id="166" dur="1000"/>
                                        <p:tgtEl>
                                          <p:spTgt spid="14"/>
                                        </p:tgtEl>
                                      </p:cBhvr>
                                    </p:animEffect>
                                    <p:anim calcmode="lin" valueType="num">
                                      <p:cBhvr>
                                        <p:cTn id="167" dur="1000" fill="hold"/>
                                        <p:tgtEl>
                                          <p:spTgt spid="14"/>
                                        </p:tgtEl>
                                        <p:attrNameLst>
                                          <p:attrName>ppt_x</p:attrName>
                                        </p:attrNameLst>
                                      </p:cBhvr>
                                      <p:tavLst>
                                        <p:tav tm="0">
                                          <p:val>
                                            <p:strVal val="#ppt_x-.1"/>
                                          </p:val>
                                        </p:tav>
                                        <p:tav tm="100000">
                                          <p:val>
                                            <p:strVal val="#ppt_x"/>
                                          </p:val>
                                        </p:tav>
                                      </p:tavLst>
                                    </p:anim>
                                    <p:anim calcmode="lin" valueType="num">
                                      <p:cBhvr>
                                        <p:cTn id="16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Luna"/>
          <p:cNvSpPr/>
          <p:nvPr/>
        </p:nvSpPr>
        <p:spPr>
          <a:xfrm rot="10800000">
            <a:off x="0" y="3155950"/>
            <a:ext cx="1435100" cy="2225675"/>
          </a:xfrm>
          <a:prstGeom prst="moon">
            <a:avLst>
              <a:gd name="adj" fmla="val 36667"/>
            </a:avLst>
          </a:pr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Luna"/>
          <p:cNvSpPr/>
          <p:nvPr/>
        </p:nvSpPr>
        <p:spPr>
          <a:xfrm rot="10800000">
            <a:off x="642938" y="3155950"/>
            <a:ext cx="1435100" cy="2225675"/>
          </a:xfrm>
          <a:prstGeom prst="moon">
            <a:avLst>
              <a:gd name="adj" fmla="val 36667"/>
            </a:avLst>
          </a:pr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rot="10800000">
            <a:off x="1285875" y="3155950"/>
            <a:ext cx="1435100" cy="2225675"/>
          </a:xfrm>
          <a:prstGeom prst="moon">
            <a:avLst>
              <a:gd name="adj" fmla="val 36667"/>
            </a:avLst>
          </a:pr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a:off x="7708900" y="298450"/>
            <a:ext cx="1435100" cy="2225675"/>
          </a:xfrm>
          <a:prstGeom prst="moon">
            <a:avLst>
              <a:gd name="adj" fmla="val 36667"/>
            </a:avLst>
          </a:pr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Luna"/>
          <p:cNvSpPr/>
          <p:nvPr/>
        </p:nvSpPr>
        <p:spPr>
          <a:xfrm rot="10800000">
            <a:off x="1928813" y="3155950"/>
            <a:ext cx="1435100" cy="2225675"/>
          </a:xfrm>
          <a:prstGeom prst="moon">
            <a:avLst>
              <a:gd name="adj" fmla="val 36667"/>
            </a:avLst>
          </a:pr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Luna"/>
          <p:cNvSpPr/>
          <p:nvPr/>
        </p:nvSpPr>
        <p:spPr>
          <a:xfrm>
            <a:off x="7072313" y="298450"/>
            <a:ext cx="1435100" cy="2225675"/>
          </a:xfrm>
          <a:prstGeom prst="moon">
            <a:avLst>
              <a:gd name="adj" fmla="val 36667"/>
            </a:avLst>
          </a:pr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Luna"/>
          <p:cNvSpPr/>
          <p:nvPr/>
        </p:nvSpPr>
        <p:spPr>
          <a:xfrm>
            <a:off x="6423025" y="298450"/>
            <a:ext cx="1435100" cy="2225675"/>
          </a:xfrm>
          <a:prstGeom prst="moon">
            <a:avLst>
              <a:gd name="adj" fmla="val 36667"/>
            </a:avLst>
          </a:pr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Luna"/>
          <p:cNvSpPr/>
          <p:nvPr/>
        </p:nvSpPr>
        <p:spPr>
          <a:xfrm>
            <a:off x="5786438" y="298450"/>
            <a:ext cx="1435100" cy="2225675"/>
          </a:xfrm>
          <a:prstGeom prst="moon">
            <a:avLst>
              <a:gd name="adj" fmla="val 36667"/>
            </a:avLst>
          </a:pr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Luna"/>
          <p:cNvSpPr/>
          <p:nvPr/>
        </p:nvSpPr>
        <p:spPr>
          <a:xfrm>
            <a:off x="5137150" y="298450"/>
            <a:ext cx="1435100" cy="2225675"/>
          </a:xfrm>
          <a:prstGeom prst="moon">
            <a:avLst>
              <a:gd name="adj" fmla="val 36667"/>
            </a:avLst>
          </a:pr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Luna"/>
          <p:cNvSpPr/>
          <p:nvPr/>
        </p:nvSpPr>
        <p:spPr>
          <a:xfrm>
            <a:off x="4500563" y="298450"/>
            <a:ext cx="1435100" cy="2225675"/>
          </a:xfrm>
          <a:prstGeom prst="moon">
            <a:avLst>
              <a:gd name="adj" fmla="val 36667"/>
            </a:avLst>
          </a:pr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Luna"/>
          <p:cNvSpPr/>
          <p:nvPr/>
        </p:nvSpPr>
        <p:spPr>
          <a:xfrm>
            <a:off x="3851275" y="298450"/>
            <a:ext cx="1435100" cy="2225675"/>
          </a:xfrm>
          <a:prstGeom prst="moon">
            <a:avLst>
              <a:gd name="adj" fmla="val 36667"/>
            </a:avLst>
          </a:pr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Luna"/>
          <p:cNvSpPr/>
          <p:nvPr/>
        </p:nvSpPr>
        <p:spPr>
          <a:xfrm>
            <a:off x="3214688" y="298450"/>
            <a:ext cx="1435100" cy="2225675"/>
          </a:xfrm>
          <a:prstGeom prst="moon">
            <a:avLst>
              <a:gd name="adj" fmla="val 36667"/>
            </a:avLst>
          </a:pr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Luna"/>
          <p:cNvSpPr/>
          <p:nvPr/>
        </p:nvSpPr>
        <p:spPr>
          <a:xfrm>
            <a:off x="2565400" y="298450"/>
            <a:ext cx="1435100" cy="2225675"/>
          </a:xfrm>
          <a:prstGeom prst="moon">
            <a:avLst>
              <a:gd name="adj" fmla="val 36667"/>
            </a:avLst>
          </a:pr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Luna"/>
          <p:cNvSpPr/>
          <p:nvPr/>
        </p:nvSpPr>
        <p:spPr>
          <a:xfrm>
            <a:off x="1928813" y="298450"/>
            <a:ext cx="1435100" cy="2225675"/>
          </a:xfrm>
          <a:prstGeom prst="moon">
            <a:avLst>
              <a:gd name="adj" fmla="val 36667"/>
            </a:avLst>
          </a:pr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Luna"/>
          <p:cNvSpPr/>
          <p:nvPr/>
        </p:nvSpPr>
        <p:spPr>
          <a:xfrm>
            <a:off x="1279525" y="298450"/>
            <a:ext cx="1435100" cy="2225675"/>
          </a:xfrm>
          <a:prstGeom prst="moon">
            <a:avLst>
              <a:gd name="adj" fmla="val 36667"/>
            </a:avLst>
          </a:pr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Luna"/>
          <p:cNvSpPr/>
          <p:nvPr/>
        </p:nvSpPr>
        <p:spPr>
          <a:xfrm>
            <a:off x="642938" y="298450"/>
            <a:ext cx="1435100" cy="2225675"/>
          </a:xfrm>
          <a:prstGeom prst="moon">
            <a:avLst>
              <a:gd name="adj" fmla="val 36667"/>
            </a:avLst>
          </a:pr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Luna"/>
          <p:cNvSpPr/>
          <p:nvPr/>
        </p:nvSpPr>
        <p:spPr>
          <a:xfrm>
            <a:off x="0" y="298450"/>
            <a:ext cx="1435100" cy="2225675"/>
          </a:xfrm>
          <a:prstGeom prst="moon">
            <a:avLst>
              <a:gd name="adj" fmla="val 36667"/>
            </a:avLst>
          </a:pr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Luna"/>
          <p:cNvSpPr/>
          <p:nvPr/>
        </p:nvSpPr>
        <p:spPr>
          <a:xfrm rot="10800000">
            <a:off x="2571750" y="3155950"/>
            <a:ext cx="1435100" cy="2225675"/>
          </a:xfrm>
          <a:prstGeom prst="moon">
            <a:avLst>
              <a:gd name="adj" fmla="val 36667"/>
            </a:avLst>
          </a:pr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Luna"/>
          <p:cNvSpPr/>
          <p:nvPr/>
        </p:nvSpPr>
        <p:spPr>
          <a:xfrm rot="10800000">
            <a:off x="3214688" y="3155950"/>
            <a:ext cx="1435100" cy="2225675"/>
          </a:xfrm>
          <a:prstGeom prst="moon">
            <a:avLst>
              <a:gd name="adj" fmla="val 36667"/>
            </a:avLst>
          </a:pr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Luna"/>
          <p:cNvSpPr/>
          <p:nvPr/>
        </p:nvSpPr>
        <p:spPr>
          <a:xfrm rot="10800000">
            <a:off x="3857625" y="3155950"/>
            <a:ext cx="1435100" cy="2225675"/>
          </a:xfrm>
          <a:prstGeom prst="moon">
            <a:avLst>
              <a:gd name="adj" fmla="val 36667"/>
            </a:avLst>
          </a:pr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Luna"/>
          <p:cNvSpPr/>
          <p:nvPr/>
        </p:nvSpPr>
        <p:spPr>
          <a:xfrm rot="10800000">
            <a:off x="4500563" y="3155950"/>
            <a:ext cx="1435100" cy="2225675"/>
          </a:xfrm>
          <a:prstGeom prst="moon">
            <a:avLst>
              <a:gd name="adj" fmla="val 36667"/>
            </a:avLst>
          </a:pr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Luna"/>
          <p:cNvSpPr/>
          <p:nvPr/>
        </p:nvSpPr>
        <p:spPr>
          <a:xfrm rot="10800000">
            <a:off x="5143500" y="3155950"/>
            <a:ext cx="1435100" cy="2225675"/>
          </a:xfrm>
          <a:prstGeom prst="moon">
            <a:avLst>
              <a:gd name="adj" fmla="val 36667"/>
            </a:avLst>
          </a:pr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Luna"/>
          <p:cNvSpPr/>
          <p:nvPr/>
        </p:nvSpPr>
        <p:spPr>
          <a:xfrm rot="10800000">
            <a:off x="5715000" y="3155950"/>
            <a:ext cx="1435100" cy="2225675"/>
          </a:xfrm>
          <a:prstGeom prst="moon">
            <a:avLst>
              <a:gd name="adj" fmla="val 36667"/>
            </a:avLst>
          </a:pr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Luna"/>
          <p:cNvSpPr/>
          <p:nvPr/>
        </p:nvSpPr>
        <p:spPr>
          <a:xfrm rot="10800000">
            <a:off x="6372225" y="3157538"/>
            <a:ext cx="1435100" cy="2227262"/>
          </a:xfrm>
          <a:prstGeom prst="moon">
            <a:avLst>
              <a:gd name="adj" fmla="val 36667"/>
            </a:avLst>
          </a:pr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Luna"/>
          <p:cNvSpPr/>
          <p:nvPr/>
        </p:nvSpPr>
        <p:spPr>
          <a:xfrm rot="10800000">
            <a:off x="7019925" y="3157538"/>
            <a:ext cx="1435100" cy="2227262"/>
          </a:xfrm>
          <a:prstGeom prst="moon">
            <a:avLst>
              <a:gd name="adj" fmla="val 36667"/>
            </a:avLst>
          </a:pr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Luna"/>
          <p:cNvSpPr/>
          <p:nvPr/>
        </p:nvSpPr>
        <p:spPr>
          <a:xfrm rot="10800000">
            <a:off x="7708900" y="3155950"/>
            <a:ext cx="1435100" cy="2225675"/>
          </a:xfrm>
          <a:prstGeom prst="moon">
            <a:avLst>
              <a:gd name="adj" fmla="val 36667"/>
            </a:avLst>
          </a:pr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2" name="31 CuadroTexto"/>
          <p:cNvSpPr txBox="1"/>
          <p:nvPr/>
        </p:nvSpPr>
        <p:spPr>
          <a:xfrm>
            <a:off x="684213" y="4586288"/>
            <a:ext cx="7561262" cy="923925"/>
          </a:xfrm>
          <a:prstGeom prst="rect">
            <a:avLst/>
          </a:prstGeom>
          <a:noFill/>
        </p:spPr>
        <p:txBody>
          <a:bodyPr>
            <a:spAutoFit/>
          </a:bodyPr>
          <a:lstStyle/>
          <a:p>
            <a:r>
              <a:rPr lang="es-ES" i="1" dirty="0">
                <a:effectLst>
                  <a:glow rad="101600">
                    <a:srgbClr val="C00000">
                      <a:alpha val="60000"/>
                    </a:srgbClr>
                  </a:glow>
                  <a:outerShdw blurRad="38100" dist="38100" dir="2700000" algn="tl">
                    <a:srgbClr val="1F497D"/>
                  </a:outerShdw>
                </a:effectLst>
              </a:rPr>
              <a:t>Antiguamente, en la zona del Bajo Aragón, si la cosecha de azafrán había sido pequeña se separaban también las lengüetas amarillas para venderlas a un precio más económico en el pueblo…</a:t>
            </a:r>
          </a:p>
        </p:txBody>
      </p:sp>
    </p:spTree>
  </p:cSld>
  <p:clrMapOvr>
    <a:masterClrMapping/>
  </p:clrMapOvr>
  <mc:AlternateContent xmlns:mc="http://schemas.openxmlformats.org/markup-compatibility/2006" xmlns:p14="http://schemas.microsoft.com/office/powerpoint/2010/main">
    <mc:Choice Requires="p14">
      <p:transition spd="slow" p14:dur="2250" advTm="27000">
        <p14:window dir="vert"/>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3000" fill="hold"/>
                                        <p:tgtEl>
                                          <p:spTgt spid="9"/>
                                        </p:tgtEl>
                                        <p:attrNameLst>
                                          <p:attrName>ppt_x</p:attrName>
                                        </p:attrNameLst>
                                      </p:cBhvr>
                                      <p:tavLst>
                                        <p:tav tm="0">
                                          <p:val>
                                            <p:strVal val="0-#ppt_w/2"/>
                                          </p:val>
                                        </p:tav>
                                        <p:tav tm="100000">
                                          <p:val>
                                            <p:strVal val="#ppt_x"/>
                                          </p:val>
                                        </p:tav>
                                      </p:tavLst>
                                    </p:anim>
                                    <p:anim calcmode="lin" valueType="num">
                                      <p:cBhvr additive="base">
                                        <p:cTn id="8" dur="3000" fill="hold"/>
                                        <p:tgtEl>
                                          <p:spTgt spid="9"/>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3000" fill="hold"/>
                                        <p:tgtEl>
                                          <p:spTgt spid="11"/>
                                        </p:tgtEl>
                                        <p:attrNameLst>
                                          <p:attrName>ppt_x</p:attrName>
                                        </p:attrNameLst>
                                      </p:cBhvr>
                                      <p:tavLst>
                                        <p:tav tm="0">
                                          <p:val>
                                            <p:strVal val="0-#ppt_w/2"/>
                                          </p:val>
                                        </p:tav>
                                        <p:tav tm="100000">
                                          <p:val>
                                            <p:strVal val="#ppt_x"/>
                                          </p:val>
                                        </p:tav>
                                      </p:tavLst>
                                    </p:anim>
                                    <p:anim calcmode="lin" valueType="num">
                                      <p:cBhvr additive="base">
                                        <p:cTn id="12" dur="3000" fill="hold"/>
                                        <p:tgtEl>
                                          <p:spTgt spid="11"/>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3000" fill="hold"/>
                                        <p:tgtEl>
                                          <p:spTgt spid="12"/>
                                        </p:tgtEl>
                                        <p:attrNameLst>
                                          <p:attrName>ppt_x</p:attrName>
                                        </p:attrNameLst>
                                      </p:cBhvr>
                                      <p:tavLst>
                                        <p:tav tm="0">
                                          <p:val>
                                            <p:strVal val="0-#ppt_w/2"/>
                                          </p:val>
                                        </p:tav>
                                        <p:tav tm="100000">
                                          <p:val>
                                            <p:strVal val="#ppt_x"/>
                                          </p:val>
                                        </p:tav>
                                      </p:tavLst>
                                    </p:anim>
                                    <p:anim calcmode="lin" valueType="num">
                                      <p:cBhvr additive="base">
                                        <p:cTn id="16" dur="30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3000" fill="hold"/>
                                        <p:tgtEl>
                                          <p:spTgt spid="13"/>
                                        </p:tgtEl>
                                        <p:attrNameLst>
                                          <p:attrName>ppt_x</p:attrName>
                                        </p:attrNameLst>
                                      </p:cBhvr>
                                      <p:tavLst>
                                        <p:tav tm="0">
                                          <p:val>
                                            <p:strVal val="0-#ppt_w/2"/>
                                          </p:val>
                                        </p:tav>
                                        <p:tav tm="100000">
                                          <p:val>
                                            <p:strVal val="#ppt_x"/>
                                          </p:val>
                                        </p:tav>
                                      </p:tavLst>
                                    </p:anim>
                                    <p:anim calcmode="lin" valueType="num">
                                      <p:cBhvr additive="base">
                                        <p:cTn id="20" dur="3000" fill="hold"/>
                                        <p:tgtEl>
                                          <p:spTgt spid="13"/>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3000" fill="hold"/>
                                        <p:tgtEl>
                                          <p:spTgt spid="14"/>
                                        </p:tgtEl>
                                        <p:attrNameLst>
                                          <p:attrName>ppt_x</p:attrName>
                                        </p:attrNameLst>
                                      </p:cBhvr>
                                      <p:tavLst>
                                        <p:tav tm="0">
                                          <p:val>
                                            <p:strVal val="0-#ppt_w/2"/>
                                          </p:val>
                                        </p:tav>
                                        <p:tav tm="100000">
                                          <p:val>
                                            <p:strVal val="#ppt_x"/>
                                          </p:val>
                                        </p:tav>
                                      </p:tavLst>
                                    </p:anim>
                                    <p:anim calcmode="lin" valueType="num">
                                      <p:cBhvr additive="base">
                                        <p:cTn id="24" dur="3000" fill="hold"/>
                                        <p:tgtEl>
                                          <p:spTgt spid="14"/>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0-#ppt_w/2"/>
                                          </p:val>
                                        </p:tav>
                                        <p:tav tm="100000">
                                          <p:val>
                                            <p:strVal val="#ppt_x"/>
                                          </p:val>
                                        </p:tav>
                                      </p:tavLst>
                                    </p:anim>
                                    <p:anim calcmode="lin" valueType="num">
                                      <p:cBhvr additive="base">
                                        <p:cTn id="28" dur="3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3000" fill="hold"/>
                                        <p:tgtEl>
                                          <p:spTgt spid="16"/>
                                        </p:tgtEl>
                                        <p:attrNameLst>
                                          <p:attrName>ppt_x</p:attrName>
                                        </p:attrNameLst>
                                      </p:cBhvr>
                                      <p:tavLst>
                                        <p:tav tm="0">
                                          <p:val>
                                            <p:strVal val="0-#ppt_w/2"/>
                                          </p:val>
                                        </p:tav>
                                        <p:tav tm="100000">
                                          <p:val>
                                            <p:strVal val="#ppt_x"/>
                                          </p:val>
                                        </p:tav>
                                      </p:tavLst>
                                    </p:anim>
                                    <p:anim calcmode="lin" valueType="num">
                                      <p:cBhvr additive="base">
                                        <p:cTn id="32" dur="3000" fill="hold"/>
                                        <p:tgtEl>
                                          <p:spTgt spid="16"/>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3000" fill="hold"/>
                                        <p:tgtEl>
                                          <p:spTgt spid="17"/>
                                        </p:tgtEl>
                                        <p:attrNameLst>
                                          <p:attrName>ppt_x</p:attrName>
                                        </p:attrNameLst>
                                      </p:cBhvr>
                                      <p:tavLst>
                                        <p:tav tm="0">
                                          <p:val>
                                            <p:strVal val="0-#ppt_w/2"/>
                                          </p:val>
                                        </p:tav>
                                        <p:tav tm="100000">
                                          <p:val>
                                            <p:strVal val="#ppt_x"/>
                                          </p:val>
                                        </p:tav>
                                      </p:tavLst>
                                    </p:anim>
                                    <p:anim calcmode="lin" valueType="num">
                                      <p:cBhvr additive="base">
                                        <p:cTn id="36" dur="3000" fill="hold"/>
                                        <p:tgtEl>
                                          <p:spTgt spid="17"/>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3000" fill="hold"/>
                                        <p:tgtEl>
                                          <p:spTgt spid="18"/>
                                        </p:tgtEl>
                                        <p:attrNameLst>
                                          <p:attrName>ppt_x</p:attrName>
                                        </p:attrNameLst>
                                      </p:cBhvr>
                                      <p:tavLst>
                                        <p:tav tm="0">
                                          <p:val>
                                            <p:strVal val="0-#ppt_w/2"/>
                                          </p:val>
                                        </p:tav>
                                        <p:tav tm="100000">
                                          <p:val>
                                            <p:strVal val="#ppt_x"/>
                                          </p:val>
                                        </p:tav>
                                      </p:tavLst>
                                    </p:anim>
                                    <p:anim calcmode="lin" valueType="num">
                                      <p:cBhvr additive="base">
                                        <p:cTn id="40" dur="3000" fill="hold"/>
                                        <p:tgtEl>
                                          <p:spTgt spid="18"/>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3000" fill="hold"/>
                                        <p:tgtEl>
                                          <p:spTgt spid="19"/>
                                        </p:tgtEl>
                                        <p:attrNameLst>
                                          <p:attrName>ppt_x</p:attrName>
                                        </p:attrNameLst>
                                      </p:cBhvr>
                                      <p:tavLst>
                                        <p:tav tm="0">
                                          <p:val>
                                            <p:strVal val="0-#ppt_w/2"/>
                                          </p:val>
                                        </p:tav>
                                        <p:tav tm="100000">
                                          <p:val>
                                            <p:strVal val="#ppt_x"/>
                                          </p:val>
                                        </p:tav>
                                      </p:tavLst>
                                    </p:anim>
                                    <p:anim calcmode="lin" valueType="num">
                                      <p:cBhvr additive="base">
                                        <p:cTn id="44" dur="3000" fill="hold"/>
                                        <p:tgtEl>
                                          <p:spTgt spid="19"/>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20"/>
                                        </p:tgtEl>
                                        <p:attrNameLst>
                                          <p:attrName>style.visibility</p:attrName>
                                        </p:attrNameLst>
                                      </p:cBhvr>
                                      <p:to>
                                        <p:strVal val="visible"/>
                                      </p:to>
                                    </p:set>
                                    <p:anim calcmode="lin" valueType="num">
                                      <p:cBhvr additive="base">
                                        <p:cTn id="47" dur="3000" fill="hold"/>
                                        <p:tgtEl>
                                          <p:spTgt spid="20"/>
                                        </p:tgtEl>
                                        <p:attrNameLst>
                                          <p:attrName>ppt_x</p:attrName>
                                        </p:attrNameLst>
                                      </p:cBhvr>
                                      <p:tavLst>
                                        <p:tav tm="0">
                                          <p:val>
                                            <p:strVal val="0-#ppt_w/2"/>
                                          </p:val>
                                        </p:tav>
                                        <p:tav tm="100000">
                                          <p:val>
                                            <p:strVal val="#ppt_x"/>
                                          </p:val>
                                        </p:tav>
                                      </p:tavLst>
                                    </p:anim>
                                    <p:anim calcmode="lin" valueType="num">
                                      <p:cBhvr additive="base">
                                        <p:cTn id="48" dur="3000" fill="hold"/>
                                        <p:tgtEl>
                                          <p:spTgt spid="20"/>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21"/>
                                        </p:tgtEl>
                                        <p:attrNameLst>
                                          <p:attrName>style.visibility</p:attrName>
                                        </p:attrNameLst>
                                      </p:cBhvr>
                                      <p:to>
                                        <p:strVal val="visible"/>
                                      </p:to>
                                    </p:set>
                                    <p:anim calcmode="lin" valueType="num">
                                      <p:cBhvr additive="base">
                                        <p:cTn id="51" dur="3000" fill="hold"/>
                                        <p:tgtEl>
                                          <p:spTgt spid="21"/>
                                        </p:tgtEl>
                                        <p:attrNameLst>
                                          <p:attrName>ppt_x</p:attrName>
                                        </p:attrNameLst>
                                      </p:cBhvr>
                                      <p:tavLst>
                                        <p:tav tm="0">
                                          <p:val>
                                            <p:strVal val="0-#ppt_w/2"/>
                                          </p:val>
                                        </p:tav>
                                        <p:tav tm="100000">
                                          <p:val>
                                            <p:strVal val="#ppt_x"/>
                                          </p:val>
                                        </p:tav>
                                      </p:tavLst>
                                    </p:anim>
                                    <p:anim calcmode="lin" valueType="num">
                                      <p:cBhvr additive="base">
                                        <p:cTn id="52" dur="3000" fill="hold"/>
                                        <p:tgtEl>
                                          <p:spTgt spid="21"/>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22"/>
                                        </p:tgtEl>
                                        <p:attrNameLst>
                                          <p:attrName>style.visibility</p:attrName>
                                        </p:attrNameLst>
                                      </p:cBhvr>
                                      <p:to>
                                        <p:strVal val="visible"/>
                                      </p:to>
                                    </p:set>
                                    <p:anim calcmode="lin" valueType="num">
                                      <p:cBhvr additive="base">
                                        <p:cTn id="55" dur="3000" fill="hold"/>
                                        <p:tgtEl>
                                          <p:spTgt spid="22"/>
                                        </p:tgtEl>
                                        <p:attrNameLst>
                                          <p:attrName>ppt_x</p:attrName>
                                        </p:attrNameLst>
                                      </p:cBhvr>
                                      <p:tavLst>
                                        <p:tav tm="0">
                                          <p:val>
                                            <p:strVal val="0-#ppt_w/2"/>
                                          </p:val>
                                        </p:tav>
                                        <p:tav tm="100000">
                                          <p:val>
                                            <p:strVal val="#ppt_x"/>
                                          </p:val>
                                        </p:tav>
                                      </p:tavLst>
                                    </p:anim>
                                    <p:anim calcmode="lin" valueType="num">
                                      <p:cBhvr additive="base">
                                        <p:cTn id="56" dur="3000" fill="hold"/>
                                        <p:tgtEl>
                                          <p:spTgt spid="22"/>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6"/>
                                        </p:tgtEl>
                                        <p:attrNameLst>
                                          <p:attrName>style.visibility</p:attrName>
                                        </p:attrNameLst>
                                      </p:cBhvr>
                                      <p:to>
                                        <p:strVal val="visible"/>
                                      </p:to>
                                    </p:set>
                                    <p:anim calcmode="lin" valueType="num">
                                      <p:cBhvr additive="base">
                                        <p:cTn id="59" dur="3000" fill="hold"/>
                                        <p:tgtEl>
                                          <p:spTgt spid="6"/>
                                        </p:tgtEl>
                                        <p:attrNameLst>
                                          <p:attrName>ppt_x</p:attrName>
                                        </p:attrNameLst>
                                      </p:cBhvr>
                                      <p:tavLst>
                                        <p:tav tm="0">
                                          <p:val>
                                            <p:strVal val="1+#ppt_w/2"/>
                                          </p:val>
                                        </p:tav>
                                        <p:tav tm="100000">
                                          <p:val>
                                            <p:strVal val="#ppt_x"/>
                                          </p:val>
                                        </p:tav>
                                      </p:tavLst>
                                    </p:anim>
                                    <p:anim calcmode="lin" valueType="num">
                                      <p:cBhvr additive="base">
                                        <p:cTn id="60" dur="3000" fill="hold"/>
                                        <p:tgtEl>
                                          <p:spTgt spid="6"/>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additive="base">
                                        <p:cTn id="63" dur="3000" fill="hold"/>
                                        <p:tgtEl>
                                          <p:spTgt spid="7"/>
                                        </p:tgtEl>
                                        <p:attrNameLst>
                                          <p:attrName>ppt_x</p:attrName>
                                        </p:attrNameLst>
                                      </p:cBhvr>
                                      <p:tavLst>
                                        <p:tav tm="0">
                                          <p:val>
                                            <p:strVal val="1+#ppt_w/2"/>
                                          </p:val>
                                        </p:tav>
                                        <p:tav tm="100000">
                                          <p:val>
                                            <p:strVal val="#ppt_x"/>
                                          </p:val>
                                        </p:tav>
                                      </p:tavLst>
                                    </p:anim>
                                    <p:anim calcmode="lin" valueType="num">
                                      <p:cBhvr additive="base">
                                        <p:cTn id="64" dur="3000" fill="hold"/>
                                        <p:tgtEl>
                                          <p:spTgt spid="7"/>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3000" fill="hold"/>
                                        <p:tgtEl>
                                          <p:spTgt spid="8"/>
                                        </p:tgtEl>
                                        <p:attrNameLst>
                                          <p:attrName>ppt_x</p:attrName>
                                        </p:attrNameLst>
                                      </p:cBhvr>
                                      <p:tavLst>
                                        <p:tav tm="0">
                                          <p:val>
                                            <p:strVal val="1+#ppt_w/2"/>
                                          </p:val>
                                        </p:tav>
                                        <p:tav tm="100000">
                                          <p:val>
                                            <p:strVal val="#ppt_x"/>
                                          </p:val>
                                        </p:tav>
                                      </p:tavLst>
                                    </p:anim>
                                    <p:anim calcmode="lin" valueType="num">
                                      <p:cBhvr additive="base">
                                        <p:cTn id="68" dur="3000" fill="hold"/>
                                        <p:tgtEl>
                                          <p:spTgt spid="8"/>
                                        </p:tgtEl>
                                        <p:attrNameLst>
                                          <p:attrName>ppt_y</p:attrName>
                                        </p:attrNameLst>
                                      </p:cBhvr>
                                      <p:tavLst>
                                        <p:tav tm="0">
                                          <p:val>
                                            <p:strVal val="#ppt_y"/>
                                          </p:val>
                                        </p:tav>
                                        <p:tav tm="100000">
                                          <p:val>
                                            <p:strVal val="#ppt_y"/>
                                          </p:val>
                                        </p:tav>
                                      </p:tavLst>
                                    </p:anim>
                                  </p:childTnLst>
                                </p:cTn>
                              </p:par>
                              <p:par>
                                <p:cTn id="69" presetID="2" presetClass="entr" presetSubtype="2" fill="hold" nodeType="withEffect">
                                  <p:stCondLst>
                                    <p:cond delay="0"/>
                                  </p:stCondLst>
                                  <p:childTnLst>
                                    <p:set>
                                      <p:cBhvr>
                                        <p:cTn id="70" dur="1" fill="hold">
                                          <p:stCondLst>
                                            <p:cond delay="0"/>
                                          </p:stCondLst>
                                        </p:cTn>
                                        <p:tgtEl>
                                          <p:spTgt spid="10"/>
                                        </p:tgtEl>
                                        <p:attrNameLst>
                                          <p:attrName>style.visibility</p:attrName>
                                        </p:attrNameLst>
                                      </p:cBhvr>
                                      <p:to>
                                        <p:strVal val="visible"/>
                                      </p:to>
                                    </p:set>
                                    <p:anim calcmode="lin" valueType="num">
                                      <p:cBhvr additive="base">
                                        <p:cTn id="71" dur="3000" fill="hold"/>
                                        <p:tgtEl>
                                          <p:spTgt spid="10"/>
                                        </p:tgtEl>
                                        <p:attrNameLst>
                                          <p:attrName>ppt_x</p:attrName>
                                        </p:attrNameLst>
                                      </p:cBhvr>
                                      <p:tavLst>
                                        <p:tav tm="0">
                                          <p:val>
                                            <p:strVal val="1+#ppt_w/2"/>
                                          </p:val>
                                        </p:tav>
                                        <p:tav tm="100000">
                                          <p:val>
                                            <p:strVal val="#ppt_x"/>
                                          </p:val>
                                        </p:tav>
                                      </p:tavLst>
                                    </p:anim>
                                    <p:anim calcmode="lin" valueType="num">
                                      <p:cBhvr additive="base">
                                        <p:cTn id="72" dur="3000" fill="hold"/>
                                        <p:tgtEl>
                                          <p:spTgt spid="10"/>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23"/>
                                        </p:tgtEl>
                                        <p:attrNameLst>
                                          <p:attrName>style.visibility</p:attrName>
                                        </p:attrNameLst>
                                      </p:cBhvr>
                                      <p:to>
                                        <p:strVal val="visible"/>
                                      </p:to>
                                    </p:set>
                                    <p:anim calcmode="lin" valueType="num">
                                      <p:cBhvr additive="base">
                                        <p:cTn id="75" dur="3000" fill="hold"/>
                                        <p:tgtEl>
                                          <p:spTgt spid="23"/>
                                        </p:tgtEl>
                                        <p:attrNameLst>
                                          <p:attrName>ppt_x</p:attrName>
                                        </p:attrNameLst>
                                      </p:cBhvr>
                                      <p:tavLst>
                                        <p:tav tm="0">
                                          <p:val>
                                            <p:strVal val="1+#ppt_w/2"/>
                                          </p:val>
                                        </p:tav>
                                        <p:tav tm="100000">
                                          <p:val>
                                            <p:strVal val="#ppt_x"/>
                                          </p:val>
                                        </p:tav>
                                      </p:tavLst>
                                    </p:anim>
                                    <p:anim calcmode="lin" valueType="num">
                                      <p:cBhvr additive="base">
                                        <p:cTn id="76" dur="3000" fill="hold"/>
                                        <p:tgtEl>
                                          <p:spTgt spid="23"/>
                                        </p:tgtEl>
                                        <p:attrNameLst>
                                          <p:attrName>ppt_y</p:attrName>
                                        </p:attrNameLst>
                                      </p:cBhvr>
                                      <p:tavLst>
                                        <p:tav tm="0">
                                          <p:val>
                                            <p:strVal val="#ppt_y"/>
                                          </p:val>
                                        </p:tav>
                                        <p:tav tm="100000">
                                          <p:val>
                                            <p:strVal val="#ppt_y"/>
                                          </p:val>
                                        </p:tav>
                                      </p:tavLst>
                                    </p:anim>
                                  </p:childTnLst>
                                </p:cTn>
                              </p:par>
                              <p:par>
                                <p:cTn id="77" presetID="2" presetClass="entr" presetSubtype="2" fill="hold" nodeType="withEffect">
                                  <p:stCondLst>
                                    <p:cond delay="0"/>
                                  </p:stCondLst>
                                  <p:childTnLst>
                                    <p:set>
                                      <p:cBhvr>
                                        <p:cTn id="78" dur="1" fill="hold">
                                          <p:stCondLst>
                                            <p:cond delay="0"/>
                                          </p:stCondLst>
                                        </p:cTn>
                                        <p:tgtEl>
                                          <p:spTgt spid="24"/>
                                        </p:tgtEl>
                                        <p:attrNameLst>
                                          <p:attrName>style.visibility</p:attrName>
                                        </p:attrNameLst>
                                      </p:cBhvr>
                                      <p:to>
                                        <p:strVal val="visible"/>
                                      </p:to>
                                    </p:set>
                                    <p:anim calcmode="lin" valueType="num">
                                      <p:cBhvr additive="base">
                                        <p:cTn id="79" dur="3000" fill="hold"/>
                                        <p:tgtEl>
                                          <p:spTgt spid="24"/>
                                        </p:tgtEl>
                                        <p:attrNameLst>
                                          <p:attrName>ppt_x</p:attrName>
                                        </p:attrNameLst>
                                      </p:cBhvr>
                                      <p:tavLst>
                                        <p:tav tm="0">
                                          <p:val>
                                            <p:strVal val="1+#ppt_w/2"/>
                                          </p:val>
                                        </p:tav>
                                        <p:tav tm="100000">
                                          <p:val>
                                            <p:strVal val="#ppt_x"/>
                                          </p:val>
                                        </p:tav>
                                      </p:tavLst>
                                    </p:anim>
                                    <p:anim calcmode="lin" valueType="num">
                                      <p:cBhvr additive="base">
                                        <p:cTn id="80" dur="3000" fill="hold"/>
                                        <p:tgtEl>
                                          <p:spTgt spid="24"/>
                                        </p:tgtEl>
                                        <p:attrNameLst>
                                          <p:attrName>ppt_y</p:attrName>
                                        </p:attrNameLst>
                                      </p:cBhvr>
                                      <p:tavLst>
                                        <p:tav tm="0">
                                          <p:val>
                                            <p:strVal val="#ppt_y"/>
                                          </p:val>
                                        </p:tav>
                                        <p:tav tm="100000">
                                          <p:val>
                                            <p:strVal val="#ppt_y"/>
                                          </p:val>
                                        </p:tav>
                                      </p:tavLst>
                                    </p:anim>
                                  </p:childTnLst>
                                </p:cTn>
                              </p:par>
                              <p:par>
                                <p:cTn id="81" presetID="2" presetClass="entr" presetSubtype="2" fill="hold" nodeType="withEffect">
                                  <p:stCondLst>
                                    <p:cond delay="0"/>
                                  </p:stCondLst>
                                  <p:childTnLst>
                                    <p:set>
                                      <p:cBhvr>
                                        <p:cTn id="82" dur="1" fill="hold">
                                          <p:stCondLst>
                                            <p:cond delay="0"/>
                                          </p:stCondLst>
                                        </p:cTn>
                                        <p:tgtEl>
                                          <p:spTgt spid="25"/>
                                        </p:tgtEl>
                                        <p:attrNameLst>
                                          <p:attrName>style.visibility</p:attrName>
                                        </p:attrNameLst>
                                      </p:cBhvr>
                                      <p:to>
                                        <p:strVal val="visible"/>
                                      </p:to>
                                    </p:set>
                                    <p:anim calcmode="lin" valueType="num">
                                      <p:cBhvr additive="base">
                                        <p:cTn id="83" dur="3000" fill="hold"/>
                                        <p:tgtEl>
                                          <p:spTgt spid="25"/>
                                        </p:tgtEl>
                                        <p:attrNameLst>
                                          <p:attrName>ppt_x</p:attrName>
                                        </p:attrNameLst>
                                      </p:cBhvr>
                                      <p:tavLst>
                                        <p:tav tm="0">
                                          <p:val>
                                            <p:strVal val="1+#ppt_w/2"/>
                                          </p:val>
                                        </p:tav>
                                        <p:tav tm="100000">
                                          <p:val>
                                            <p:strVal val="#ppt_x"/>
                                          </p:val>
                                        </p:tav>
                                      </p:tavLst>
                                    </p:anim>
                                    <p:anim calcmode="lin" valueType="num">
                                      <p:cBhvr additive="base">
                                        <p:cTn id="84" dur="3000" fill="hold"/>
                                        <p:tgtEl>
                                          <p:spTgt spid="25"/>
                                        </p:tgtEl>
                                        <p:attrNameLst>
                                          <p:attrName>ppt_y</p:attrName>
                                        </p:attrNameLst>
                                      </p:cBhvr>
                                      <p:tavLst>
                                        <p:tav tm="0">
                                          <p:val>
                                            <p:strVal val="#ppt_y"/>
                                          </p:val>
                                        </p:tav>
                                        <p:tav tm="100000">
                                          <p:val>
                                            <p:strVal val="#ppt_y"/>
                                          </p:val>
                                        </p:tav>
                                      </p:tavLst>
                                    </p:anim>
                                  </p:childTnLst>
                                </p:cTn>
                              </p:par>
                              <p:par>
                                <p:cTn id="85" presetID="2" presetClass="entr" presetSubtype="2" fill="hold" nodeType="withEffect">
                                  <p:stCondLst>
                                    <p:cond delay="0"/>
                                  </p:stCondLst>
                                  <p:childTnLst>
                                    <p:set>
                                      <p:cBhvr>
                                        <p:cTn id="86" dur="1" fill="hold">
                                          <p:stCondLst>
                                            <p:cond delay="0"/>
                                          </p:stCondLst>
                                        </p:cTn>
                                        <p:tgtEl>
                                          <p:spTgt spid="26"/>
                                        </p:tgtEl>
                                        <p:attrNameLst>
                                          <p:attrName>style.visibility</p:attrName>
                                        </p:attrNameLst>
                                      </p:cBhvr>
                                      <p:to>
                                        <p:strVal val="visible"/>
                                      </p:to>
                                    </p:set>
                                    <p:anim calcmode="lin" valueType="num">
                                      <p:cBhvr additive="base">
                                        <p:cTn id="87" dur="3000" fill="hold"/>
                                        <p:tgtEl>
                                          <p:spTgt spid="26"/>
                                        </p:tgtEl>
                                        <p:attrNameLst>
                                          <p:attrName>ppt_x</p:attrName>
                                        </p:attrNameLst>
                                      </p:cBhvr>
                                      <p:tavLst>
                                        <p:tav tm="0">
                                          <p:val>
                                            <p:strVal val="1+#ppt_w/2"/>
                                          </p:val>
                                        </p:tav>
                                        <p:tav tm="100000">
                                          <p:val>
                                            <p:strVal val="#ppt_x"/>
                                          </p:val>
                                        </p:tav>
                                      </p:tavLst>
                                    </p:anim>
                                    <p:anim calcmode="lin" valueType="num">
                                      <p:cBhvr additive="base">
                                        <p:cTn id="88" dur="3000" fill="hold"/>
                                        <p:tgtEl>
                                          <p:spTgt spid="26"/>
                                        </p:tgtEl>
                                        <p:attrNameLst>
                                          <p:attrName>ppt_y</p:attrName>
                                        </p:attrNameLst>
                                      </p:cBhvr>
                                      <p:tavLst>
                                        <p:tav tm="0">
                                          <p:val>
                                            <p:strVal val="#ppt_y"/>
                                          </p:val>
                                        </p:tav>
                                        <p:tav tm="100000">
                                          <p:val>
                                            <p:strVal val="#ppt_y"/>
                                          </p:val>
                                        </p:tav>
                                      </p:tavLst>
                                    </p:anim>
                                  </p:childTnLst>
                                </p:cTn>
                              </p:par>
                              <p:par>
                                <p:cTn id="89" presetID="2" presetClass="entr" presetSubtype="2" fill="hold" nodeType="withEffect">
                                  <p:stCondLst>
                                    <p:cond delay="0"/>
                                  </p:stCondLst>
                                  <p:childTnLst>
                                    <p:set>
                                      <p:cBhvr>
                                        <p:cTn id="90" dur="1" fill="hold">
                                          <p:stCondLst>
                                            <p:cond delay="0"/>
                                          </p:stCondLst>
                                        </p:cTn>
                                        <p:tgtEl>
                                          <p:spTgt spid="27"/>
                                        </p:tgtEl>
                                        <p:attrNameLst>
                                          <p:attrName>style.visibility</p:attrName>
                                        </p:attrNameLst>
                                      </p:cBhvr>
                                      <p:to>
                                        <p:strVal val="visible"/>
                                      </p:to>
                                    </p:set>
                                    <p:anim calcmode="lin" valueType="num">
                                      <p:cBhvr additive="base">
                                        <p:cTn id="91" dur="3000" fill="hold"/>
                                        <p:tgtEl>
                                          <p:spTgt spid="27"/>
                                        </p:tgtEl>
                                        <p:attrNameLst>
                                          <p:attrName>ppt_x</p:attrName>
                                        </p:attrNameLst>
                                      </p:cBhvr>
                                      <p:tavLst>
                                        <p:tav tm="0">
                                          <p:val>
                                            <p:strVal val="1+#ppt_w/2"/>
                                          </p:val>
                                        </p:tav>
                                        <p:tav tm="100000">
                                          <p:val>
                                            <p:strVal val="#ppt_x"/>
                                          </p:val>
                                        </p:tav>
                                      </p:tavLst>
                                    </p:anim>
                                    <p:anim calcmode="lin" valueType="num">
                                      <p:cBhvr additive="base">
                                        <p:cTn id="92" dur="3000" fill="hold"/>
                                        <p:tgtEl>
                                          <p:spTgt spid="27"/>
                                        </p:tgtEl>
                                        <p:attrNameLst>
                                          <p:attrName>ppt_y</p:attrName>
                                        </p:attrNameLst>
                                      </p:cBhvr>
                                      <p:tavLst>
                                        <p:tav tm="0">
                                          <p:val>
                                            <p:strVal val="#ppt_y"/>
                                          </p:val>
                                        </p:tav>
                                        <p:tav tm="100000">
                                          <p:val>
                                            <p:strVal val="#ppt_y"/>
                                          </p:val>
                                        </p:tav>
                                      </p:tavLst>
                                    </p:anim>
                                  </p:childTnLst>
                                </p:cTn>
                              </p:par>
                              <p:par>
                                <p:cTn id="93" presetID="2" presetClass="entr" presetSubtype="2" fill="hold" nodeType="withEffect">
                                  <p:stCondLst>
                                    <p:cond delay="0"/>
                                  </p:stCondLst>
                                  <p:childTnLst>
                                    <p:set>
                                      <p:cBhvr>
                                        <p:cTn id="94" dur="1" fill="hold">
                                          <p:stCondLst>
                                            <p:cond delay="0"/>
                                          </p:stCondLst>
                                        </p:cTn>
                                        <p:tgtEl>
                                          <p:spTgt spid="28"/>
                                        </p:tgtEl>
                                        <p:attrNameLst>
                                          <p:attrName>style.visibility</p:attrName>
                                        </p:attrNameLst>
                                      </p:cBhvr>
                                      <p:to>
                                        <p:strVal val="visible"/>
                                      </p:to>
                                    </p:set>
                                    <p:anim calcmode="lin" valueType="num">
                                      <p:cBhvr additive="base">
                                        <p:cTn id="95" dur="3000" fill="hold"/>
                                        <p:tgtEl>
                                          <p:spTgt spid="28"/>
                                        </p:tgtEl>
                                        <p:attrNameLst>
                                          <p:attrName>ppt_x</p:attrName>
                                        </p:attrNameLst>
                                      </p:cBhvr>
                                      <p:tavLst>
                                        <p:tav tm="0">
                                          <p:val>
                                            <p:strVal val="1+#ppt_w/2"/>
                                          </p:val>
                                        </p:tav>
                                        <p:tav tm="100000">
                                          <p:val>
                                            <p:strVal val="#ppt_x"/>
                                          </p:val>
                                        </p:tav>
                                      </p:tavLst>
                                    </p:anim>
                                    <p:anim calcmode="lin" valueType="num">
                                      <p:cBhvr additive="base">
                                        <p:cTn id="96" dur="3000" fill="hold"/>
                                        <p:tgtEl>
                                          <p:spTgt spid="28"/>
                                        </p:tgtEl>
                                        <p:attrNameLst>
                                          <p:attrName>ppt_y</p:attrName>
                                        </p:attrNameLst>
                                      </p:cBhvr>
                                      <p:tavLst>
                                        <p:tav tm="0">
                                          <p:val>
                                            <p:strVal val="#ppt_y"/>
                                          </p:val>
                                        </p:tav>
                                        <p:tav tm="100000">
                                          <p:val>
                                            <p:strVal val="#ppt_y"/>
                                          </p:val>
                                        </p:tav>
                                      </p:tavLst>
                                    </p:anim>
                                  </p:childTnLst>
                                </p:cTn>
                              </p:par>
                              <p:par>
                                <p:cTn id="97" presetID="2" presetClass="entr" presetSubtype="2" fill="hold" nodeType="withEffect">
                                  <p:stCondLst>
                                    <p:cond delay="0"/>
                                  </p:stCondLst>
                                  <p:childTnLst>
                                    <p:set>
                                      <p:cBhvr>
                                        <p:cTn id="98" dur="1" fill="hold">
                                          <p:stCondLst>
                                            <p:cond delay="0"/>
                                          </p:stCondLst>
                                        </p:cTn>
                                        <p:tgtEl>
                                          <p:spTgt spid="29"/>
                                        </p:tgtEl>
                                        <p:attrNameLst>
                                          <p:attrName>style.visibility</p:attrName>
                                        </p:attrNameLst>
                                      </p:cBhvr>
                                      <p:to>
                                        <p:strVal val="visible"/>
                                      </p:to>
                                    </p:set>
                                    <p:anim calcmode="lin" valueType="num">
                                      <p:cBhvr additive="base">
                                        <p:cTn id="99" dur="3000" fill="hold"/>
                                        <p:tgtEl>
                                          <p:spTgt spid="29"/>
                                        </p:tgtEl>
                                        <p:attrNameLst>
                                          <p:attrName>ppt_x</p:attrName>
                                        </p:attrNameLst>
                                      </p:cBhvr>
                                      <p:tavLst>
                                        <p:tav tm="0">
                                          <p:val>
                                            <p:strVal val="1+#ppt_w/2"/>
                                          </p:val>
                                        </p:tav>
                                        <p:tav tm="100000">
                                          <p:val>
                                            <p:strVal val="#ppt_x"/>
                                          </p:val>
                                        </p:tav>
                                      </p:tavLst>
                                    </p:anim>
                                    <p:anim calcmode="lin" valueType="num">
                                      <p:cBhvr additive="base">
                                        <p:cTn id="100" dur="3000" fill="hold"/>
                                        <p:tgtEl>
                                          <p:spTgt spid="29"/>
                                        </p:tgtEl>
                                        <p:attrNameLst>
                                          <p:attrName>ppt_y</p:attrName>
                                        </p:attrNameLst>
                                      </p:cBhvr>
                                      <p:tavLst>
                                        <p:tav tm="0">
                                          <p:val>
                                            <p:strVal val="#ppt_y"/>
                                          </p:val>
                                        </p:tav>
                                        <p:tav tm="100000">
                                          <p:val>
                                            <p:strVal val="#ppt_y"/>
                                          </p:val>
                                        </p:tav>
                                      </p:tavLst>
                                    </p:anim>
                                  </p:childTnLst>
                                </p:cTn>
                              </p:par>
                              <p:par>
                                <p:cTn id="101" presetID="2" presetClass="entr" presetSubtype="2" fill="hold" nodeType="withEffect">
                                  <p:stCondLst>
                                    <p:cond delay="0"/>
                                  </p:stCondLst>
                                  <p:childTnLst>
                                    <p:set>
                                      <p:cBhvr>
                                        <p:cTn id="102" dur="1" fill="hold">
                                          <p:stCondLst>
                                            <p:cond delay="0"/>
                                          </p:stCondLst>
                                        </p:cTn>
                                        <p:tgtEl>
                                          <p:spTgt spid="30"/>
                                        </p:tgtEl>
                                        <p:attrNameLst>
                                          <p:attrName>style.visibility</p:attrName>
                                        </p:attrNameLst>
                                      </p:cBhvr>
                                      <p:to>
                                        <p:strVal val="visible"/>
                                      </p:to>
                                    </p:set>
                                    <p:anim calcmode="lin" valueType="num">
                                      <p:cBhvr additive="base">
                                        <p:cTn id="103" dur="3000" fill="hold"/>
                                        <p:tgtEl>
                                          <p:spTgt spid="30"/>
                                        </p:tgtEl>
                                        <p:attrNameLst>
                                          <p:attrName>ppt_x</p:attrName>
                                        </p:attrNameLst>
                                      </p:cBhvr>
                                      <p:tavLst>
                                        <p:tav tm="0">
                                          <p:val>
                                            <p:strVal val="1+#ppt_w/2"/>
                                          </p:val>
                                        </p:tav>
                                        <p:tav tm="100000">
                                          <p:val>
                                            <p:strVal val="#ppt_x"/>
                                          </p:val>
                                        </p:tav>
                                      </p:tavLst>
                                    </p:anim>
                                    <p:anim calcmode="lin" valueType="num">
                                      <p:cBhvr additive="base">
                                        <p:cTn id="104" dur="3000" fill="hold"/>
                                        <p:tgtEl>
                                          <p:spTgt spid="30"/>
                                        </p:tgtEl>
                                        <p:attrNameLst>
                                          <p:attrName>ppt_y</p:attrName>
                                        </p:attrNameLst>
                                      </p:cBhvr>
                                      <p:tavLst>
                                        <p:tav tm="0">
                                          <p:val>
                                            <p:strVal val="#ppt_y"/>
                                          </p:val>
                                        </p:tav>
                                        <p:tav tm="100000">
                                          <p:val>
                                            <p:strVal val="#ppt_y"/>
                                          </p:val>
                                        </p:tav>
                                      </p:tavLst>
                                    </p:anim>
                                  </p:childTnLst>
                                </p:cTn>
                              </p:par>
                              <p:par>
                                <p:cTn id="105" presetID="2" presetClass="entr" presetSubtype="2" fill="hold" nodeType="withEffect">
                                  <p:stCondLst>
                                    <p:cond delay="0"/>
                                  </p:stCondLst>
                                  <p:childTnLst>
                                    <p:set>
                                      <p:cBhvr>
                                        <p:cTn id="106" dur="1" fill="hold">
                                          <p:stCondLst>
                                            <p:cond delay="0"/>
                                          </p:stCondLst>
                                        </p:cTn>
                                        <p:tgtEl>
                                          <p:spTgt spid="31"/>
                                        </p:tgtEl>
                                        <p:attrNameLst>
                                          <p:attrName>style.visibility</p:attrName>
                                        </p:attrNameLst>
                                      </p:cBhvr>
                                      <p:to>
                                        <p:strVal val="visible"/>
                                      </p:to>
                                    </p:set>
                                    <p:anim calcmode="lin" valueType="num">
                                      <p:cBhvr additive="base">
                                        <p:cTn id="107" dur="3000" fill="hold"/>
                                        <p:tgtEl>
                                          <p:spTgt spid="31"/>
                                        </p:tgtEl>
                                        <p:attrNameLst>
                                          <p:attrName>ppt_x</p:attrName>
                                        </p:attrNameLst>
                                      </p:cBhvr>
                                      <p:tavLst>
                                        <p:tav tm="0">
                                          <p:val>
                                            <p:strVal val="1+#ppt_w/2"/>
                                          </p:val>
                                        </p:tav>
                                        <p:tav tm="100000">
                                          <p:val>
                                            <p:strVal val="#ppt_x"/>
                                          </p:val>
                                        </p:tav>
                                      </p:tavLst>
                                    </p:anim>
                                    <p:anim calcmode="lin" valueType="num">
                                      <p:cBhvr additive="base">
                                        <p:cTn id="108" dur="3000" fill="hold"/>
                                        <p:tgtEl>
                                          <p:spTgt spid="31"/>
                                        </p:tgtEl>
                                        <p:attrNameLst>
                                          <p:attrName>ppt_y</p:attrName>
                                        </p:attrNameLst>
                                      </p:cBhvr>
                                      <p:tavLst>
                                        <p:tav tm="0">
                                          <p:val>
                                            <p:strVal val="#ppt_y"/>
                                          </p:val>
                                        </p:tav>
                                        <p:tav tm="100000">
                                          <p:val>
                                            <p:strVal val="#ppt_y"/>
                                          </p:val>
                                        </p:tav>
                                      </p:tavLst>
                                    </p:anim>
                                  </p:childTnLst>
                                </p:cTn>
                              </p:par>
                              <p:par>
                                <p:cTn id="109" presetID="8" presetClass="emph" presetSubtype="0" fill="hold" nodeType="withEffect">
                                  <p:stCondLst>
                                    <p:cond delay="0"/>
                                  </p:stCondLst>
                                  <p:childTnLst>
                                    <p:animRot by="21600000">
                                      <p:cBhvr>
                                        <p:cTn id="110" dur="3000" fill="hold"/>
                                        <p:tgtEl>
                                          <p:spTgt spid="9"/>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1"/>
                                        </p:tgtEl>
                                        <p:attrNameLst>
                                          <p:attrName>r</p:attrName>
                                        </p:attrNameLst>
                                      </p:cBhvr>
                                    </p:animRot>
                                  </p:childTnLst>
                                </p:cTn>
                              </p:par>
                              <p:par>
                                <p:cTn id="113" presetID="8" presetClass="emph" presetSubtype="0" fill="hold" nodeType="withEffect">
                                  <p:stCondLst>
                                    <p:cond delay="0"/>
                                  </p:stCondLst>
                                  <p:childTnLst>
                                    <p:animRot by="21600000">
                                      <p:cBhvr>
                                        <p:cTn id="114" dur="3000" fill="hold"/>
                                        <p:tgtEl>
                                          <p:spTgt spid="12"/>
                                        </p:tgtEl>
                                        <p:attrNameLst>
                                          <p:attrName>r</p:attrName>
                                        </p:attrNameLst>
                                      </p:cBhvr>
                                    </p:animRot>
                                  </p:childTnLst>
                                </p:cTn>
                              </p:par>
                              <p:par>
                                <p:cTn id="115" presetID="8" presetClass="emph" presetSubtype="0" fill="hold" nodeType="withEffect">
                                  <p:stCondLst>
                                    <p:cond delay="0"/>
                                  </p:stCondLst>
                                  <p:childTnLst>
                                    <p:animRot by="21600000">
                                      <p:cBhvr>
                                        <p:cTn id="116" dur="3000" fill="hold"/>
                                        <p:tgtEl>
                                          <p:spTgt spid="13"/>
                                        </p:tgtEl>
                                        <p:attrNameLst>
                                          <p:attrName>r</p:attrName>
                                        </p:attrNameLst>
                                      </p:cBhvr>
                                    </p:animRot>
                                  </p:childTnLst>
                                </p:cTn>
                              </p:par>
                              <p:par>
                                <p:cTn id="117" presetID="8" presetClass="emph" presetSubtype="0" fill="hold" nodeType="withEffect">
                                  <p:stCondLst>
                                    <p:cond delay="0"/>
                                  </p:stCondLst>
                                  <p:childTnLst>
                                    <p:animRot by="21600000">
                                      <p:cBhvr>
                                        <p:cTn id="118" dur="3000" fill="hold"/>
                                        <p:tgtEl>
                                          <p:spTgt spid="14"/>
                                        </p:tgtEl>
                                        <p:attrNameLst>
                                          <p:attrName>r</p:attrName>
                                        </p:attrNameLst>
                                      </p:cBhvr>
                                    </p:animRot>
                                  </p:childTnLst>
                                </p:cTn>
                              </p:par>
                              <p:par>
                                <p:cTn id="119" presetID="8" presetClass="emph" presetSubtype="0" fill="hold" nodeType="withEffect">
                                  <p:stCondLst>
                                    <p:cond delay="0"/>
                                  </p:stCondLst>
                                  <p:childTnLst>
                                    <p:animRot by="21600000">
                                      <p:cBhvr>
                                        <p:cTn id="120" dur="3000" fill="hold"/>
                                        <p:tgtEl>
                                          <p:spTgt spid="15"/>
                                        </p:tgtEl>
                                        <p:attrNameLst>
                                          <p:attrName>r</p:attrName>
                                        </p:attrNameLst>
                                      </p:cBhvr>
                                    </p:animRot>
                                  </p:childTnLst>
                                </p:cTn>
                              </p:par>
                              <p:par>
                                <p:cTn id="121" presetID="8" presetClass="emph" presetSubtype="0" fill="hold" nodeType="withEffect">
                                  <p:stCondLst>
                                    <p:cond delay="0"/>
                                  </p:stCondLst>
                                  <p:childTnLst>
                                    <p:animRot by="21600000">
                                      <p:cBhvr>
                                        <p:cTn id="122" dur="3000" fill="hold"/>
                                        <p:tgtEl>
                                          <p:spTgt spid="16"/>
                                        </p:tgtEl>
                                        <p:attrNameLst>
                                          <p:attrName>r</p:attrName>
                                        </p:attrNameLst>
                                      </p:cBhvr>
                                    </p:animRot>
                                  </p:childTnLst>
                                </p:cTn>
                              </p:par>
                              <p:par>
                                <p:cTn id="123" presetID="8" presetClass="emph" presetSubtype="0" fill="hold" nodeType="withEffect">
                                  <p:stCondLst>
                                    <p:cond delay="0"/>
                                  </p:stCondLst>
                                  <p:childTnLst>
                                    <p:animRot by="21600000">
                                      <p:cBhvr>
                                        <p:cTn id="124" dur="3000" fill="hold"/>
                                        <p:tgtEl>
                                          <p:spTgt spid="17"/>
                                        </p:tgtEl>
                                        <p:attrNameLst>
                                          <p:attrName>r</p:attrName>
                                        </p:attrNameLst>
                                      </p:cBhvr>
                                    </p:animRot>
                                  </p:childTnLst>
                                </p:cTn>
                              </p:par>
                              <p:par>
                                <p:cTn id="125" presetID="8" presetClass="emph" presetSubtype="0" fill="hold" nodeType="withEffect">
                                  <p:stCondLst>
                                    <p:cond delay="0"/>
                                  </p:stCondLst>
                                  <p:childTnLst>
                                    <p:animRot by="21600000">
                                      <p:cBhvr>
                                        <p:cTn id="126" dur="3000" fill="hold"/>
                                        <p:tgtEl>
                                          <p:spTgt spid="18"/>
                                        </p:tgtEl>
                                        <p:attrNameLst>
                                          <p:attrName>r</p:attrName>
                                        </p:attrNameLst>
                                      </p:cBhvr>
                                    </p:animRot>
                                  </p:childTnLst>
                                </p:cTn>
                              </p:par>
                              <p:par>
                                <p:cTn id="127" presetID="8" presetClass="emph" presetSubtype="0" fill="hold" nodeType="withEffect">
                                  <p:stCondLst>
                                    <p:cond delay="0"/>
                                  </p:stCondLst>
                                  <p:childTnLst>
                                    <p:animRot by="21600000">
                                      <p:cBhvr>
                                        <p:cTn id="128" dur="3000" fill="hold"/>
                                        <p:tgtEl>
                                          <p:spTgt spid="19"/>
                                        </p:tgtEl>
                                        <p:attrNameLst>
                                          <p:attrName>r</p:attrName>
                                        </p:attrNameLst>
                                      </p:cBhvr>
                                    </p:animRot>
                                  </p:childTnLst>
                                </p:cTn>
                              </p:par>
                              <p:par>
                                <p:cTn id="129" presetID="8" presetClass="emph" presetSubtype="0" fill="hold" nodeType="withEffect">
                                  <p:stCondLst>
                                    <p:cond delay="0"/>
                                  </p:stCondLst>
                                  <p:childTnLst>
                                    <p:animRot by="21600000">
                                      <p:cBhvr>
                                        <p:cTn id="130" dur="3000" fill="hold"/>
                                        <p:tgtEl>
                                          <p:spTgt spid="20"/>
                                        </p:tgtEl>
                                        <p:attrNameLst>
                                          <p:attrName>r</p:attrName>
                                        </p:attrNameLst>
                                      </p:cBhvr>
                                    </p:animRot>
                                  </p:childTnLst>
                                </p:cTn>
                              </p:par>
                              <p:par>
                                <p:cTn id="131" presetID="8" presetClass="emph" presetSubtype="0" fill="hold" nodeType="withEffect">
                                  <p:stCondLst>
                                    <p:cond delay="0"/>
                                  </p:stCondLst>
                                  <p:childTnLst>
                                    <p:animRot by="21600000">
                                      <p:cBhvr>
                                        <p:cTn id="132" dur="3000" fill="hold"/>
                                        <p:tgtEl>
                                          <p:spTgt spid="21"/>
                                        </p:tgtEl>
                                        <p:attrNameLst>
                                          <p:attrName>r</p:attrName>
                                        </p:attrNameLst>
                                      </p:cBhvr>
                                    </p:animRot>
                                  </p:childTnLst>
                                </p:cTn>
                              </p:par>
                              <p:par>
                                <p:cTn id="133" presetID="8" presetClass="emph" presetSubtype="0" fill="hold" nodeType="withEffect">
                                  <p:stCondLst>
                                    <p:cond delay="0"/>
                                  </p:stCondLst>
                                  <p:childTnLst>
                                    <p:animRot by="21600000">
                                      <p:cBhvr>
                                        <p:cTn id="134" dur="3000" fill="hold"/>
                                        <p:tgtEl>
                                          <p:spTgt spid="22"/>
                                        </p:tgtEl>
                                        <p:attrNameLst>
                                          <p:attrName>r</p:attrName>
                                        </p:attrNameLst>
                                      </p:cBhvr>
                                    </p:animRot>
                                  </p:childTnLst>
                                </p:cTn>
                              </p:par>
                              <p:par>
                                <p:cTn id="135" presetID="8" presetClass="emph" presetSubtype="0" fill="hold" nodeType="withEffect">
                                  <p:stCondLst>
                                    <p:cond delay="0"/>
                                  </p:stCondLst>
                                  <p:childTnLst>
                                    <p:animRot by="-21600000">
                                      <p:cBhvr>
                                        <p:cTn id="136" dur="3000" fill="hold"/>
                                        <p:tgtEl>
                                          <p:spTgt spid="6"/>
                                        </p:tgtEl>
                                        <p:attrNameLst>
                                          <p:attrName>r</p:attrName>
                                        </p:attrNameLst>
                                      </p:cBhvr>
                                    </p:animRot>
                                  </p:childTnLst>
                                </p:cTn>
                              </p:par>
                              <p:par>
                                <p:cTn id="137" presetID="8" presetClass="emph" presetSubtype="0" fill="hold" nodeType="withEffect">
                                  <p:stCondLst>
                                    <p:cond delay="0"/>
                                  </p:stCondLst>
                                  <p:childTnLst>
                                    <p:animRot by="-21600000">
                                      <p:cBhvr>
                                        <p:cTn id="138" dur="3000" fill="hold"/>
                                        <p:tgtEl>
                                          <p:spTgt spid="7"/>
                                        </p:tgtEl>
                                        <p:attrNameLst>
                                          <p:attrName>r</p:attrName>
                                        </p:attrNameLst>
                                      </p:cBhvr>
                                    </p:animRot>
                                  </p:childTnLst>
                                </p:cTn>
                              </p:par>
                              <p:par>
                                <p:cTn id="139" presetID="8" presetClass="emph" presetSubtype="0" fill="hold" nodeType="withEffect">
                                  <p:stCondLst>
                                    <p:cond delay="0"/>
                                  </p:stCondLst>
                                  <p:childTnLst>
                                    <p:animRot by="-21600000">
                                      <p:cBhvr>
                                        <p:cTn id="140" dur="3000" fill="hold"/>
                                        <p:tgtEl>
                                          <p:spTgt spid="8"/>
                                        </p:tgtEl>
                                        <p:attrNameLst>
                                          <p:attrName>r</p:attrName>
                                        </p:attrNameLst>
                                      </p:cBhvr>
                                    </p:animRot>
                                  </p:childTnLst>
                                </p:cTn>
                              </p:par>
                              <p:par>
                                <p:cTn id="141" presetID="8" presetClass="emph" presetSubtype="0" fill="hold" nodeType="withEffect">
                                  <p:stCondLst>
                                    <p:cond delay="0"/>
                                  </p:stCondLst>
                                  <p:childTnLst>
                                    <p:animRot by="-21600000">
                                      <p:cBhvr>
                                        <p:cTn id="142" dur="3000" fill="hold"/>
                                        <p:tgtEl>
                                          <p:spTgt spid="10"/>
                                        </p:tgtEl>
                                        <p:attrNameLst>
                                          <p:attrName>r</p:attrName>
                                        </p:attrNameLst>
                                      </p:cBhvr>
                                    </p:animRot>
                                  </p:childTnLst>
                                </p:cTn>
                              </p:par>
                              <p:par>
                                <p:cTn id="143" presetID="8" presetClass="emph" presetSubtype="0" fill="hold" nodeType="withEffect">
                                  <p:stCondLst>
                                    <p:cond delay="0"/>
                                  </p:stCondLst>
                                  <p:childTnLst>
                                    <p:animRot by="-21600000">
                                      <p:cBhvr>
                                        <p:cTn id="144" dur="3000" fill="hold"/>
                                        <p:tgtEl>
                                          <p:spTgt spid="23"/>
                                        </p:tgtEl>
                                        <p:attrNameLst>
                                          <p:attrName>r</p:attrName>
                                        </p:attrNameLst>
                                      </p:cBhvr>
                                    </p:animRot>
                                  </p:childTnLst>
                                </p:cTn>
                              </p:par>
                              <p:par>
                                <p:cTn id="145" presetID="8" presetClass="emph" presetSubtype="0" fill="hold" nodeType="withEffect">
                                  <p:stCondLst>
                                    <p:cond delay="0"/>
                                  </p:stCondLst>
                                  <p:childTnLst>
                                    <p:animRot by="-21600000">
                                      <p:cBhvr>
                                        <p:cTn id="146" dur="3000" fill="hold"/>
                                        <p:tgtEl>
                                          <p:spTgt spid="24"/>
                                        </p:tgtEl>
                                        <p:attrNameLst>
                                          <p:attrName>r</p:attrName>
                                        </p:attrNameLst>
                                      </p:cBhvr>
                                    </p:animRot>
                                  </p:childTnLst>
                                </p:cTn>
                              </p:par>
                              <p:par>
                                <p:cTn id="147" presetID="8" presetClass="emph" presetSubtype="0" fill="hold" nodeType="withEffect">
                                  <p:stCondLst>
                                    <p:cond delay="0"/>
                                  </p:stCondLst>
                                  <p:childTnLst>
                                    <p:animRot by="-21600000">
                                      <p:cBhvr>
                                        <p:cTn id="148" dur="3000" fill="hold"/>
                                        <p:tgtEl>
                                          <p:spTgt spid="25"/>
                                        </p:tgtEl>
                                        <p:attrNameLst>
                                          <p:attrName>r</p:attrName>
                                        </p:attrNameLst>
                                      </p:cBhvr>
                                    </p:animRot>
                                  </p:childTnLst>
                                </p:cTn>
                              </p:par>
                              <p:par>
                                <p:cTn id="149" presetID="8" presetClass="emph" presetSubtype="0" fill="hold" nodeType="withEffect">
                                  <p:stCondLst>
                                    <p:cond delay="0"/>
                                  </p:stCondLst>
                                  <p:childTnLst>
                                    <p:animRot by="-21600000">
                                      <p:cBhvr>
                                        <p:cTn id="150" dur="3000" fill="hold"/>
                                        <p:tgtEl>
                                          <p:spTgt spid="26"/>
                                        </p:tgtEl>
                                        <p:attrNameLst>
                                          <p:attrName>r</p:attrName>
                                        </p:attrNameLst>
                                      </p:cBhvr>
                                    </p:animRot>
                                  </p:childTnLst>
                                </p:cTn>
                              </p:par>
                              <p:par>
                                <p:cTn id="151" presetID="8" presetClass="emph" presetSubtype="0" fill="hold" nodeType="withEffect">
                                  <p:stCondLst>
                                    <p:cond delay="0"/>
                                  </p:stCondLst>
                                  <p:childTnLst>
                                    <p:animRot by="-21600000">
                                      <p:cBhvr>
                                        <p:cTn id="152" dur="3000" fill="hold"/>
                                        <p:tgtEl>
                                          <p:spTgt spid="27"/>
                                        </p:tgtEl>
                                        <p:attrNameLst>
                                          <p:attrName>r</p:attrName>
                                        </p:attrNameLst>
                                      </p:cBhvr>
                                    </p:animRot>
                                  </p:childTnLst>
                                </p:cTn>
                              </p:par>
                              <p:par>
                                <p:cTn id="153" presetID="8" presetClass="emph" presetSubtype="0" fill="hold" nodeType="withEffect">
                                  <p:stCondLst>
                                    <p:cond delay="0"/>
                                  </p:stCondLst>
                                  <p:childTnLst>
                                    <p:animRot by="-21600000">
                                      <p:cBhvr>
                                        <p:cTn id="154" dur="3000" fill="hold"/>
                                        <p:tgtEl>
                                          <p:spTgt spid="28"/>
                                        </p:tgtEl>
                                        <p:attrNameLst>
                                          <p:attrName>r</p:attrName>
                                        </p:attrNameLst>
                                      </p:cBhvr>
                                    </p:animRot>
                                  </p:childTnLst>
                                </p:cTn>
                              </p:par>
                              <p:par>
                                <p:cTn id="155" presetID="8" presetClass="emph" presetSubtype="0" fill="hold" nodeType="withEffect">
                                  <p:stCondLst>
                                    <p:cond delay="0"/>
                                  </p:stCondLst>
                                  <p:childTnLst>
                                    <p:animRot by="-21600000">
                                      <p:cBhvr>
                                        <p:cTn id="156" dur="3000" fill="hold"/>
                                        <p:tgtEl>
                                          <p:spTgt spid="29"/>
                                        </p:tgtEl>
                                        <p:attrNameLst>
                                          <p:attrName>r</p:attrName>
                                        </p:attrNameLst>
                                      </p:cBhvr>
                                    </p:animRot>
                                  </p:childTnLst>
                                </p:cTn>
                              </p:par>
                              <p:par>
                                <p:cTn id="157" presetID="8" presetClass="emph" presetSubtype="0" fill="hold" nodeType="withEffect">
                                  <p:stCondLst>
                                    <p:cond delay="0"/>
                                  </p:stCondLst>
                                  <p:childTnLst>
                                    <p:animRot by="-21600000">
                                      <p:cBhvr>
                                        <p:cTn id="158" dur="3000" fill="hold"/>
                                        <p:tgtEl>
                                          <p:spTgt spid="30"/>
                                        </p:tgtEl>
                                        <p:attrNameLst>
                                          <p:attrName>r</p:attrName>
                                        </p:attrNameLst>
                                      </p:cBhvr>
                                    </p:animRot>
                                  </p:childTnLst>
                                </p:cTn>
                              </p:par>
                              <p:par>
                                <p:cTn id="159" presetID="8" presetClass="emph" presetSubtype="0" fill="hold" nodeType="withEffect">
                                  <p:stCondLst>
                                    <p:cond delay="0"/>
                                  </p:stCondLst>
                                  <p:childTnLst>
                                    <p:animRot by="-21600000">
                                      <p:cBhvr>
                                        <p:cTn id="160" dur="3000" fill="hold"/>
                                        <p:tgtEl>
                                          <p:spTgt spid="31"/>
                                        </p:tgtEl>
                                        <p:attrNameLst>
                                          <p:attrName>r</p:attrName>
                                        </p:attrNameLst>
                                      </p:cBhvr>
                                    </p:animRot>
                                  </p:childTnLst>
                                </p:cTn>
                              </p:par>
                              <p:par>
                                <p:cTn id="161" presetID="13" presetClass="entr" presetSubtype="16" fill="hold" nodeType="withEffect">
                                  <p:stCondLst>
                                    <p:cond delay="0"/>
                                  </p:stCondLst>
                                  <p:childTnLst>
                                    <p:set>
                                      <p:cBhvr>
                                        <p:cTn id="162" dur="1" fill="hold">
                                          <p:stCondLst>
                                            <p:cond delay="0"/>
                                          </p:stCondLst>
                                        </p:cTn>
                                        <p:tgtEl>
                                          <p:spTgt spid="9"/>
                                        </p:tgtEl>
                                        <p:attrNameLst>
                                          <p:attrName>style.visibility</p:attrName>
                                        </p:attrNameLst>
                                      </p:cBhvr>
                                      <p:to>
                                        <p:strVal val="visible"/>
                                      </p:to>
                                    </p:set>
                                    <p:animEffect transition="in" filter="plus(in)">
                                      <p:cBhvr>
                                        <p:cTn id="163" dur="3000"/>
                                        <p:tgtEl>
                                          <p:spTgt spid="9"/>
                                        </p:tgtEl>
                                      </p:cBhvr>
                                    </p:animEffect>
                                  </p:childTnLst>
                                </p:cTn>
                              </p:par>
                              <p:par>
                                <p:cTn id="164" presetID="13" presetClass="entr" presetSubtype="16" fill="hold" nodeType="withEffect">
                                  <p:stCondLst>
                                    <p:cond delay="0"/>
                                  </p:stCondLst>
                                  <p:childTnLst>
                                    <p:set>
                                      <p:cBhvr>
                                        <p:cTn id="165" dur="1" fill="hold">
                                          <p:stCondLst>
                                            <p:cond delay="0"/>
                                          </p:stCondLst>
                                        </p:cTn>
                                        <p:tgtEl>
                                          <p:spTgt spid="11"/>
                                        </p:tgtEl>
                                        <p:attrNameLst>
                                          <p:attrName>style.visibility</p:attrName>
                                        </p:attrNameLst>
                                      </p:cBhvr>
                                      <p:to>
                                        <p:strVal val="visible"/>
                                      </p:to>
                                    </p:set>
                                    <p:animEffect transition="in" filter="plus(in)">
                                      <p:cBhvr>
                                        <p:cTn id="166" dur="3000"/>
                                        <p:tgtEl>
                                          <p:spTgt spid="11"/>
                                        </p:tgtEl>
                                      </p:cBhvr>
                                    </p:animEffect>
                                  </p:childTnLst>
                                </p:cTn>
                              </p:par>
                              <p:par>
                                <p:cTn id="167" presetID="13" presetClass="entr" presetSubtype="16" fill="hold" nodeType="withEffect">
                                  <p:stCondLst>
                                    <p:cond delay="0"/>
                                  </p:stCondLst>
                                  <p:childTnLst>
                                    <p:set>
                                      <p:cBhvr>
                                        <p:cTn id="168" dur="1" fill="hold">
                                          <p:stCondLst>
                                            <p:cond delay="0"/>
                                          </p:stCondLst>
                                        </p:cTn>
                                        <p:tgtEl>
                                          <p:spTgt spid="12"/>
                                        </p:tgtEl>
                                        <p:attrNameLst>
                                          <p:attrName>style.visibility</p:attrName>
                                        </p:attrNameLst>
                                      </p:cBhvr>
                                      <p:to>
                                        <p:strVal val="visible"/>
                                      </p:to>
                                    </p:set>
                                    <p:animEffect transition="in" filter="plus(in)">
                                      <p:cBhvr>
                                        <p:cTn id="169" dur="3000"/>
                                        <p:tgtEl>
                                          <p:spTgt spid="12"/>
                                        </p:tgtEl>
                                      </p:cBhvr>
                                    </p:animEffect>
                                  </p:childTnLst>
                                </p:cTn>
                              </p:par>
                              <p:par>
                                <p:cTn id="170" presetID="13" presetClass="entr" presetSubtype="16" fill="hold" nodeType="withEffect">
                                  <p:stCondLst>
                                    <p:cond delay="0"/>
                                  </p:stCondLst>
                                  <p:childTnLst>
                                    <p:set>
                                      <p:cBhvr>
                                        <p:cTn id="171" dur="1" fill="hold">
                                          <p:stCondLst>
                                            <p:cond delay="0"/>
                                          </p:stCondLst>
                                        </p:cTn>
                                        <p:tgtEl>
                                          <p:spTgt spid="13"/>
                                        </p:tgtEl>
                                        <p:attrNameLst>
                                          <p:attrName>style.visibility</p:attrName>
                                        </p:attrNameLst>
                                      </p:cBhvr>
                                      <p:to>
                                        <p:strVal val="visible"/>
                                      </p:to>
                                    </p:set>
                                    <p:animEffect transition="in" filter="plus(in)">
                                      <p:cBhvr>
                                        <p:cTn id="172" dur="3000"/>
                                        <p:tgtEl>
                                          <p:spTgt spid="13"/>
                                        </p:tgtEl>
                                      </p:cBhvr>
                                    </p:animEffect>
                                  </p:childTnLst>
                                </p:cTn>
                              </p:par>
                              <p:par>
                                <p:cTn id="173" presetID="13" presetClass="entr" presetSubtype="16" fill="hold" nodeType="withEffect">
                                  <p:stCondLst>
                                    <p:cond delay="0"/>
                                  </p:stCondLst>
                                  <p:childTnLst>
                                    <p:set>
                                      <p:cBhvr>
                                        <p:cTn id="174" dur="1" fill="hold">
                                          <p:stCondLst>
                                            <p:cond delay="0"/>
                                          </p:stCondLst>
                                        </p:cTn>
                                        <p:tgtEl>
                                          <p:spTgt spid="14"/>
                                        </p:tgtEl>
                                        <p:attrNameLst>
                                          <p:attrName>style.visibility</p:attrName>
                                        </p:attrNameLst>
                                      </p:cBhvr>
                                      <p:to>
                                        <p:strVal val="visible"/>
                                      </p:to>
                                    </p:set>
                                    <p:animEffect transition="in" filter="plus(in)">
                                      <p:cBhvr>
                                        <p:cTn id="175" dur="3000"/>
                                        <p:tgtEl>
                                          <p:spTgt spid="14"/>
                                        </p:tgtEl>
                                      </p:cBhvr>
                                    </p:animEffect>
                                  </p:childTnLst>
                                </p:cTn>
                              </p:par>
                              <p:par>
                                <p:cTn id="176" presetID="13" presetClass="entr" presetSubtype="16" fill="hold" nodeType="withEffect">
                                  <p:stCondLst>
                                    <p:cond delay="0"/>
                                  </p:stCondLst>
                                  <p:childTnLst>
                                    <p:set>
                                      <p:cBhvr>
                                        <p:cTn id="177" dur="1" fill="hold">
                                          <p:stCondLst>
                                            <p:cond delay="0"/>
                                          </p:stCondLst>
                                        </p:cTn>
                                        <p:tgtEl>
                                          <p:spTgt spid="15"/>
                                        </p:tgtEl>
                                        <p:attrNameLst>
                                          <p:attrName>style.visibility</p:attrName>
                                        </p:attrNameLst>
                                      </p:cBhvr>
                                      <p:to>
                                        <p:strVal val="visible"/>
                                      </p:to>
                                    </p:set>
                                    <p:animEffect transition="in" filter="plus(in)">
                                      <p:cBhvr>
                                        <p:cTn id="178" dur="3000"/>
                                        <p:tgtEl>
                                          <p:spTgt spid="15"/>
                                        </p:tgtEl>
                                      </p:cBhvr>
                                    </p:animEffect>
                                  </p:childTnLst>
                                </p:cTn>
                              </p:par>
                              <p:par>
                                <p:cTn id="179" presetID="13" presetClass="entr" presetSubtype="16" fill="hold" nodeType="withEffect">
                                  <p:stCondLst>
                                    <p:cond delay="0"/>
                                  </p:stCondLst>
                                  <p:childTnLst>
                                    <p:set>
                                      <p:cBhvr>
                                        <p:cTn id="180" dur="1" fill="hold">
                                          <p:stCondLst>
                                            <p:cond delay="0"/>
                                          </p:stCondLst>
                                        </p:cTn>
                                        <p:tgtEl>
                                          <p:spTgt spid="16"/>
                                        </p:tgtEl>
                                        <p:attrNameLst>
                                          <p:attrName>style.visibility</p:attrName>
                                        </p:attrNameLst>
                                      </p:cBhvr>
                                      <p:to>
                                        <p:strVal val="visible"/>
                                      </p:to>
                                    </p:set>
                                    <p:animEffect transition="in" filter="plus(in)">
                                      <p:cBhvr>
                                        <p:cTn id="181" dur="3000"/>
                                        <p:tgtEl>
                                          <p:spTgt spid="16"/>
                                        </p:tgtEl>
                                      </p:cBhvr>
                                    </p:animEffect>
                                  </p:childTnLst>
                                </p:cTn>
                              </p:par>
                              <p:par>
                                <p:cTn id="182" presetID="13" presetClass="entr" presetSubtype="16" fill="hold" nodeType="withEffect">
                                  <p:stCondLst>
                                    <p:cond delay="0"/>
                                  </p:stCondLst>
                                  <p:childTnLst>
                                    <p:set>
                                      <p:cBhvr>
                                        <p:cTn id="183" dur="1" fill="hold">
                                          <p:stCondLst>
                                            <p:cond delay="0"/>
                                          </p:stCondLst>
                                        </p:cTn>
                                        <p:tgtEl>
                                          <p:spTgt spid="17"/>
                                        </p:tgtEl>
                                        <p:attrNameLst>
                                          <p:attrName>style.visibility</p:attrName>
                                        </p:attrNameLst>
                                      </p:cBhvr>
                                      <p:to>
                                        <p:strVal val="visible"/>
                                      </p:to>
                                    </p:set>
                                    <p:animEffect transition="in" filter="plus(in)">
                                      <p:cBhvr>
                                        <p:cTn id="184" dur="3000"/>
                                        <p:tgtEl>
                                          <p:spTgt spid="17"/>
                                        </p:tgtEl>
                                      </p:cBhvr>
                                    </p:animEffect>
                                  </p:childTnLst>
                                </p:cTn>
                              </p:par>
                              <p:par>
                                <p:cTn id="185" presetID="13" presetClass="entr" presetSubtype="16" fill="hold" nodeType="withEffect">
                                  <p:stCondLst>
                                    <p:cond delay="0"/>
                                  </p:stCondLst>
                                  <p:childTnLst>
                                    <p:set>
                                      <p:cBhvr>
                                        <p:cTn id="186" dur="1" fill="hold">
                                          <p:stCondLst>
                                            <p:cond delay="0"/>
                                          </p:stCondLst>
                                        </p:cTn>
                                        <p:tgtEl>
                                          <p:spTgt spid="18"/>
                                        </p:tgtEl>
                                        <p:attrNameLst>
                                          <p:attrName>style.visibility</p:attrName>
                                        </p:attrNameLst>
                                      </p:cBhvr>
                                      <p:to>
                                        <p:strVal val="visible"/>
                                      </p:to>
                                    </p:set>
                                    <p:animEffect transition="in" filter="plus(in)">
                                      <p:cBhvr>
                                        <p:cTn id="187" dur="3000"/>
                                        <p:tgtEl>
                                          <p:spTgt spid="18"/>
                                        </p:tgtEl>
                                      </p:cBhvr>
                                    </p:animEffect>
                                  </p:childTnLst>
                                </p:cTn>
                              </p:par>
                              <p:par>
                                <p:cTn id="188" presetID="13" presetClass="entr" presetSubtype="16" fill="hold" nodeType="withEffect">
                                  <p:stCondLst>
                                    <p:cond delay="0"/>
                                  </p:stCondLst>
                                  <p:childTnLst>
                                    <p:set>
                                      <p:cBhvr>
                                        <p:cTn id="189" dur="1" fill="hold">
                                          <p:stCondLst>
                                            <p:cond delay="0"/>
                                          </p:stCondLst>
                                        </p:cTn>
                                        <p:tgtEl>
                                          <p:spTgt spid="19"/>
                                        </p:tgtEl>
                                        <p:attrNameLst>
                                          <p:attrName>style.visibility</p:attrName>
                                        </p:attrNameLst>
                                      </p:cBhvr>
                                      <p:to>
                                        <p:strVal val="visible"/>
                                      </p:to>
                                    </p:set>
                                    <p:animEffect transition="in" filter="plus(in)">
                                      <p:cBhvr>
                                        <p:cTn id="190" dur="3000"/>
                                        <p:tgtEl>
                                          <p:spTgt spid="19"/>
                                        </p:tgtEl>
                                      </p:cBhvr>
                                    </p:animEffect>
                                  </p:childTnLst>
                                </p:cTn>
                              </p:par>
                              <p:par>
                                <p:cTn id="191" presetID="13" presetClass="entr" presetSubtype="16" fill="hold" nodeType="withEffect">
                                  <p:stCondLst>
                                    <p:cond delay="0"/>
                                  </p:stCondLst>
                                  <p:childTnLst>
                                    <p:set>
                                      <p:cBhvr>
                                        <p:cTn id="192" dur="1" fill="hold">
                                          <p:stCondLst>
                                            <p:cond delay="0"/>
                                          </p:stCondLst>
                                        </p:cTn>
                                        <p:tgtEl>
                                          <p:spTgt spid="20"/>
                                        </p:tgtEl>
                                        <p:attrNameLst>
                                          <p:attrName>style.visibility</p:attrName>
                                        </p:attrNameLst>
                                      </p:cBhvr>
                                      <p:to>
                                        <p:strVal val="visible"/>
                                      </p:to>
                                    </p:set>
                                    <p:animEffect transition="in" filter="plus(in)">
                                      <p:cBhvr>
                                        <p:cTn id="193" dur="3000"/>
                                        <p:tgtEl>
                                          <p:spTgt spid="20"/>
                                        </p:tgtEl>
                                      </p:cBhvr>
                                    </p:animEffect>
                                  </p:childTnLst>
                                </p:cTn>
                              </p:par>
                              <p:par>
                                <p:cTn id="194" presetID="13" presetClass="entr" presetSubtype="16" fill="hold" nodeType="withEffect">
                                  <p:stCondLst>
                                    <p:cond delay="0"/>
                                  </p:stCondLst>
                                  <p:childTnLst>
                                    <p:set>
                                      <p:cBhvr>
                                        <p:cTn id="195" dur="1" fill="hold">
                                          <p:stCondLst>
                                            <p:cond delay="0"/>
                                          </p:stCondLst>
                                        </p:cTn>
                                        <p:tgtEl>
                                          <p:spTgt spid="21"/>
                                        </p:tgtEl>
                                        <p:attrNameLst>
                                          <p:attrName>style.visibility</p:attrName>
                                        </p:attrNameLst>
                                      </p:cBhvr>
                                      <p:to>
                                        <p:strVal val="visible"/>
                                      </p:to>
                                    </p:set>
                                    <p:animEffect transition="in" filter="plus(in)">
                                      <p:cBhvr>
                                        <p:cTn id="196" dur="3000"/>
                                        <p:tgtEl>
                                          <p:spTgt spid="21"/>
                                        </p:tgtEl>
                                      </p:cBhvr>
                                    </p:animEffect>
                                  </p:childTnLst>
                                </p:cTn>
                              </p:par>
                              <p:par>
                                <p:cTn id="197" presetID="13" presetClass="entr" presetSubtype="16" fill="hold" nodeType="withEffect">
                                  <p:stCondLst>
                                    <p:cond delay="0"/>
                                  </p:stCondLst>
                                  <p:childTnLst>
                                    <p:set>
                                      <p:cBhvr>
                                        <p:cTn id="198" dur="1" fill="hold">
                                          <p:stCondLst>
                                            <p:cond delay="0"/>
                                          </p:stCondLst>
                                        </p:cTn>
                                        <p:tgtEl>
                                          <p:spTgt spid="22"/>
                                        </p:tgtEl>
                                        <p:attrNameLst>
                                          <p:attrName>style.visibility</p:attrName>
                                        </p:attrNameLst>
                                      </p:cBhvr>
                                      <p:to>
                                        <p:strVal val="visible"/>
                                      </p:to>
                                    </p:set>
                                    <p:animEffect transition="in" filter="plus(in)">
                                      <p:cBhvr>
                                        <p:cTn id="199" dur="3000"/>
                                        <p:tgtEl>
                                          <p:spTgt spid="22"/>
                                        </p:tgtEl>
                                      </p:cBhvr>
                                    </p:animEffect>
                                  </p:childTnLst>
                                </p:cTn>
                              </p:par>
                              <p:par>
                                <p:cTn id="200" presetID="13" presetClass="entr" presetSubtype="16" fill="hold" nodeType="withEffect">
                                  <p:stCondLst>
                                    <p:cond delay="0"/>
                                  </p:stCondLst>
                                  <p:childTnLst>
                                    <p:set>
                                      <p:cBhvr>
                                        <p:cTn id="201" dur="1" fill="hold">
                                          <p:stCondLst>
                                            <p:cond delay="0"/>
                                          </p:stCondLst>
                                        </p:cTn>
                                        <p:tgtEl>
                                          <p:spTgt spid="6"/>
                                        </p:tgtEl>
                                        <p:attrNameLst>
                                          <p:attrName>style.visibility</p:attrName>
                                        </p:attrNameLst>
                                      </p:cBhvr>
                                      <p:to>
                                        <p:strVal val="visible"/>
                                      </p:to>
                                    </p:set>
                                    <p:animEffect transition="in" filter="plus(in)">
                                      <p:cBhvr>
                                        <p:cTn id="202" dur="3000"/>
                                        <p:tgtEl>
                                          <p:spTgt spid="6"/>
                                        </p:tgtEl>
                                      </p:cBhvr>
                                    </p:animEffect>
                                  </p:childTnLst>
                                </p:cTn>
                              </p:par>
                              <p:par>
                                <p:cTn id="203" presetID="13" presetClass="entr" presetSubtype="16" fill="hold" nodeType="withEffect">
                                  <p:stCondLst>
                                    <p:cond delay="0"/>
                                  </p:stCondLst>
                                  <p:childTnLst>
                                    <p:set>
                                      <p:cBhvr>
                                        <p:cTn id="204" dur="1" fill="hold">
                                          <p:stCondLst>
                                            <p:cond delay="0"/>
                                          </p:stCondLst>
                                        </p:cTn>
                                        <p:tgtEl>
                                          <p:spTgt spid="7"/>
                                        </p:tgtEl>
                                        <p:attrNameLst>
                                          <p:attrName>style.visibility</p:attrName>
                                        </p:attrNameLst>
                                      </p:cBhvr>
                                      <p:to>
                                        <p:strVal val="visible"/>
                                      </p:to>
                                    </p:set>
                                    <p:animEffect transition="in" filter="plus(in)">
                                      <p:cBhvr>
                                        <p:cTn id="205" dur="3000"/>
                                        <p:tgtEl>
                                          <p:spTgt spid="7"/>
                                        </p:tgtEl>
                                      </p:cBhvr>
                                    </p:animEffect>
                                  </p:childTnLst>
                                </p:cTn>
                              </p:par>
                              <p:par>
                                <p:cTn id="206" presetID="13" presetClass="entr" presetSubtype="16" fill="hold" nodeType="withEffect">
                                  <p:stCondLst>
                                    <p:cond delay="0"/>
                                  </p:stCondLst>
                                  <p:childTnLst>
                                    <p:set>
                                      <p:cBhvr>
                                        <p:cTn id="207" dur="1" fill="hold">
                                          <p:stCondLst>
                                            <p:cond delay="0"/>
                                          </p:stCondLst>
                                        </p:cTn>
                                        <p:tgtEl>
                                          <p:spTgt spid="8"/>
                                        </p:tgtEl>
                                        <p:attrNameLst>
                                          <p:attrName>style.visibility</p:attrName>
                                        </p:attrNameLst>
                                      </p:cBhvr>
                                      <p:to>
                                        <p:strVal val="visible"/>
                                      </p:to>
                                    </p:set>
                                    <p:animEffect transition="in" filter="plus(in)">
                                      <p:cBhvr>
                                        <p:cTn id="208" dur="3000"/>
                                        <p:tgtEl>
                                          <p:spTgt spid="8"/>
                                        </p:tgtEl>
                                      </p:cBhvr>
                                    </p:animEffect>
                                  </p:childTnLst>
                                </p:cTn>
                              </p:par>
                              <p:par>
                                <p:cTn id="209" presetID="13" presetClass="entr" presetSubtype="16" fill="hold" nodeType="withEffect">
                                  <p:stCondLst>
                                    <p:cond delay="0"/>
                                  </p:stCondLst>
                                  <p:childTnLst>
                                    <p:set>
                                      <p:cBhvr>
                                        <p:cTn id="210" dur="1" fill="hold">
                                          <p:stCondLst>
                                            <p:cond delay="0"/>
                                          </p:stCondLst>
                                        </p:cTn>
                                        <p:tgtEl>
                                          <p:spTgt spid="10"/>
                                        </p:tgtEl>
                                        <p:attrNameLst>
                                          <p:attrName>style.visibility</p:attrName>
                                        </p:attrNameLst>
                                      </p:cBhvr>
                                      <p:to>
                                        <p:strVal val="visible"/>
                                      </p:to>
                                    </p:set>
                                    <p:animEffect transition="in" filter="plus(in)">
                                      <p:cBhvr>
                                        <p:cTn id="211" dur="3000"/>
                                        <p:tgtEl>
                                          <p:spTgt spid="10"/>
                                        </p:tgtEl>
                                      </p:cBhvr>
                                    </p:animEffect>
                                  </p:childTnLst>
                                </p:cTn>
                              </p:par>
                              <p:par>
                                <p:cTn id="212" presetID="13" presetClass="entr" presetSubtype="16" fill="hold" nodeType="withEffect">
                                  <p:stCondLst>
                                    <p:cond delay="0"/>
                                  </p:stCondLst>
                                  <p:childTnLst>
                                    <p:set>
                                      <p:cBhvr>
                                        <p:cTn id="213" dur="1" fill="hold">
                                          <p:stCondLst>
                                            <p:cond delay="0"/>
                                          </p:stCondLst>
                                        </p:cTn>
                                        <p:tgtEl>
                                          <p:spTgt spid="23"/>
                                        </p:tgtEl>
                                        <p:attrNameLst>
                                          <p:attrName>style.visibility</p:attrName>
                                        </p:attrNameLst>
                                      </p:cBhvr>
                                      <p:to>
                                        <p:strVal val="visible"/>
                                      </p:to>
                                    </p:set>
                                    <p:animEffect transition="in" filter="plus(in)">
                                      <p:cBhvr>
                                        <p:cTn id="214" dur="3000"/>
                                        <p:tgtEl>
                                          <p:spTgt spid="23"/>
                                        </p:tgtEl>
                                      </p:cBhvr>
                                    </p:animEffect>
                                  </p:childTnLst>
                                </p:cTn>
                              </p:par>
                              <p:par>
                                <p:cTn id="215" presetID="13" presetClass="entr" presetSubtype="16" fill="hold" nodeType="withEffect">
                                  <p:stCondLst>
                                    <p:cond delay="0"/>
                                  </p:stCondLst>
                                  <p:childTnLst>
                                    <p:set>
                                      <p:cBhvr>
                                        <p:cTn id="216" dur="1" fill="hold">
                                          <p:stCondLst>
                                            <p:cond delay="0"/>
                                          </p:stCondLst>
                                        </p:cTn>
                                        <p:tgtEl>
                                          <p:spTgt spid="24"/>
                                        </p:tgtEl>
                                        <p:attrNameLst>
                                          <p:attrName>style.visibility</p:attrName>
                                        </p:attrNameLst>
                                      </p:cBhvr>
                                      <p:to>
                                        <p:strVal val="visible"/>
                                      </p:to>
                                    </p:set>
                                    <p:animEffect transition="in" filter="plus(in)">
                                      <p:cBhvr>
                                        <p:cTn id="217" dur="3000"/>
                                        <p:tgtEl>
                                          <p:spTgt spid="24"/>
                                        </p:tgtEl>
                                      </p:cBhvr>
                                    </p:animEffect>
                                  </p:childTnLst>
                                </p:cTn>
                              </p:par>
                              <p:par>
                                <p:cTn id="218" presetID="13" presetClass="entr" presetSubtype="16" fill="hold" nodeType="withEffect">
                                  <p:stCondLst>
                                    <p:cond delay="0"/>
                                  </p:stCondLst>
                                  <p:childTnLst>
                                    <p:set>
                                      <p:cBhvr>
                                        <p:cTn id="219" dur="1" fill="hold">
                                          <p:stCondLst>
                                            <p:cond delay="0"/>
                                          </p:stCondLst>
                                        </p:cTn>
                                        <p:tgtEl>
                                          <p:spTgt spid="25"/>
                                        </p:tgtEl>
                                        <p:attrNameLst>
                                          <p:attrName>style.visibility</p:attrName>
                                        </p:attrNameLst>
                                      </p:cBhvr>
                                      <p:to>
                                        <p:strVal val="visible"/>
                                      </p:to>
                                    </p:set>
                                    <p:animEffect transition="in" filter="plus(in)">
                                      <p:cBhvr>
                                        <p:cTn id="220" dur="3000"/>
                                        <p:tgtEl>
                                          <p:spTgt spid="25"/>
                                        </p:tgtEl>
                                      </p:cBhvr>
                                    </p:animEffect>
                                  </p:childTnLst>
                                </p:cTn>
                              </p:par>
                              <p:par>
                                <p:cTn id="221" presetID="13" presetClass="entr" presetSubtype="16" fill="hold" nodeType="withEffect">
                                  <p:stCondLst>
                                    <p:cond delay="0"/>
                                  </p:stCondLst>
                                  <p:childTnLst>
                                    <p:set>
                                      <p:cBhvr>
                                        <p:cTn id="222" dur="1" fill="hold">
                                          <p:stCondLst>
                                            <p:cond delay="0"/>
                                          </p:stCondLst>
                                        </p:cTn>
                                        <p:tgtEl>
                                          <p:spTgt spid="26"/>
                                        </p:tgtEl>
                                        <p:attrNameLst>
                                          <p:attrName>style.visibility</p:attrName>
                                        </p:attrNameLst>
                                      </p:cBhvr>
                                      <p:to>
                                        <p:strVal val="visible"/>
                                      </p:to>
                                    </p:set>
                                    <p:animEffect transition="in" filter="plus(in)">
                                      <p:cBhvr>
                                        <p:cTn id="223" dur="3000"/>
                                        <p:tgtEl>
                                          <p:spTgt spid="26"/>
                                        </p:tgtEl>
                                      </p:cBhvr>
                                    </p:animEffect>
                                  </p:childTnLst>
                                </p:cTn>
                              </p:par>
                              <p:par>
                                <p:cTn id="224" presetID="13" presetClass="entr" presetSubtype="16" fill="hold" nodeType="withEffect">
                                  <p:stCondLst>
                                    <p:cond delay="0"/>
                                  </p:stCondLst>
                                  <p:childTnLst>
                                    <p:set>
                                      <p:cBhvr>
                                        <p:cTn id="225" dur="1" fill="hold">
                                          <p:stCondLst>
                                            <p:cond delay="0"/>
                                          </p:stCondLst>
                                        </p:cTn>
                                        <p:tgtEl>
                                          <p:spTgt spid="27"/>
                                        </p:tgtEl>
                                        <p:attrNameLst>
                                          <p:attrName>style.visibility</p:attrName>
                                        </p:attrNameLst>
                                      </p:cBhvr>
                                      <p:to>
                                        <p:strVal val="visible"/>
                                      </p:to>
                                    </p:set>
                                    <p:animEffect transition="in" filter="plus(in)">
                                      <p:cBhvr>
                                        <p:cTn id="226" dur="3000"/>
                                        <p:tgtEl>
                                          <p:spTgt spid="27"/>
                                        </p:tgtEl>
                                      </p:cBhvr>
                                    </p:animEffect>
                                  </p:childTnLst>
                                </p:cTn>
                              </p:par>
                              <p:par>
                                <p:cTn id="227" presetID="13" presetClass="entr" presetSubtype="16" fill="hold" nodeType="withEffect">
                                  <p:stCondLst>
                                    <p:cond delay="0"/>
                                  </p:stCondLst>
                                  <p:childTnLst>
                                    <p:set>
                                      <p:cBhvr>
                                        <p:cTn id="228" dur="1" fill="hold">
                                          <p:stCondLst>
                                            <p:cond delay="0"/>
                                          </p:stCondLst>
                                        </p:cTn>
                                        <p:tgtEl>
                                          <p:spTgt spid="28"/>
                                        </p:tgtEl>
                                        <p:attrNameLst>
                                          <p:attrName>style.visibility</p:attrName>
                                        </p:attrNameLst>
                                      </p:cBhvr>
                                      <p:to>
                                        <p:strVal val="visible"/>
                                      </p:to>
                                    </p:set>
                                    <p:animEffect transition="in" filter="plus(in)">
                                      <p:cBhvr>
                                        <p:cTn id="229" dur="3000"/>
                                        <p:tgtEl>
                                          <p:spTgt spid="28"/>
                                        </p:tgtEl>
                                      </p:cBhvr>
                                    </p:animEffect>
                                  </p:childTnLst>
                                </p:cTn>
                              </p:par>
                              <p:par>
                                <p:cTn id="230" presetID="13" presetClass="entr" presetSubtype="16" fill="hold" nodeType="withEffect">
                                  <p:stCondLst>
                                    <p:cond delay="0"/>
                                  </p:stCondLst>
                                  <p:childTnLst>
                                    <p:set>
                                      <p:cBhvr>
                                        <p:cTn id="231" dur="1" fill="hold">
                                          <p:stCondLst>
                                            <p:cond delay="0"/>
                                          </p:stCondLst>
                                        </p:cTn>
                                        <p:tgtEl>
                                          <p:spTgt spid="29"/>
                                        </p:tgtEl>
                                        <p:attrNameLst>
                                          <p:attrName>style.visibility</p:attrName>
                                        </p:attrNameLst>
                                      </p:cBhvr>
                                      <p:to>
                                        <p:strVal val="visible"/>
                                      </p:to>
                                    </p:set>
                                    <p:animEffect transition="in" filter="plus(in)">
                                      <p:cBhvr>
                                        <p:cTn id="232" dur="3000"/>
                                        <p:tgtEl>
                                          <p:spTgt spid="29"/>
                                        </p:tgtEl>
                                      </p:cBhvr>
                                    </p:animEffect>
                                  </p:childTnLst>
                                </p:cTn>
                              </p:par>
                              <p:par>
                                <p:cTn id="233" presetID="13" presetClass="entr" presetSubtype="16" fill="hold" nodeType="withEffect">
                                  <p:stCondLst>
                                    <p:cond delay="0"/>
                                  </p:stCondLst>
                                  <p:childTnLst>
                                    <p:set>
                                      <p:cBhvr>
                                        <p:cTn id="234" dur="1" fill="hold">
                                          <p:stCondLst>
                                            <p:cond delay="0"/>
                                          </p:stCondLst>
                                        </p:cTn>
                                        <p:tgtEl>
                                          <p:spTgt spid="30"/>
                                        </p:tgtEl>
                                        <p:attrNameLst>
                                          <p:attrName>style.visibility</p:attrName>
                                        </p:attrNameLst>
                                      </p:cBhvr>
                                      <p:to>
                                        <p:strVal val="visible"/>
                                      </p:to>
                                    </p:set>
                                    <p:animEffect transition="in" filter="plus(in)">
                                      <p:cBhvr>
                                        <p:cTn id="235" dur="3000"/>
                                        <p:tgtEl>
                                          <p:spTgt spid="30"/>
                                        </p:tgtEl>
                                      </p:cBhvr>
                                    </p:animEffect>
                                  </p:childTnLst>
                                </p:cTn>
                              </p:par>
                              <p:par>
                                <p:cTn id="236" presetID="13" presetClass="entr" presetSubtype="16" fill="hold" nodeType="withEffect">
                                  <p:stCondLst>
                                    <p:cond delay="0"/>
                                  </p:stCondLst>
                                  <p:childTnLst>
                                    <p:set>
                                      <p:cBhvr>
                                        <p:cTn id="237" dur="1" fill="hold">
                                          <p:stCondLst>
                                            <p:cond delay="0"/>
                                          </p:stCondLst>
                                        </p:cTn>
                                        <p:tgtEl>
                                          <p:spTgt spid="31"/>
                                        </p:tgtEl>
                                        <p:attrNameLst>
                                          <p:attrName>style.visibility</p:attrName>
                                        </p:attrNameLst>
                                      </p:cBhvr>
                                      <p:to>
                                        <p:strVal val="visible"/>
                                      </p:to>
                                    </p:set>
                                    <p:animEffect transition="in" filter="plus(in)">
                                      <p:cBhvr>
                                        <p:cTn id="238" dur="3000"/>
                                        <p:tgtEl>
                                          <p:spTgt spid="31"/>
                                        </p:tgtEl>
                                      </p:cBhvr>
                                    </p:animEffect>
                                  </p:childTnLst>
                                </p:cTn>
                              </p:par>
                            </p:childTnLst>
                          </p:cTn>
                        </p:par>
                        <p:par>
                          <p:cTn id="239" fill="hold" nodeType="afterGroup">
                            <p:stCondLst>
                              <p:cond delay="3000"/>
                            </p:stCondLst>
                            <p:childTnLst>
                              <p:par>
                                <p:cTn id="240" presetID="2" presetClass="exit" presetSubtype="2" fill="hold" nodeType="afterEffect">
                                  <p:stCondLst>
                                    <p:cond delay="0"/>
                                  </p:stCondLst>
                                  <p:childTnLst>
                                    <p:anim calcmode="lin" valueType="num">
                                      <p:cBhvr additive="base">
                                        <p:cTn id="241" dur="3000"/>
                                        <p:tgtEl>
                                          <p:spTgt spid="9"/>
                                        </p:tgtEl>
                                        <p:attrNameLst>
                                          <p:attrName>ppt_x</p:attrName>
                                        </p:attrNameLst>
                                      </p:cBhvr>
                                      <p:tavLst>
                                        <p:tav tm="0">
                                          <p:val>
                                            <p:strVal val="ppt_x"/>
                                          </p:val>
                                        </p:tav>
                                        <p:tav tm="100000">
                                          <p:val>
                                            <p:strVal val="1+ppt_w/2"/>
                                          </p:val>
                                        </p:tav>
                                      </p:tavLst>
                                    </p:anim>
                                    <p:anim calcmode="lin" valueType="num">
                                      <p:cBhvr additive="base">
                                        <p:cTn id="242" dur="3000"/>
                                        <p:tgtEl>
                                          <p:spTgt spid="9"/>
                                        </p:tgtEl>
                                        <p:attrNameLst>
                                          <p:attrName>ppt_y</p:attrName>
                                        </p:attrNameLst>
                                      </p:cBhvr>
                                      <p:tavLst>
                                        <p:tav tm="0">
                                          <p:val>
                                            <p:strVal val="ppt_y"/>
                                          </p:val>
                                        </p:tav>
                                        <p:tav tm="100000">
                                          <p:val>
                                            <p:strVal val="ppt_y"/>
                                          </p:val>
                                        </p:tav>
                                      </p:tavLst>
                                    </p:anim>
                                    <p:set>
                                      <p:cBhvr>
                                        <p:cTn id="243" dur="1" fill="hold">
                                          <p:stCondLst>
                                            <p:cond delay="2999"/>
                                          </p:stCondLst>
                                        </p:cTn>
                                        <p:tgtEl>
                                          <p:spTgt spid="9"/>
                                        </p:tgtEl>
                                        <p:attrNameLst>
                                          <p:attrName>style.visibility</p:attrName>
                                        </p:attrNameLst>
                                      </p:cBhvr>
                                      <p:to>
                                        <p:strVal val="hidden"/>
                                      </p:to>
                                    </p:set>
                                  </p:childTnLst>
                                </p:cTn>
                              </p:par>
                              <p:par>
                                <p:cTn id="244" presetID="2" presetClass="exit" presetSubtype="2" fill="hold" nodeType="withEffect">
                                  <p:stCondLst>
                                    <p:cond delay="0"/>
                                  </p:stCondLst>
                                  <p:childTnLst>
                                    <p:anim calcmode="lin" valueType="num">
                                      <p:cBhvr additive="base">
                                        <p:cTn id="245" dur="3000"/>
                                        <p:tgtEl>
                                          <p:spTgt spid="11"/>
                                        </p:tgtEl>
                                        <p:attrNameLst>
                                          <p:attrName>ppt_x</p:attrName>
                                        </p:attrNameLst>
                                      </p:cBhvr>
                                      <p:tavLst>
                                        <p:tav tm="0">
                                          <p:val>
                                            <p:strVal val="ppt_x"/>
                                          </p:val>
                                        </p:tav>
                                        <p:tav tm="100000">
                                          <p:val>
                                            <p:strVal val="1+ppt_w/2"/>
                                          </p:val>
                                        </p:tav>
                                      </p:tavLst>
                                    </p:anim>
                                    <p:anim calcmode="lin" valueType="num">
                                      <p:cBhvr additive="base">
                                        <p:cTn id="246" dur="3000"/>
                                        <p:tgtEl>
                                          <p:spTgt spid="11"/>
                                        </p:tgtEl>
                                        <p:attrNameLst>
                                          <p:attrName>ppt_y</p:attrName>
                                        </p:attrNameLst>
                                      </p:cBhvr>
                                      <p:tavLst>
                                        <p:tav tm="0">
                                          <p:val>
                                            <p:strVal val="ppt_y"/>
                                          </p:val>
                                        </p:tav>
                                        <p:tav tm="100000">
                                          <p:val>
                                            <p:strVal val="ppt_y"/>
                                          </p:val>
                                        </p:tav>
                                      </p:tavLst>
                                    </p:anim>
                                    <p:set>
                                      <p:cBhvr>
                                        <p:cTn id="247" dur="1" fill="hold">
                                          <p:stCondLst>
                                            <p:cond delay="2999"/>
                                          </p:stCondLst>
                                        </p:cTn>
                                        <p:tgtEl>
                                          <p:spTgt spid="11"/>
                                        </p:tgtEl>
                                        <p:attrNameLst>
                                          <p:attrName>style.visibility</p:attrName>
                                        </p:attrNameLst>
                                      </p:cBhvr>
                                      <p:to>
                                        <p:strVal val="hidden"/>
                                      </p:to>
                                    </p:set>
                                  </p:childTnLst>
                                </p:cTn>
                              </p:par>
                              <p:par>
                                <p:cTn id="248" presetID="2" presetClass="exit" presetSubtype="2" fill="hold" nodeType="withEffect">
                                  <p:stCondLst>
                                    <p:cond delay="0"/>
                                  </p:stCondLst>
                                  <p:childTnLst>
                                    <p:anim calcmode="lin" valueType="num">
                                      <p:cBhvr additive="base">
                                        <p:cTn id="249" dur="3000"/>
                                        <p:tgtEl>
                                          <p:spTgt spid="12"/>
                                        </p:tgtEl>
                                        <p:attrNameLst>
                                          <p:attrName>ppt_x</p:attrName>
                                        </p:attrNameLst>
                                      </p:cBhvr>
                                      <p:tavLst>
                                        <p:tav tm="0">
                                          <p:val>
                                            <p:strVal val="ppt_x"/>
                                          </p:val>
                                        </p:tav>
                                        <p:tav tm="100000">
                                          <p:val>
                                            <p:strVal val="1+ppt_w/2"/>
                                          </p:val>
                                        </p:tav>
                                      </p:tavLst>
                                    </p:anim>
                                    <p:anim calcmode="lin" valueType="num">
                                      <p:cBhvr additive="base">
                                        <p:cTn id="250" dur="3000"/>
                                        <p:tgtEl>
                                          <p:spTgt spid="12"/>
                                        </p:tgtEl>
                                        <p:attrNameLst>
                                          <p:attrName>ppt_y</p:attrName>
                                        </p:attrNameLst>
                                      </p:cBhvr>
                                      <p:tavLst>
                                        <p:tav tm="0">
                                          <p:val>
                                            <p:strVal val="ppt_y"/>
                                          </p:val>
                                        </p:tav>
                                        <p:tav tm="100000">
                                          <p:val>
                                            <p:strVal val="ppt_y"/>
                                          </p:val>
                                        </p:tav>
                                      </p:tavLst>
                                    </p:anim>
                                    <p:set>
                                      <p:cBhvr>
                                        <p:cTn id="251" dur="1" fill="hold">
                                          <p:stCondLst>
                                            <p:cond delay="2999"/>
                                          </p:stCondLst>
                                        </p:cTn>
                                        <p:tgtEl>
                                          <p:spTgt spid="12"/>
                                        </p:tgtEl>
                                        <p:attrNameLst>
                                          <p:attrName>style.visibility</p:attrName>
                                        </p:attrNameLst>
                                      </p:cBhvr>
                                      <p:to>
                                        <p:strVal val="hidden"/>
                                      </p:to>
                                    </p:set>
                                  </p:childTnLst>
                                </p:cTn>
                              </p:par>
                              <p:par>
                                <p:cTn id="252" presetID="2" presetClass="exit" presetSubtype="2" fill="hold" nodeType="withEffect">
                                  <p:stCondLst>
                                    <p:cond delay="0"/>
                                  </p:stCondLst>
                                  <p:childTnLst>
                                    <p:anim calcmode="lin" valueType="num">
                                      <p:cBhvr additive="base">
                                        <p:cTn id="253" dur="3000"/>
                                        <p:tgtEl>
                                          <p:spTgt spid="13"/>
                                        </p:tgtEl>
                                        <p:attrNameLst>
                                          <p:attrName>ppt_x</p:attrName>
                                        </p:attrNameLst>
                                      </p:cBhvr>
                                      <p:tavLst>
                                        <p:tav tm="0">
                                          <p:val>
                                            <p:strVal val="ppt_x"/>
                                          </p:val>
                                        </p:tav>
                                        <p:tav tm="100000">
                                          <p:val>
                                            <p:strVal val="1+ppt_w/2"/>
                                          </p:val>
                                        </p:tav>
                                      </p:tavLst>
                                    </p:anim>
                                    <p:anim calcmode="lin" valueType="num">
                                      <p:cBhvr additive="base">
                                        <p:cTn id="254" dur="3000"/>
                                        <p:tgtEl>
                                          <p:spTgt spid="13"/>
                                        </p:tgtEl>
                                        <p:attrNameLst>
                                          <p:attrName>ppt_y</p:attrName>
                                        </p:attrNameLst>
                                      </p:cBhvr>
                                      <p:tavLst>
                                        <p:tav tm="0">
                                          <p:val>
                                            <p:strVal val="ppt_y"/>
                                          </p:val>
                                        </p:tav>
                                        <p:tav tm="100000">
                                          <p:val>
                                            <p:strVal val="ppt_y"/>
                                          </p:val>
                                        </p:tav>
                                      </p:tavLst>
                                    </p:anim>
                                    <p:set>
                                      <p:cBhvr>
                                        <p:cTn id="255" dur="1" fill="hold">
                                          <p:stCondLst>
                                            <p:cond delay="2999"/>
                                          </p:stCondLst>
                                        </p:cTn>
                                        <p:tgtEl>
                                          <p:spTgt spid="13"/>
                                        </p:tgtEl>
                                        <p:attrNameLst>
                                          <p:attrName>style.visibility</p:attrName>
                                        </p:attrNameLst>
                                      </p:cBhvr>
                                      <p:to>
                                        <p:strVal val="hidden"/>
                                      </p:to>
                                    </p:set>
                                  </p:childTnLst>
                                </p:cTn>
                              </p:par>
                              <p:par>
                                <p:cTn id="256" presetID="2" presetClass="exit" presetSubtype="2" fill="hold" nodeType="withEffect">
                                  <p:stCondLst>
                                    <p:cond delay="0"/>
                                  </p:stCondLst>
                                  <p:childTnLst>
                                    <p:anim calcmode="lin" valueType="num">
                                      <p:cBhvr additive="base">
                                        <p:cTn id="257" dur="3000"/>
                                        <p:tgtEl>
                                          <p:spTgt spid="14"/>
                                        </p:tgtEl>
                                        <p:attrNameLst>
                                          <p:attrName>ppt_x</p:attrName>
                                        </p:attrNameLst>
                                      </p:cBhvr>
                                      <p:tavLst>
                                        <p:tav tm="0">
                                          <p:val>
                                            <p:strVal val="ppt_x"/>
                                          </p:val>
                                        </p:tav>
                                        <p:tav tm="100000">
                                          <p:val>
                                            <p:strVal val="1+ppt_w/2"/>
                                          </p:val>
                                        </p:tav>
                                      </p:tavLst>
                                    </p:anim>
                                    <p:anim calcmode="lin" valueType="num">
                                      <p:cBhvr additive="base">
                                        <p:cTn id="258" dur="3000"/>
                                        <p:tgtEl>
                                          <p:spTgt spid="14"/>
                                        </p:tgtEl>
                                        <p:attrNameLst>
                                          <p:attrName>ppt_y</p:attrName>
                                        </p:attrNameLst>
                                      </p:cBhvr>
                                      <p:tavLst>
                                        <p:tav tm="0">
                                          <p:val>
                                            <p:strVal val="ppt_y"/>
                                          </p:val>
                                        </p:tav>
                                        <p:tav tm="100000">
                                          <p:val>
                                            <p:strVal val="ppt_y"/>
                                          </p:val>
                                        </p:tav>
                                      </p:tavLst>
                                    </p:anim>
                                    <p:set>
                                      <p:cBhvr>
                                        <p:cTn id="259" dur="1" fill="hold">
                                          <p:stCondLst>
                                            <p:cond delay="2999"/>
                                          </p:stCondLst>
                                        </p:cTn>
                                        <p:tgtEl>
                                          <p:spTgt spid="14"/>
                                        </p:tgtEl>
                                        <p:attrNameLst>
                                          <p:attrName>style.visibility</p:attrName>
                                        </p:attrNameLst>
                                      </p:cBhvr>
                                      <p:to>
                                        <p:strVal val="hidden"/>
                                      </p:to>
                                    </p:set>
                                  </p:childTnLst>
                                </p:cTn>
                              </p:par>
                              <p:par>
                                <p:cTn id="260" presetID="2" presetClass="exit" presetSubtype="2" fill="hold" nodeType="withEffect">
                                  <p:stCondLst>
                                    <p:cond delay="0"/>
                                  </p:stCondLst>
                                  <p:childTnLst>
                                    <p:anim calcmode="lin" valueType="num">
                                      <p:cBhvr additive="base">
                                        <p:cTn id="261" dur="3000"/>
                                        <p:tgtEl>
                                          <p:spTgt spid="15"/>
                                        </p:tgtEl>
                                        <p:attrNameLst>
                                          <p:attrName>ppt_x</p:attrName>
                                        </p:attrNameLst>
                                      </p:cBhvr>
                                      <p:tavLst>
                                        <p:tav tm="0">
                                          <p:val>
                                            <p:strVal val="ppt_x"/>
                                          </p:val>
                                        </p:tav>
                                        <p:tav tm="100000">
                                          <p:val>
                                            <p:strVal val="1+ppt_w/2"/>
                                          </p:val>
                                        </p:tav>
                                      </p:tavLst>
                                    </p:anim>
                                    <p:anim calcmode="lin" valueType="num">
                                      <p:cBhvr additive="base">
                                        <p:cTn id="262" dur="3000"/>
                                        <p:tgtEl>
                                          <p:spTgt spid="15"/>
                                        </p:tgtEl>
                                        <p:attrNameLst>
                                          <p:attrName>ppt_y</p:attrName>
                                        </p:attrNameLst>
                                      </p:cBhvr>
                                      <p:tavLst>
                                        <p:tav tm="0">
                                          <p:val>
                                            <p:strVal val="ppt_y"/>
                                          </p:val>
                                        </p:tav>
                                        <p:tav tm="100000">
                                          <p:val>
                                            <p:strVal val="ppt_y"/>
                                          </p:val>
                                        </p:tav>
                                      </p:tavLst>
                                    </p:anim>
                                    <p:set>
                                      <p:cBhvr>
                                        <p:cTn id="263" dur="1" fill="hold">
                                          <p:stCondLst>
                                            <p:cond delay="2999"/>
                                          </p:stCondLst>
                                        </p:cTn>
                                        <p:tgtEl>
                                          <p:spTgt spid="15"/>
                                        </p:tgtEl>
                                        <p:attrNameLst>
                                          <p:attrName>style.visibility</p:attrName>
                                        </p:attrNameLst>
                                      </p:cBhvr>
                                      <p:to>
                                        <p:strVal val="hidden"/>
                                      </p:to>
                                    </p:set>
                                  </p:childTnLst>
                                </p:cTn>
                              </p:par>
                              <p:par>
                                <p:cTn id="264" presetID="2" presetClass="exit" presetSubtype="2" fill="hold" nodeType="withEffect">
                                  <p:stCondLst>
                                    <p:cond delay="0"/>
                                  </p:stCondLst>
                                  <p:childTnLst>
                                    <p:anim calcmode="lin" valueType="num">
                                      <p:cBhvr additive="base">
                                        <p:cTn id="265" dur="3000"/>
                                        <p:tgtEl>
                                          <p:spTgt spid="16"/>
                                        </p:tgtEl>
                                        <p:attrNameLst>
                                          <p:attrName>ppt_x</p:attrName>
                                        </p:attrNameLst>
                                      </p:cBhvr>
                                      <p:tavLst>
                                        <p:tav tm="0">
                                          <p:val>
                                            <p:strVal val="ppt_x"/>
                                          </p:val>
                                        </p:tav>
                                        <p:tav tm="100000">
                                          <p:val>
                                            <p:strVal val="1+ppt_w/2"/>
                                          </p:val>
                                        </p:tav>
                                      </p:tavLst>
                                    </p:anim>
                                    <p:anim calcmode="lin" valueType="num">
                                      <p:cBhvr additive="base">
                                        <p:cTn id="266" dur="3000"/>
                                        <p:tgtEl>
                                          <p:spTgt spid="16"/>
                                        </p:tgtEl>
                                        <p:attrNameLst>
                                          <p:attrName>ppt_y</p:attrName>
                                        </p:attrNameLst>
                                      </p:cBhvr>
                                      <p:tavLst>
                                        <p:tav tm="0">
                                          <p:val>
                                            <p:strVal val="ppt_y"/>
                                          </p:val>
                                        </p:tav>
                                        <p:tav tm="100000">
                                          <p:val>
                                            <p:strVal val="ppt_y"/>
                                          </p:val>
                                        </p:tav>
                                      </p:tavLst>
                                    </p:anim>
                                    <p:set>
                                      <p:cBhvr>
                                        <p:cTn id="267" dur="1" fill="hold">
                                          <p:stCondLst>
                                            <p:cond delay="2999"/>
                                          </p:stCondLst>
                                        </p:cTn>
                                        <p:tgtEl>
                                          <p:spTgt spid="16"/>
                                        </p:tgtEl>
                                        <p:attrNameLst>
                                          <p:attrName>style.visibility</p:attrName>
                                        </p:attrNameLst>
                                      </p:cBhvr>
                                      <p:to>
                                        <p:strVal val="hidden"/>
                                      </p:to>
                                    </p:set>
                                  </p:childTnLst>
                                </p:cTn>
                              </p:par>
                              <p:par>
                                <p:cTn id="268" presetID="2" presetClass="exit" presetSubtype="2" fill="hold" nodeType="withEffect">
                                  <p:stCondLst>
                                    <p:cond delay="0"/>
                                  </p:stCondLst>
                                  <p:childTnLst>
                                    <p:anim calcmode="lin" valueType="num">
                                      <p:cBhvr additive="base">
                                        <p:cTn id="269" dur="3000"/>
                                        <p:tgtEl>
                                          <p:spTgt spid="17"/>
                                        </p:tgtEl>
                                        <p:attrNameLst>
                                          <p:attrName>ppt_x</p:attrName>
                                        </p:attrNameLst>
                                      </p:cBhvr>
                                      <p:tavLst>
                                        <p:tav tm="0">
                                          <p:val>
                                            <p:strVal val="ppt_x"/>
                                          </p:val>
                                        </p:tav>
                                        <p:tav tm="100000">
                                          <p:val>
                                            <p:strVal val="1+ppt_w/2"/>
                                          </p:val>
                                        </p:tav>
                                      </p:tavLst>
                                    </p:anim>
                                    <p:anim calcmode="lin" valueType="num">
                                      <p:cBhvr additive="base">
                                        <p:cTn id="270" dur="3000"/>
                                        <p:tgtEl>
                                          <p:spTgt spid="17"/>
                                        </p:tgtEl>
                                        <p:attrNameLst>
                                          <p:attrName>ppt_y</p:attrName>
                                        </p:attrNameLst>
                                      </p:cBhvr>
                                      <p:tavLst>
                                        <p:tav tm="0">
                                          <p:val>
                                            <p:strVal val="ppt_y"/>
                                          </p:val>
                                        </p:tav>
                                        <p:tav tm="100000">
                                          <p:val>
                                            <p:strVal val="ppt_y"/>
                                          </p:val>
                                        </p:tav>
                                      </p:tavLst>
                                    </p:anim>
                                    <p:set>
                                      <p:cBhvr>
                                        <p:cTn id="271" dur="1" fill="hold">
                                          <p:stCondLst>
                                            <p:cond delay="2999"/>
                                          </p:stCondLst>
                                        </p:cTn>
                                        <p:tgtEl>
                                          <p:spTgt spid="17"/>
                                        </p:tgtEl>
                                        <p:attrNameLst>
                                          <p:attrName>style.visibility</p:attrName>
                                        </p:attrNameLst>
                                      </p:cBhvr>
                                      <p:to>
                                        <p:strVal val="hidden"/>
                                      </p:to>
                                    </p:set>
                                  </p:childTnLst>
                                </p:cTn>
                              </p:par>
                              <p:par>
                                <p:cTn id="272" presetID="2" presetClass="exit" presetSubtype="2" fill="hold" nodeType="withEffect">
                                  <p:stCondLst>
                                    <p:cond delay="0"/>
                                  </p:stCondLst>
                                  <p:childTnLst>
                                    <p:anim calcmode="lin" valueType="num">
                                      <p:cBhvr additive="base">
                                        <p:cTn id="273" dur="3000"/>
                                        <p:tgtEl>
                                          <p:spTgt spid="18"/>
                                        </p:tgtEl>
                                        <p:attrNameLst>
                                          <p:attrName>ppt_x</p:attrName>
                                        </p:attrNameLst>
                                      </p:cBhvr>
                                      <p:tavLst>
                                        <p:tav tm="0">
                                          <p:val>
                                            <p:strVal val="ppt_x"/>
                                          </p:val>
                                        </p:tav>
                                        <p:tav tm="100000">
                                          <p:val>
                                            <p:strVal val="1+ppt_w/2"/>
                                          </p:val>
                                        </p:tav>
                                      </p:tavLst>
                                    </p:anim>
                                    <p:anim calcmode="lin" valueType="num">
                                      <p:cBhvr additive="base">
                                        <p:cTn id="274" dur="3000"/>
                                        <p:tgtEl>
                                          <p:spTgt spid="18"/>
                                        </p:tgtEl>
                                        <p:attrNameLst>
                                          <p:attrName>ppt_y</p:attrName>
                                        </p:attrNameLst>
                                      </p:cBhvr>
                                      <p:tavLst>
                                        <p:tav tm="0">
                                          <p:val>
                                            <p:strVal val="ppt_y"/>
                                          </p:val>
                                        </p:tav>
                                        <p:tav tm="100000">
                                          <p:val>
                                            <p:strVal val="ppt_y"/>
                                          </p:val>
                                        </p:tav>
                                      </p:tavLst>
                                    </p:anim>
                                    <p:set>
                                      <p:cBhvr>
                                        <p:cTn id="275" dur="1" fill="hold">
                                          <p:stCondLst>
                                            <p:cond delay="2999"/>
                                          </p:stCondLst>
                                        </p:cTn>
                                        <p:tgtEl>
                                          <p:spTgt spid="18"/>
                                        </p:tgtEl>
                                        <p:attrNameLst>
                                          <p:attrName>style.visibility</p:attrName>
                                        </p:attrNameLst>
                                      </p:cBhvr>
                                      <p:to>
                                        <p:strVal val="hidden"/>
                                      </p:to>
                                    </p:set>
                                  </p:childTnLst>
                                </p:cTn>
                              </p:par>
                              <p:par>
                                <p:cTn id="276" presetID="2" presetClass="exit" presetSubtype="2" fill="hold" nodeType="withEffect">
                                  <p:stCondLst>
                                    <p:cond delay="0"/>
                                  </p:stCondLst>
                                  <p:childTnLst>
                                    <p:anim calcmode="lin" valueType="num">
                                      <p:cBhvr additive="base">
                                        <p:cTn id="277" dur="3000"/>
                                        <p:tgtEl>
                                          <p:spTgt spid="19"/>
                                        </p:tgtEl>
                                        <p:attrNameLst>
                                          <p:attrName>ppt_x</p:attrName>
                                        </p:attrNameLst>
                                      </p:cBhvr>
                                      <p:tavLst>
                                        <p:tav tm="0">
                                          <p:val>
                                            <p:strVal val="ppt_x"/>
                                          </p:val>
                                        </p:tav>
                                        <p:tav tm="100000">
                                          <p:val>
                                            <p:strVal val="1+ppt_w/2"/>
                                          </p:val>
                                        </p:tav>
                                      </p:tavLst>
                                    </p:anim>
                                    <p:anim calcmode="lin" valueType="num">
                                      <p:cBhvr additive="base">
                                        <p:cTn id="278" dur="3000"/>
                                        <p:tgtEl>
                                          <p:spTgt spid="19"/>
                                        </p:tgtEl>
                                        <p:attrNameLst>
                                          <p:attrName>ppt_y</p:attrName>
                                        </p:attrNameLst>
                                      </p:cBhvr>
                                      <p:tavLst>
                                        <p:tav tm="0">
                                          <p:val>
                                            <p:strVal val="ppt_y"/>
                                          </p:val>
                                        </p:tav>
                                        <p:tav tm="100000">
                                          <p:val>
                                            <p:strVal val="ppt_y"/>
                                          </p:val>
                                        </p:tav>
                                      </p:tavLst>
                                    </p:anim>
                                    <p:set>
                                      <p:cBhvr>
                                        <p:cTn id="279" dur="1" fill="hold">
                                          <p:stCondLst>
                                            <p:cond delay="2999"/>
                                          </p:stCondLst>
                                        </p:cTn>
                                        <p:tgtEl>
                                          <p:spTgt spid="19"/>
                                        </p:tgtEl>
                                        <p:attrNameLst>
                                          <p:attrName>style.visibility</p:attrName>
                                        </p:attrNameLst>
                                      </p:cBhvr>
                                      <p:to>
                                        <p:strVal val="hidden"/>
                                      </p:to>
                                    </p:set>
                                  </p:childTnLst>
                                </p:cTn>
                              </p:par>
                              <p:par>
                                <p:cTn id="280" presetID="2" presetClass="exit" presetSubtype="2" fill="hold" nodeType="withEffect">
                                  <p:stCondLst>
                                    <p:cond delay="0"/>
                                  </p:stCondLst>
                                  <p:childTnLst>
                                    <p:anim calcmode="lin" valueType="num">
                                      <p:cBhvr additive="base">
                                        <p:cTn id="281" dur="3000"/>
                                        <p:tgtEl>
                                          <p:spTgt spid="20"/>
                                        </p:tgtEl>
                                        <p:attrNameLst>
                                          <p:attrName>ppt_x</p:attrName>
                                        </p:attrNameLst>
                                      </p:cBhvr>
                                      <p:tavLst>
                                        <p:tav tm="0">
                                          <p:val>
                                            <p:strVal val="ppt_x"/>
                                          </p:val>
                                        </p:tav>
                                        <p:tav tm="100000">
                                          <p:val>
                                            <p:strVal val="1+ppt_w/2"/>
                                          </p:val>
                                        </p:tav>
                                      </p:tavLst>
                                    </p:anim>
                                    <p:anim calcmode="lin" valueType="num">
                                      <p:cBhvr additive="base">
                                        <p:cTn id="282" dur="3000"/>
                                        <p:tgtEl>
                                          <p:spTgt spid="20"/>
                                        </p:tgtEl>
                                        <p:attrNameLst>
                                          <p:attrName>ppt_y</p:attrName>
                                        </p:attrNameLst>
                                      </p:cBhvr>
                                      <p:tavLst>
                                        <p:tav tm="0">
                                          <p:val>
                                            <p:strVal val="ppt_y"/>
                                          </p:val>
                                        </p:tav>
                                        <p:tav tm="100000">
                                          <p:val>
                                            <p:strVal val="ppt_y"/>
                                          </p:val>
                                        </p:tav>
                                      </p:tavLst>
                                    </p:anim>
                                    <p:set>
                                      <p:cBhvr>
                                        <p:cTn id="283" dur="1" fill="hold">
                                          <p:stCondLst>
                                            <p:cond delay="2999"/>
                                          </p:stCondLst>
                                        </p:cTn>
                                        <p:tgtEl>
                                          <p:spTgt spid="20"/>
                                        </p:tgtEl>
                                        <p:attrNameLst>
                                          <p:attrName>style.visibility</p:attrName>
                                        </p:attrNameLst>
                                      </p:cBhvr>
                                      <p:to>
                                        <p:strVal val="hidden"/>
                                      </p:to>
                                    </p:set>
                                  </p:childTnLst>
                                </p:cTn>
                              </p:par>
                              <p:par>
                                <p:cTn id="284" presetID="2" presetClass="exit" presetSubtype="2" fill="hold" nodeType="withEffect">
                                  <p:stCondLst>
                                    <p:cond delay="0"/>
                                  </p:stCondLst>
                                  <p:childTnLst>
                                    <p:anim calcmode="lin" valueType="num">
                                      <p:cBhvr additive="base">
                                        <p:cTn id="285" dur="3000"/>
                                        <p:tgtEl>
                                          <p:spTgt spid="21"/>
                                        </p:tgtEl>
                                        <p:attrNameLst>
                                          <p:attrName>ppt_x</p:attrName>
                                        </p:attrNameLst>
                                      </p:cBhvr>
                                      <p:tavLst>
                                        <p:tav tm="0">
                                          <p:val>
                                            <p:strVal val="ppt_x"/>
                                          </p:val>
                                        </p:tav>
                                        <p:tav tm="100000">
                                          <p:val>
                                            <p:strVal val="1+ppt_w/2"/>
                                          </p:val>
                                        </p:tav>
                                      </p:tavLst>
                                    </p:anim>
                                    <p:anim calcmode="lin" valueType="num">
                                      <p:cBhvr additive="base">
                                        <p:cTn id="286" dur="3000"/>
                                        <p:tgtEl>
                                          <p:spTgt spid="21"/>
                                        </p:tgtEl>
                                        <p:attrNameLst>
                                          <p:attrName>ppt_y</p:attrName>
                                        </p:attrNameLst>
                                      </p:cBhvr>
                                      <p:tavLst>
                                        <p:tav tm="0">
                                          <p:val>
                                            <p:strVal val="ppt_y"/>
                                          </p:val>
                                        </p:tav>
                                        <p:tav tm="100000">
                                          <p:val>
                                            <p:strVal val="ppt_y"/>
                                          </p:val>
                                        </p:tav>
                                      </p:tavLst>
                                    </p:anim>
                                    <p:set>
                                      <p:cBhvr>
                                        <p:cTn id="287" dur="1" fill="hold">
                                          <p:stCondLst>
                                            <p:cond delay="2999"/>
                                          </p:stCondLst>
                                        </p:cTn>
                                        <p:tgtEl>
                                          <p:spTgt spid="21"/>
                                        </p:tgtEl>
                                        <p:attrNameLst>
                                          <p:attrName>style.visibility</p:attrName>
                                        </p:attrNameLst>
                                      </p:cBhvr>
                                      <p:to>
                                        <p:strVal val="hidden"/>
                                      </p:to>
                                    </p:set>
                                  </p:childTnLst>
                                </p:cTn>
                              </p:par>
                              <p:par>
                                <p:cTn id="288" presetID="2" presetClass="exit" presetSubtype="2" fill="hold" nodeType="withEffect">
                                  <p:stCondLst>
                                    <p:cond delay="0"/>
                                  </p:stCondLst>
                                  <p:childTnLst>
                                    <p:anim calcmode="lin" valueType="num">
                                      <p:cBhvr additive="base">
                                        <p:cTn id="289" dur="3000"/>
                                        <p:tgtEl>
                                          <p:spTgt spid="22"/>
                                        </p:tgtEl>
                                        <p:attrNameLst>
                                          <p:attrName>ppt_x</p:attrName>
                                        </p:attrNameLst>
                                      </p:cBhvr>
                                      <p:tavLst>
                                        <p:tav tm="0">
                                          <p:val>
                                            <p:strVal val="ppt_x"/>
                                          </p:val>
                                        </p:tav>
                                        <p:tav tm="100000">
                                          <p:val>
                                            <p:strVal val="1+ppt_w/2"/>
                                          </p:val>
                                        </p:tav>
                                      </p:tavLst>
                                    </p:anim>
                                    <p:anim calcmode="lin" valueType="num">
                                      <p:cBhvr additive="base">
                                        <p:cTn id="290" dur="3000"/>
                                        <p:tgtEl>
                                          <p:spTgt spid="22"/>
                                        </p:tgtEl>
                                        <p:attrNameLst>
                                          <p:attrName>ppt_y</p:attrName>
                                        </p:attrNameLst>
                                      </p:cBhvr>
                                      <p:tavLst>
                                        <p:tav tm="0">
                                          <p:val>
                                            <p:strVal val="ppt_y"/>
                                          </p:val>
                                        </p:tav>
                                        <p:tav tm="100000">
                                          <p:val>
                                            <p:strVal val="ppt_y"/>
                                          </p:val>
                                        </p:tav>
                                      </p:tavLst>
                                    </p:anim>
                                    <p:set>
                                      <p:cBhvr>
                                        <p:cTn id="291" dur="1" fill="hold">
                                          <p:stCondLst>
                                            <p:cond delay="2999"/>
                                          </p:stCondLst>
                                        </p:cTn>
                                        <p:tgtEl>
                                          <p:spTgt spid="22"/>
                                        </p:tgtEl>
                                        <p:attrNameLst>
                                          <p:attrName>style.visibility</p:attrName>
                                        </p:attrNameLst>
                                      </p:cBhvr>
                                      <p:to>
                                        <p:strVal val="hidden"/>
                                      </p:to>
                                    </p:set>
                                  </p:childTnLst>
                                </p:cTn>
                              </p:par>
                              <p:par>
                                <p:cTn id="292" presetID="2" presetClass="exit" presetSubtype="8" fill="hold" nodeType="withEffect">
                                  <p:stCondLst>
                                    <p:cond delay="0"/>
                                  </p:stCondLst>
                                  <p:childTnLst>
                                    <p:anim calcmode="lin" valueType="num">
                                      <p:cBhvr additive="base">
                                        <p:cTn id="293" dur="3000"/>
                                        <p:tgtEl>
                                          <p:spTgt spid="6"/>
                                        </p:tgtEl>
                                        <p:attrNameLst>
                                          <p:attrName>ppt_x</p:attrName>
                                        </p:attrNameLst>
                                      </p:cBhvr>
                                      <p:tavLst>
                                        <p:tav tm="0">
                                          <p:val>
                                            <p:strVal val="ppt_x"/>
                                          </p:val>
                                        </p:tav>
                                        <p:tav tm="100000">
                                          <p:val>
                                            <p:strVal val="0-ppt_w/2"/>
                                          </p:val>
                                        </p:tav>
                                      </p:tavLst>
                                    </p:anim>
                                    <p:anim calcmode="lin" valueType="num">
                                      <p:cBhvr additive="base">
                                        <p:cTn id="294" dur="3000"/>
                                        <p:tgtEl>
                                          <p:spTgt spid="6"/>
                                        </p:tgtEl>
                                        <p:attrNameLst>
                                          <p:attrName>ppt_y</p:attrName>
                                        </p:attrNameLst>
                                      </p:cBhvr>
                                      <p:tavLst>
                                        <p:tav tm="0">
                                          <p:val>
                                            <p:strVal val="ppt_y"/>
                                          </p:val>
                                        </p:tav>
                                        <p:tav tm="100000">
                                          <p:val>
                                            <p:strVal val="ppt_y"/>
                                          </p:val>
                                        </p:tav>
                                      </p:tavLst>
                                    </p:anim>
                                    <p:set>
                                      <p:cBhvr>
                                        <p:cTn id="295" dur="1" fill="hold">
                                          <p:stCondLst>
                                            <p:cond delay="2999"/>
                                          </p:stCondLst>
                                        </p:cTn>
                                        <p:tgtEl>
                                          <p:spTgt spid="6"/>
                                        </p:tgtEl>
                                        <p:attrNameLst>
                                          <p:attrName>style.visibility</p:attrName>
                                        </p:attrNameLst>
                                      </p:cBhvr>
                                      <p:to>
                                        <p:strVal val="hidden"/>
                                      </p:to>
                                    </p:set>
                                  </p:childTnLst>
                                </p:cTn>
                              </p:par>
                              <p:par>
                                <p:cTn id="296" presetID="2" presetClass="exit" presetSubtype="8" fill="hold" nodeType="withEffect">
                                  <p:stCondLst>
                                    <p:cond delay="0"/>
                                  </p:stCondLst>
                                  <p:childTnLst>
                                    <p:anim calcmode="lin" valueType="num">
                                      <p:cBhvr additive="base">
                                        <p:cTn id="297" dur="3000"/>
                                        <p:tgtEl>
                                          <p:spTgt spid="7"/>
                                        </p:tgtEl>
                                        <p:attrNameLst>
                                          <p:attrName>ppt_x</p:attrName>
                                        </p:attrNameLst>
                                      </p:cBhvr>
                                      <p:tavLst>
                                        <p:tav tm="0">
                                          <p:val>
                                            <p:strVal val="ppt_x"/>
                                          </p:val>
                                        </p:tav>
                                        <p:tav tm="100000">
                                          <p:val>
                                            <p:strVal val="0-ppt_w/2"/>
                                          </p:val>
                                        </p:tav>
                                      </p:tavLst>
                                    </p:anim>
                                    <p:anim calcmode="lin" valueType="num">
                                      <p:cBhvr additive="base">
                                        <p:cTn id="298" dur="3000"/>
                                        <p:tgtEl>
                                          <p:spTgt spid="7"/>
                                        </p:tgtEl>
                                        <p:attrNameLst>
                                          <p:attrName>ppt_y</p:attrName>
                                        </p:attrNameLst>
                                      </p:cBhvr>
                                      <p:tavLst>
                                        <p:tav tm="0">
                                          <p:val>
                                            <p:strVal val="ppt_y"/>
                                          </p:val>
                                        </p:tav>
                                        <p:tav tm="100000">
                                          <p:val>
                                            <p:strVal val="ppt_y"/>
                                          </p:val>
                                        </p:tav>
                                      </p:tavLst>
                                    </p:anim>
                                    <p:set>
                                      <p:cBhvr>
                                        <p:cTn id="299" dur="1" fill="hold">
                                          <p:stCondLst>
                                            <p:cond delay="2999"/>
                                          </p:stCondLst>
                                        </p:cTn>
                                        <p:tgtEl>
                                          <p:spTgt spid="7"/>
                                        </p:tgtEl>
                                        <p:attrNameLst>
                                          <p:attrName>style.visibility</p:attrName>
                                        </p:attrNameLst>
                                      </p:cBhvr>
                                      <p:to>
                                        <p:strVal val="hidden"/>
                                      </p:to>
                                    </p:set>
                                  </p:childTnLst>
                                </p:cTn>
                              </p:par>
                              <p:par>
                                <p:cTn id="300" presetID="2" presetClass="exit" presetSubtype="8" fill="hold" nodeType="withEffect">
                                  <p:stCondLst>
                                    <p:cond delay="0"/>
                                  </p:stCondLst>
                                  <p:childTnLst>
                                    <p:anim calcmode="lin" valueType="num">
                                      <p:cBhvr additive="base">
                                        <p:cTn id="301" dur="3000"/>
                                        <p:tgtEl>
                                          <p:spTgt spid="8"/>
                                        </p:tgtEl>
                                        <p:attrNameLst>
                                          <p:attrName>ppt_x</p:attrName>
                                        </p:attrNameLst>
                                      </p:cBhvr>
                                      <p:tavLst>
                                        <p:tav tm="0">
                                          <p:val>
                                            <p:strVal val="ppt_x"/>
                                          </p:val>
                                        </p:tav>
                                        <p:tav tm="100000">
                                          <p:val>
                                            <p:strVal val="0-ppt_w/2"/>
                                          </p:val>
                                        </p:tav>
                                      </p:tavLst>
                                    </p:anim>
                                    <p:anim calcmode="lin" valueType="num">
                                      <p:cBhvr additive="base">
                                        <p:cTn id="302" dur="3000"/>
                                        <p:tgtEl>
                                          <p:spTgt spid="8"/>
                                        </p:tgtEl>
                                        <p:attrNameLst>
                                          <p:attrName>ppt_y</p:attrName>
                                        </p:attrNameLst>
                                      </p:cBhvr>
                                      <p:tavLst>
                                        <p:tav tm="0">
                                          <p:val>
                                            <p:strVal val="ppt_y"/>
                                          </p:val>
                                        </p:tav>
                                        <p:tav tm="100000">
                                          <p:val>
                                            <p:strVal val="ppt_y"/>
                                          </p:val>
                                        </p:tav>
                                      </p:tavLst>
                                    </p:anim>
                                    <p:set>
                                      <p:cBhvr>
                                        <p:cTn id="303" dur="1" fill="hold">
                                          <p:stCondLst>
                                            <p:cond delay="2999"/>
                                          </p:stCondLst>
                                        </p:cTn>
                                        <p:tgtEl>
                                          <p:spTgt spid="8"/>
                                        </p:tgtEl>
                                        <p:attrNameLst>
                                          <p:attrName>style.visibility</p:attrName>
                                        </p:attrNameLst>
                                      </p:cBhvr>
                                      <p:to>
                                        <p:strVal val="hidden"/>
                                      </p:to>
                                    </p:set>
                                  </p:childTnLst>
                                </p:cTn>
                              </p:par>
                              <p:par>
                                <p:cTn id="304" presetID="2" presetClass="exit" presetSubtype="8" fill="hold" nodeType="withEffect">
                                  <p:stCondLst>
                                    <p:cond delay="0"/>
                                  </p:stCondLst>
                                  <p:childTnLst>
                                    <p:anim calcmode="lin" valueType="num">
                                      <p:cBhvr additive="base">
                                        <p:cTn id="305" dur="3000"/>
                                        <p:tgtEl>
                                          <p:spTgt spid="10"/>
                                        </p:tgtEl>
                                        <p:attrNameLst>
                                          <p:attrName>ppt_x</p:attrName>
                                        </p:attrNameLst>
                                      </p:cBhvr>
                                      <p:tavLst>
                                        <p:tav tm="0">
                                          <p:val>
                                            <p:strVal val="ppt_x"/>
                                          </p:val>
                                        </p:tav>
                                        <p:tav tm="100000">
                                          <p:val>
                                            <p:strVal val="0-ppt_w/2"/>
                                          </p:val>
                                        </p:tav>
                                      </p:tavLst>
                                    </p:anim>
                                    <p:anim calcmode="lin" valueType="num">
                                      <p:cBhvr additive="base">
                                        <p:cTn id="306" dur="3000"/>
                                        <p:tgtEl>
                                          <p:spTgt spid="10"/>
                                        </p:tgtEl>
                                        <p:attrNameLst>
                                          <p:attrName>ppt_y</p:attrName>
                                        </p:attrNameLst>
                                      </p:cBhvr>
                                      <p:tavLst>
                                        <p:tav tm="0">
                                          <p:val>
                                            <p:strVal val="ppt_y"/>
                                          </p:val>
                                        </p:tav>
                                        <p:tav tm="100000">
                                          <p:val>
                                            <p:strVal val="ppt_y"/>
                                          </p:val>
                                        </p:tav>
                                      </p:tavLst>
                                    </p:anim>
                                    <p:set>
                                      <p:cBhvr>
                                        <p:cTn id="307" dur="1" fill="hold">
                                          <p:stCondLst>
                                            <p:cond delay="2999"/>
                                          </p:stCondLst>
                                        </p:cTn>
                                        <p:tgtEl>
                                          <p:spTgt spid="10"/>
                                        </p:tgtEl>
                                        <p:attrNameLst>
                                          <p:attrName>style.visibility</p:attrName>
                                        </p:attrNameLst>
                                      </p:cBhvr>
                                      <p:to>
                                        <p:strVal val="hidden"/>
                                      </p:to>
                                    </p:set>
                                  </p:childTnLst>
                                </p:cTn>
                              </p:par>
                              <p:par>
                                <p:cTn id="308" presetID="2" presetClass="exit" presetSubtype="8" fill="hold" nodeType="withEffect">
                                  <p:stCondLst>
                                    <p:cond delay="0"/>
                                  </p:stCondLst>
                                  <p:childTnLst>
                                    <p:anim calcmode="lin" valueType="num">
                                      <p:cBhvr additive="base">
                                        <p:cTn id="309" dur="3000"/>
                                        <p:tgtEl>
                                          <p:spTgt spid="23"/>
                                        </p:tgtEl>
                                        <p:attrNameLst>
                                          <p:attrName>ppt_x</p:attrName>
                                        </p:attrNameLst>
                                      </p:cBhvr>
                                      <p:tavLst>
                                        <p:tav tm="0">
                                          <p:val>
                                            <p:strVal val="ppt_x"/>
                                          </p:val>
                                        </p:tav>
                                        <p:tav tm="100000">
                                          <p:val>
                                            <p:strVal val="0-ppt_w/2"/>
                                          </p:val>
                                        </p:tav>
                                      </p:tavLst>
                                    </p:anim>
                                    <p:anim calcmode="lin" valueType="num">
                                      <p:cBhvr additive="base">
                                        <p:cTn id="310" dur="3000"/>
                                        <p:tgtEl>
                                          <p:spTgt spid="23"/>
                                        </p:tgtEl>
                                        <p:attrNameLst>
                                          <p:attrName>ppt_y</p:attrName>
                                        </p:attrNameLst>
                                      </p:cBhvr>
                                      <p:tavLst>
                                        <p:tav tm="0">
                                          <p:val>
                                            <p:strVal val="ppt_y"/>
                                          </p:val>
                                        </p:tav>
                                        <p:tav tm="100000">
                                          <p:val>
                                            <p:strVal val="ppt_y"/>
                                          </p:val>
                                        </p:tav>
                                      </p:tavLst>
                                    </p:anim>
                                    <p:set>
                                      <p:cBhvr>
                                        <p:cTn id="311" dur="1" fill="hold">
                                          <p:stCondLst>
                                            <p:cond delay="2999"/>
                                          </p:stCondLst>
                                        </p:cTn>
                                        <p:tgtEl>
                                          <p:spTgt spid="23"/>
                                        </p:tgtEl>
                                        <p:attrNameLst>
                                          <p:attrName>style.visibility</p:attrName>
                                        </p:attrNameLst>
                                      </p:cBhvr>
                                      <p:to>
                                        <p:strVal val="hidden"/>
                                      </p:to>
                                    </p:set>
                                  </p:childTnLst>
                                </p:cTn>
                              </p:par>
                              <p:par>
                                <p:cTn id="312" presetID="2" presetClass="exit" presetSubtype="8" fill="hold" nodeType="withEffect">
                                  <p:stCondLst>
                                    <p:cond delay="0"/>
                                  </p:stCondLst>
                                  <p:childTnLst>
                                    <p:anim calcmode="lin" valueType="num">
                                      <p:cBhvr additive="base">
                                        <p:cTn id="313" dur="3000"/>
                                        <p:tgtEl>
                                          <p:spTgt spid="24"/>
                                        </p:tgtEl>
                                        <p:attrNameLst>
                                          <p:attrName>ppt_x</p:attrName>
                                        </p:attrNameLst>
                                      </p:cBhvr>
                                      <p:tavLst>
                                        <p:tav tm="0">
                                          <p:val>
                                            <p:strVal val="ppt_x"/>
                                          </p:val>
                                        </p:tav>
                                        <p:tav tm="100000">
                                          <p:val>
                                            <p:strVal val="0-ppt_w/2"/>
                                          </p:val>
                                        </p:tav>
                                      </p:tavLst>
                                    </p:anim>
                                    <p:anim calcmode="lin" valueType="num">
                                      <p:cBhvr additive="base">
                                        <p:cTn id="314" dur="3000"/>
                                        <p:tgtEl>
                                          <p:spTgt spid="24"/>
                                        </p:tgtEl>
                                        <p:attrNameLst>
                                          <p:attrName>ppt_y</p:attrName>
                                        </p:attrNameLst>
                                      </p:cBhvr>
                                      <p:tavLst>
                                        <p:tav tm="0">
                                          <p:val>
                                            <p:strVal val="ppt_y"/>
                                          </p:val>
                                        </p:tav>
                                        <p:tav tm="100000">
                                          <p:val>
                                            <p:strVal val="ppt_y"/>
                                          </p:val>
                                        </p:tav>
                                      </p:tavLst>
                                    </p:anim>
                                    <p:set>
                                      <p:cBhvr>
                                        <p:cTn id="315" dur="1" fill="hold">
                                          <p:stCondLst>
                                            <p:cond delay="2999"/>
                                          </p:stCondLst>
                                        </p:cTn>
                                        <p:tgtEl>
                                          <p:spTgt spid="24"/>
                                        </p:tgtEl>
                                        <p:attrNameLst>
                                          <p:attrName>style.visibility</p:attrName>
                                        </p:attrNameLst>
                                      </p:cBhvr>
                                      <p:to>
                                        <p:strVal val="hidden"/>
                                      </p:to>
                                    </p:set>
                                  </p:childTnLst>
                                </p:cTn>
                              </p:par>
                              <p:par>
                                <p:cTn id="316" presetID="2" presetClass="exit" presetSubtype="8" fill="hold" nodeType="withEffect">
                                  <p:stCondLst>
                                    <p:cond delay="0"/>
                                  </p:stCondLst>
                                  <p:childTnLst>
                                    <p:anim calcmode="lin" valueType="num">
                                      <p:cBhvr additive="base">
                                        <p:cTn id="317" dur="3000"/>
                                        <p:tgtEl>
                                          <p:spTgt spid="25"/>
                                        </p:tgtEl>
                                        <p:attrNameLst>
                                          <p:attrName>ppt_x</p:attrName>
                                        </p:attrNameLst>
                                      </p:cBhvr>
                                      <p:tavLst>
                                        <p:tav tm="0">
                                          <p:val>
                                            <p:strVal val="ppt_x"/>
                                          </p:val>
                                        </p:tav>
                                        <p:tav tm="100000">
                                          <p:val>
                                            <p:strVal val="0-ppt_w/2"/>
                                          </p:val>
                                        </p:tav>
                                      </p:tavLst>
                                    </p:anim>
                                    <p:anim calcmode="lin" valueType="num">
                                      <p:cBhvr additive="base">
                                        <p:cTn id="318" dur="3000"/>
                                        <p:tgtEl>
                                          <p:spTgt spid="25"/>
                                        </p:tgtEl>
                                        <p:attrNameLst>
                                          <p:attrName>ppt_y</p:attrName>
                                        </p:attrNameLst>
                                      </p:cBhvr>
                                      <p:tavLst>
                                        <p:tav tm="0">
                                          <p:val>
                                            <p:strVal val="ppt_y"/>
                                          </p:val>
                                        </p:tav>
                                        <p:tav tm="100000">
                                          <p:val>
                                            <p:strVal val="ppt_y"/>
                                          </p:val>
                                        </p:tav>
                                      </p:tavLst>
                                    </p:anim>
                                    <p:set>
                                      <p:cBhvr>
                                        <p:cTn id="319" dur="1" fill="hold">
                                          <p:stCondLst>
                                            <p:cond delay="2999"/>
                                          </p:stCondLst>
                                        </p:cTn>
                                        <p:tgtEl>
                                          <p:spTgt spid="25"/>
                                        </p:tgtEl>
                                        <p:attrNameLst>
                                          <p:attrName>style.visibility</p:attrName>
                                        </p:attrNameLst>
                                      </p:cBhvr>
                                      <p:to>
                                        <p:strVal val="hidden"/>
                                      </p:to>
                                    </p:set>
                                  </p:childTnLst>
                                </p:cTn>
                              </p:par>
                              <p:par>
                                <p:cTn id="320" presetID="2" presetClass="exit" presetSubtype="8" fill="hold" nodeType="withEffect">
                                  <p:stCondLst>
                                    <p:cond delay="0"/>
                                  </p:stCondLst>
                                  <p:childTnLst>
                                    <p:anim calcmode="lin" valueType="num">
                                      <p:cBhvr additive="base">
                                        <p:cTn id="321" dur="3000"/>
                                        <p:tgtEl>
                                          <p:spTgt spid="26"/>
                                        </p:tgtEl>
                                        <p:attrNameLst>
                                          <p:attrName>ppt_x</p:attrName>
                                        </p:attrNameLst>
                                      </p:cBhvr>
                                      <p:tavLst>
                                        <p:tav tm="0">
                                          <p:val>
                                            <p:strVal val="ppt_x"/>
                                          </p:val>
                                        </p:tav>
                                        <p:tav tm="100000">
                                          <p:val>
                                            <p:strVal val="0-ppt_w/2"/>
                                          </p:val>
                                        </p:tav>
                                      </p:tavLst>
                                    </p:anim>
                                    <p:anim calcmode="lin" valueType="num">
                                      <p:cBhvr additive="base">
                                        <p:cTn id="322" dur="3000"/>
                                        <p:tgtEl>
                                          <p:spTgt spid="26"/>
                                        </p:tgtEl>
                                        <p:attrNameLst>
                                          <p:attrName>ppt_y</p:attrName>
                                        </p:attrNameLst>
                                      </p:cBhvr>
                                      <p:tavLst>
                                        <p:tav tm="0">
                                          <p:val>
                                            <p:strVal val="ppt_y"/>
                                          </p:val>
                                        </p:tav>
                                        <p:tav tm="100000">
                                          <p:val>
                                            <p:strVal val="ppt_y"/>
                                          </p:val>
                                        </p:tav>
                                      </p:tavLst>
                                    </p:anim>
                                    <p:set>
                                      <p:cBhvr>
                                        <p:cTn id="323" dur="1" fill="hold">
                                          <p:stCondLst>
                                            <p:cond delay="2999"/>
                                          </p:stCondLst>
                                        </p:cTn>
                                        <p:tgtEl>
                                          <p:spTgt spid="26"/>
                                        </p:tgtEl>
                                        <p:attrNameLst>
                                          <p:attrName>style.visibility</p:attrName>
                                        </p:attrNameLst>
                                      </p:cBhvr>
                                      <p:to>
                                        <p:strVal val="hidden"/>
                                      </p:to>
                                    </p:set>
                                  </p:childTnLst>
                                </p:cTn>
                              </p:par>
                              <p:par>
                                <p:cTn id="324" presetID="2" presetClass="exit" presetSubtype="8" fill="hold" nodeType="withEffect">
                                  <p:stCondLst>
                                    <p:cond delay="0"/>
                                  </p:stCondLst>
                                  <p:childTnLst>
                                    <p:anim calcmode="lin" valueType="num">
                                      <p:cBhvr additive="base">
                                        <p:cTn id="325" dur="3000"/>
                                        <p:tgtEl>
                                          <p:spTgt spid="27"/>
                                        </p:tgtEl>
                                        <p:attrNameLst>
                                          <p:attrName>ppt_x</p:attrName>
                                        </p:attrNameLst>
                                      </p:cBhvr>
                                      <p:tavLst>
                                        <p:tav tm="0">
                                          <p:val>
                                            <p:strVal val="ppt_x"/>
                                          </p:val>
                                        </p:tav>
                                        <p:tav tm="100000">
                                          <p:val>
                                            <p:strVal val="0-ppt_w/2"/>
                                          </p:val>
                                        </p:tav>
                                      </p:tavLst>
                                    </p:anim>
                                    <p:anim calcmode="lin" valueType="num">
                                      <p:cBhvr additive="base">
                                        <p:cTn id="326" dur="3000"/>
                                        <p:tgtEl>
                                          <p:spTgt spid="27"/>
                                        </p:tgtEl>
                                        <p:attrNameLst>
                                          <p:attrName>ppt_y</p:attrName>
                                        </p:attrNameLst>
                                      </p:cBhvr>
                                      <p:tavLst>
                                        <p:tav tm="0">
                                          <p:val>
                                            <p:strVal val="ppt_y"/>
                                          </p:val>
                                        </p:tav>
                                        <p:tav tm="100000">
                                          <p:val>
                                            <p:strVal val="ppt_y"/>
                                          </p:val>
                                        </p:tav>
                                      </p:tavLst>
                                    </p:anim>
                                    <p:set>
                                      <p:cBhvr>
                                        <p:cTn id="327" dur="1" fill="hold">
                                          <p:stCondLst>
                                            <p:cond delay="2999"/>
                                          </p:stCondLst>
                                        </p:cTn>
                                        <p:tgtEl>
                                          <p:spTgt spid="27"/>
                                        </p:tgtEl>
                                        <p:attrNameLst>
                                          <p:attrName>style.visibility</p:attrName>
                                        </p:attrNameLst>
                                      </p:cBhvr>
                                      <p:to>
                                        <p:strVal val="hidden"/>
                                      </p:to>
                                    </p:set>
                                  </p:childTnLst>
                                </p:cTn>
                              </p:par>
                              <p:par>
                                <p:cTn id="328" presetID="2" presetClass="exit" presetSubtype="8" fill="hold" nodeType="withEffect">
                                  <p:stCondLst>
                                    <p:cond delay="0"/>
                                  </p:stCondLst>
                                  <p:childTnLst>
                                    <p:anim calcmode="lin" valueType="num">
                                      <p:cBhvr additive="base">
                                        <p:cTn id="329" dur="3000"/>
                                        <p:tgtEl>
                                          <p:spTgt spid="28"/>
                                        </p:tgtEl>
                                        <p:attrNameLst>
                                          <p:attrName>ppt_x</p:attrName>
                                        </p:attrNameLst>
                                      </p:cBhvr>
                                      <p:tavLst>
                                        <p:tav tm="0">
                                          <p:val>
                                            <p:strVal val="ppt_x"/>
                                          </p:val>
                                        </p:tav>
                                        <p:tav tm="100000">
                                          <p:val>
                                            <p:strVal val="0-ppt_w/2"/>
                                          </p:val>
                                        </p:tav>
                                      </p:tavLst>
                                    </p:anim>
                                    <p:anim calcmode="lin" valueType="num">
                                      <p:cBhvr additive="base">
                                        <p:cTn id="330" dur="3000"/>
                                        <p:tgtEl>
                                          <p:spTgt spid="28"/>
                                        </p:tgtEl>
                                        <p:attrNameLst>
                                          <p:attrName>ppt_y</p:attrName>
                                        </p:attrNameLst>
                                      </p:cBhvr>
                                      <p:tavLst>
                                        <p:tav tm="0">
                                          <p:val>
                                            <p:strVal val="ppt_y"/>
                                          </p:val>
                                        </p:tav>
                                        <p:tav tm="100000">
                                          <p:val>
                                            <p:strVal val="ppt_y"/>
                                          </p:val>
                                        </p:tav>
                                      </p:tavLst>
                                    </p:anim>
                                    <p:set>
                                      <p:cBhvr>
                                        <p:cTn id="331" dur="1" fill="hold">
                                          <p:stCondLst>
                                            <p:cond delay="2999"/>
                                          </p:stCondLst>
                                        </p:cTn>
                                        <p:tgtEl>
                                          <p:spTgt spid="28"/>
                                        </p:tgtEl>
                                        <p:attrNameLst>
                                          <p:attrName>style.visibility</p:attrName>
                                        </p:attrNameLst>
                                      </p:cBhvr>
                                      <p:to>
                                        <p:strVal val="hidden"/>
                                      </p:to>
                                    </p:set>
                                  </p:childTnLst>
                                </p:cTn>
                              </p:par>
                              <p:par>
                                <p:cTn id="332" presetID="2" presetClass="exit" presetSubtype="8" fill="hold" nodeType="withEffect">
                                  <p:stCondLst>
                                    <p:cond delay="0"/>
                                  </p:stCondLst>
                                  <p:childTnLst>
                                    <p:anim calcmode="lin" valueType="num">
                                      <p:cBhvr additive="base">
                                        <p:cTn id="333" dur="3000"/>
                                        <p:tgtEl>
                                          <p:spTgt spid="29"/>
                                        </p:tgtEl>
                                        <p:attrNameLst>
                                          <p:attrName>ppt_x</p:attrName>
                                        </p:attrNameLst>
                                      </p:cBhvr>
                                      <p:tavLst>
                                        <p:tav tm="0">
                                          <p:val>
                                            <p:strVal val="ppt_x"/>
                                          </p:val>
                                        </p:tav>
                                        <p:tav tm="100000">
                                          <p:val>
                                            <p:strVal val="0-ppt_w/2"/>
                                          </p:val>
                                        </p:tav>
                                      </p:tavLst>
                                    </p:anim>
                                    <p:anim calcmode="lin" valueType="num">
                                      <p:cBhvr additive="base">
                                        <p:cTn id="334" dur="3000"/>
                                        <p:tgtEl>
                                          <p:spTgt spid="29"/>
                                        </p:tgtEl>
                                        <p:attrNameLst>
                                          <p:attrName>ppt_y</p:attrName>
                                        </p:attrNameLst>
                                      </p:cBhvr>
                                      <p:tavLst>
                                        <p:tav tm="0">
                                          <p:val>
                                            <p:strVal val="ppt_y"/>
                                          </p:val>
                                        </p:tav>
                                        <p:tav tm="100000">
                                          <p:val>
                                            <p:strVal val="ppt_y"/>
                                          </p:val>
                                        </p:tav>
                                      </p:tavLst>
                                    </p:anim>
                                    <p:set>
                                      <p:cBhvr>
                                        <p:cTn id="335" dur="1" fill="hold">
                                          <p:stCondLst>
                                            <p:cond delay="2999"/>
                                          </p:stCondLst>
                                        </p:cTn>
                                        <p:tgtEl>
                                          <p:spTgt spid="29"/>
                                        </p:tgtEl>
                                        <p:attrNameLst>
                                          <p:attrName>style.visibility</p:attrName>
                                        </p:attrNameLst>
                                      </p:cBhvr>
                                      <p:to>
                                        <p:strVal val="hidden"/>
                                      </p:to>
                                    </p:set>
                                  </p:childTnLst>
                                </p:cTn>
                              </p:par>
                              <p:par>
                                <p:cTn id="336" presetID="2" presetClass="exit" presetSubtype="8" fill="hold" nodeType="withEffect">
                                  <p:stCondLst>
                                    <p:cond delay="0"/>
                                  </p:stCondLst>
                                  <p:childTnLst>
                                    <p:anim calcmode="lin" valueType="num">
                                      <p:cBhvr additive="base">
                                        <p:cTn id="337" dur="3000"/>
                                        <p:tgtEl>
                                          <p:spTgt spid="30"/>
                                        </p:tgtEl>
                                        <p:attrNameLst>
                                          <p:attrName>ppt_x</p:attrName>
                                        </p:attrNameLst>
                                      </p:cBhvr>
                                      <p:tavLst>
                                        <p:tav tm="0">
                                          <p:val>
                                            <p:strVal val="ppt_x"/>
                                          </p:val>
                                        </p:tav>
                                        <p:tav tm="100000">
                                          <p:val>
                                            <p:strVal val="0-ppt_w/2"/>
                                          </p:val>
                                        </p:tav>
                                      </p:tavLst>
                                    </p:anim>
                                    <p:anim calcmode="lin" valueType="num">
                                      <p:cBhvr additive="base">
                                        <p:cTn id="338" dur="3000"/>
                                        <p:tgtEl>
                                          <p:spTgt spid="30"/>
                                        </p:tgtEl>
                                        <p:attrNameLst>
                                          <p:attrName>ppt_y</p:attrName>
                                        </p:attrNameLst>
                                      </p:cBhvr>
                                      <p:tavLst>
                                        <p:tav tm="0">
                                          <p:val>
                                            <p:strVal val="ppt_y"/>
                                          </p:val>
                                        </p:tav>
                                        <p:tav tm="100000">
                                          <p:val>
                                            <p:strVal val="ppt_y"/>
                                          </p:val>
                                        </p:tav>
                                      </p:tavLst>
                                    </p:anim>
                                    <p:set>
                                      <p:cBhvr>
                                        <p:cTn id="339" dur="1" fill="hold">
                                          <p:stCondLst>
                                            <p:cond delay="2999"/>
                                          </p:stCondLst>
                                        </p:cTn>
                                        <p:tgtEl>
                                          <p:spTgt spid="30"/>
                                        </p:tgtEl>
                                        <p:attrNameLst>
                                          <p:attrName>style.visibility</p:attrName>
                                        </p:attrNameLst>
                                      </p:cBhvr>
                                      <p:to>
                                        <p:strVal val="hidden"/>
                                      </p:to>
                                    </p:set>
                                  </p:childTnLst>
                                </p:cTn>
                              </p:par>
                              <p:par>
                                <p:cTn id="340" presetID="2" presetClass="exit" presetSubtype="8" fill="hold" nodeType="withEffect">
                                  <p:stCondLst>
                                    <p:cond delay="0"/>
                                  </p:stCondLst>
                                  <p:childTnLst>
                                    <p:anim calcmode="lin" valueType="num">
                                      <p:cBhvr additive="base">
                                        <p:cTn id="341" dur="3000"/>
                                        <p:tgtEl>
                                          <p:spTgt spid="31"/>
                                        </p:tgtEl>
                                        <p:attrNameLst>
                                          <p:attrName>ppt_x</p:attrName>
                                        </p:attrNameLst>
                                      </p:cBhvr>
                                      <p:tavLst>
                                        <p:tav tm="0">
                                          <p:val>
                                            <p:strVal val="ppt_x"/>
                                          </p:val>
                                        </p:tav>
                                        <p:tav tm="100000">
                                          <p:val>
                                            <p:strVal val="0-ppt_w/2"/>
                                          </p:val>
                                        </p:tav>
                                      </p:tavLst>
                                    </p:anim>
                                    <p:anim calcmode="lin" valueType="num">
                                      <p:cBhvr additive="base">
                                        <p:cTn id="342" dur="3000"/>
                                        <p:tgtEl>
                                          <p:spTgt spid="31"/>
                                        </p:tgtEl>
                                        <p:attrNameLst>
                                          <p:attrName>ppt_y</p:attrName>
                                        </p:attrNameLst>
                                      </p:cBhvr>
                                      <p:tavLst>
                                        <p:tav tm="0">
                                          <p:val>
                                            <p:strVal val="ppt_y"/>
                                          </p:val>
                                        </p:tav>
                                        <p:tav tm="100000">
                                          <p:val>
                                            <p:strVal val="ppt_y"/>
                                          </p:val>
                                        </p:tav>
                                      </p:tavLst>
                                    </p:anim>
                                    <p:set>
                                      <p:cBhvr>
                                        <p:cTn id="343" dur="1" fill="hold">
                                          <p:stCondLst>
                                            <p:cond delay="2999"/>
                                          </p:stCondLst>
                                        </p:cTn>
                                        <p:tgtEl>
                                          <p:spTgt spid="31"/>
                                        </p:tgtEl>
                                        <p:attrNameLst>
                                          <p:attrName>style.visibility</p:attrName>
                                        </p:attrNameLst>
                                      </p:cBhvr>
                                      <p:to>
                                        <p:strVal val="hidden"/>
                                      </p:to>
                                    </p:set>
                                  </p:childTnLst>
                                </p:cTn>
                              </p:par>
                              <p:par>
                                <p:cTn id="344" presetID="13" presetClass="exit" presetSubtype="32" fill="hold" nodeType="withEffect">
                                  <p:stCondLst>
                                    <p:cond delay="0"/>
                                  </p:stCondLst>
                                  <p:childTnLst>
                                    <p:animEffect transition="out" filter="plus(out)">
                                      <p:cBhvr>
                                        <p:cTn id="345" dur="3000"/>
                                        <p:tgtEl>
                                          <p:spTgt spid="9"/>
                                        </p:tgtEl>
                                      </p:cBhvr>
                                    </p:animEffect>
                                    <p:set>
                                      <p:cBhvr>
                                        <p:cTn id="346" dur="1" fill="hold">
                                          <p:stCondLst>
                                            <p:cond delay="2999"/>
                                          </p:stCondLst>
                                        </p:cTn>
                                        <p:tgtEl>
                                          <p:spTgt spid="9"/>
                                        </p:tgtEl>
                                        <p:attrNameLst>
                                          <p:attrName>style.visibility</p:attrName>
                                        </p:attrNameLst>
                                      </p:cBhvr>
                                      <p:to>
                                        <p:strVal val="hidden"/>
                                      </p:to>
                                    </p:set>
                                  </p:childTnLst>
                                </p:cTn>
                              </p:par>
                              <p:par>
                                <p:cTn id="347" presetID="13" presetClass="exit" presetSubtype="32" fill="hold" nodeType="withEffect">
                                  <p:stCondLst>
                                    <p:cond delay="0"/>
                                  </p:stCondLst>
                                  <p:childTnLst>
                                    <p:animEffect transition="out" filter="plus(out)">
                                      <p:cBhvr>
                                        <p:cTn id="348" dur="3000"/>
                                        <p:tgtEl>
                                          <p:spTgt spid="11"/>
                                        </p:tgtEl>
                                      </p:cBhvr>
                                    </p:animEffect>
                                    <p:set>
                                      <p:cBhvr>
                                        <p:cTn id="349" dur="1" fill="hold">
                                          <p:stCondLst>
                                            <p:cond delay="2999"/>
                                          </p:stCondLst>
                                        </p:cTn>
                                        <p:tgtEl>
                                          <p:spTgt spid="11"/>
                                        </p:tgtEl>
                                        <p:attrNameLst>
                                          <p:attrName>style.visibility</p:attrName>
                                        </p:attrNameLst>
                                      </p:cBhvr>
                                      <p:to>
                                        <p:strVal val="hidden"/>
                                      </p:to>
                                    </p:set>
                                  </p:childTnLst>
                                </p:cTn>
                              </p:par>
                              <p:par>
                                <p:cTn id="350" presetID="13" presetClass="exit" presetSubtype="32" fill="hold" nodeType="withEffect">
                                  <p:stCondLst>
                                    <p:cond delay="0"/>
                                  </p:stCondLst>
                                  <p:childTnLst>
                                    <p:animEffect transition="out" filter="plus(out)">
                                      <p:cBhvr>
                                        <p:cTn id="351" dur="3000"/>
                                        <p:tgtEl>
                                          <p:spTgt spid="12"/>
                                        </p:tgtEl>
                                      </p:cBhvr>
                                    </p:animEffect>
                                    <p:set>
                                      <p:cBhvr>
                                        <p:cTn id="352" dur="1" fill="hold">
                                          <p:stCondLst>
                                            <p:cond delay="2999"/>
                                          </p:stCondLst>
                                        </p:cTn>
                                        <p:tgtEl>
                                          <p:spTgt spid="12"/>
                                        </p:tgtEl>
                                        <p:attrNameLst>
                                          <p:attrName>style.visibility</p:attrName>
                                        </p:attrNameLst>
                                      </p:cBhvr>
                                      <p:to>
                                        <p:strVal val="hidden"/>
                                      </p:to>
                                    </p:set>
                                  </p:childTnLst>
                                </p:cTn>
                              </p:par>
                              <p:par>
                                <p:cTn id="353" presetID="13" presetClass="exit" presetSubtype="32" fill="hold" nodeType="withEffect">
                                  <p:stCondLst>
                                    <p:cond delay="0"/>
                                  </p:stCondLst>
                                  <p:childTnLst>
                                    <p:animEffect transition="out" filter="plus(out)">
                                      <p:cBhvr>
                                        <p:cTn id="354" dur="3000"/>
                                        <p:tgtEl>
                                          <p:spTgt spid="13"/>
                                        </p:tgtEl>
                                      </p:cBhvr>
                                    </p:animEffect>
                                    <p:set>
                                      <p:cBhvr>
                                        <p:cTn id="355" dur="1" fill="hold">
                                          <p:stCondLst>
                                            <p:cond delay="2999"/>
                                          </p:stCondLst>
                                        </p:cTn>
                                        <p:tgtEl>
                                          <p:spTgt spid="13"/>
                                        </p:tgtEl>
                                        <p:attrNameLst>
                                          <p:attrName>style.visibility</p:attrName>
                                        </p:attrNameLst>
                                      </p:cBhvr>
                                      <p:to>
                                        <p:strVal val="hidden"/>
                                      </p:to>
                                    </p:set>
                                  </p:childTnLst>
                                </p:cTn>
                              </p:par>
                              <p:par>
                                <p:cTn id="356" presetID="13" presetClass="exit" presetSubtype="32" fill="hold" nodeType="withEffect">
                                  <p:stCondLst>
                                    <p:cond delay="0"/>
                                  </p:stCondLst>
                                  <p:childTnLst>
                                    <p:animEffect transition="out" filter="plus(out)">
                                      <p:cBhvr>
                                        <p:cTn id="357" dur="3000"/>
                                        <p:tgtEl>
                                          <p:spTgt spid="14"/>
                                        </p:tgtEl>
                                      </p:cBhvr>
                                    </p:animEffect>
                                    <p:set>
                                      <p:cBhvr>
                                        <p:cTn id="358" dur="1" fill="hold">
                                          <p:stCondLst>
                                            <p:cond delay="2999"/>
                                          </p:stCondLst>
                                        </p:cTn>
                                        <p:tgtEl>
                                          <p:spTgt spid="14"/>
                                        </p:tgtEl>
                                        <p:attrNameLst>
                                          <p:attrName>style.visibility</p:attrName>
                                        </p:attrNameLst>
                                      </p:cBhvr>
                                      <p:to>
                                        <p:strVal val="hidden"/>
                                      </p:to>
                                    </p:set>
                                  </p:childTnLst>
                                </p:cTn>
                              </p:par>
                              <p:par>
                                <p:cTn id="359" presetID="13" presetClass="exit" presetSubtype="32" fill="hold" nodeType="withEffect">
                                  <p:stCondLst>
                                    <p:cond delay="0"/>
                                  </p:stCondLst>
                                  <p:childTnLst>
                                    <p:animEffect transition="out" filter="plus(out)">
                                      <p:cBhvr>
                                        <p:cTn id="360" dur="3000"/>
                                        <p:tgtEl>
                                          <p:spTgt spid="15"/>
                                        </p:tgtEl>
                                      </p:cBhvr>
                                    </p:animEffect>
                                    <p:set>
                                      <p:cBhvr>
                                        <p:cTn id="361" dur="1" fill="hold">
                                          <p:stCondLst>
                                            <p:cond delay="2999"/>
                                          </p:stCondLst>
                                        </p:cTn>
                                        <p:tgtEl>
                                          <p:spTgt spid="15"/>
                                        </p:tgtEl>
                                        <p:attrNameLst>
                                          <p:attrName>style.visibility</p:attrName>
                                        </p:attrNameLst>
                                      </p:cBhvr>
                                      <p:to>
                                        <p:strVal val="hidden"/>
                                      </p:to>
                                    </p:set>
                                  </p:childTnLst>
                                </p:cTn>
                              </p:par>
                              <p:par>
                                <p:cTn id="362" presetID="13" presetClass="exit" presetSubtype="32" fill="hold" nodeType="withEffect">
                                  <p:stCondLst>
                                    <p:cond delay="0"/>
                                  </p:stCondLst>
                                  <p:childTnLst>
                                    <p:animEffect transition="out" filter="plus(out)">
                                      <p:cBhvr>
                                        <p:cTn id="363" dur="3000"/>
                                        <p:tgtEl>
                                          <p:spTgt spid="16"/>
                                        </p:tgtEl>
                                      </p:cBhvr>
                                    </p:animEffect>
                                    <p:set>
                                      <p:cBhvr>
                                        <p:cTn id="364" dur="1" fill="hold">
                                          <p:stCondLst>
                                            <p:cond delay="2999"/>
                                          </p:stCondLst>
                                        </p:cTn>
                                        <p:tgtEl>
                                          <p:spTgt spid="16"/>
                                        </p:tgtEl>
                                        <p:attrNameLst>
                                          <p:attrName>style.visibility</p:attrName>
                                        </p:attrNameLst>
                                      </p:cBhvr>
                                      <p:to>
                                        <p:strVal val="hidden"/>
                                      </p:to>
                                    </p:set>
                                  </p:childTnLst>
                                </p:cTn>
                              </p:par>
                              <p:par>
                                <p:cTn id="365" presetID="13" presetClass="exit" presetSubtype="32" fill="hold" nodeType="withEffect">
                                  <p:stCondLst>
                                    <p:cond delay="0"/>
                                  </p:stCondLst>
                                  <p:childTnLst>
                                    <p:animEffect transition="out" filter="plus(out)">
                                      <p:cBhvr>
                                        <p:cTn id="366" dur="3000"/>
                                        <p:tgtEl>
                                          <p:spTgt spid="17"/>
                                        </p:tgtEl>
                                      </p:cBhvr>
                                    </p:animEffect>
                                    <p:set>
                                      <p:cBhvr>
                                        <p:cTn id="367" dur="1" fill="hold">
                                          <p:stCondLst>
                                            <p:cond delay="2999"/>
                                          </p:stCondLst>
                                        </p:cTn>
                                        <p:tgtEl>
                                          <p:spTgt spid="17"/>
                                        </p:tgtEl>
                                        <p:attrNameLst>
                                          <p:attrName>style.visibility</p:attrName>
                                        </p:attrNameLst>
                                      </p:cBhvr>
                                      <p:to>
                                        <p:strVal val="hidden"/>
                                      </p:to>
                                    </p:set>
                                  </p:childTnLst>
                                </p:cTn>
                              </p:par>
                              <p:par>
                                <p:cTn id="368" presetID="13" presetClass="exit" presetSubtype="32" fill="hold" nodeType="withEffect">
                                  <p:stCondLst>
                                    <p:cond delay="0"/>
                                  </p:stCondLst>
                                  <p:childTnLst>
                                    <p:animEffect transition="out" filter="plus(out)">
                                      <p:cBhvr>
                                        <p:cTn id="369" dur="3000"/>
                                        <p:tgtEl>
                                          <p:spTgt spid="18"/>
                                        </p:tgtEl>
                                      </p:cBhvr>
                                    </p:animEffect>
                                    <p:set>
                                      <p:cBhvr>
                                        <p:cTn id="370" dur="1" fill="hold">
                                          <p:stCondLst>
                                            <p:cond delay="2999"/>
                                          </p:stCondLst>
                                        </p:cTn>
                                        <p:tgtEl>
                                          <p:spTgt spid="18"/>
                                        </p:tgtEl>
                                        <p:attrNameLst>
                                          <p:attrName>style.visibility</p:attrName>
                                        </p:attrNameLst>
                                      </p:cBhvr>
                                      <p:to>
                                        <p:strVal val="hidden"/>
                                      </p:to>
                                    </p:set>
                                  </p:childTnLst>
                                </p:cTn>
                              </p:par>
                              <p:par>
                                <p:cTn id="371" presetID="13" presetClass="exit" presetSubtype="32" fill="hold" nodeType="withEffect">
                                  <p:stCondLst>
                                    <p:cond delay="0"/>
                                  </p:stCondLst>
                                  <p:childTnLst>
                                    <p:animEffect transition="out" filter="plus(out)">
                                      <p:cBhvr>
                                        <p:cTn id="372" dur="3000"/>
                                        <p:tgtEl>
                                          <p:spTgt spid="19"/>
                                        </p:tgtEl>
                                      </p:cBhvr>
                                    </p:animEffect>
                                    <p:set>
                                      <p:cBhvr>
                                        <p:cTn id="373" dur="1" fill="hold">
                                          <p:stCondLst>
                                            <p:cond delay="2999"/>
                                          </p:stCondLst>
                                        </p:cTn>
                                        <p:tgtEl>
                                          <p:spTgt spid="19"/>
                                        </p:tgtEl>
                                        <p:attrNameLst>
                                          <p:attrName>style.visibility</p:attrName>
                                        </p:attrNameLst>
                                      </p:cBhvr>
                                      <p:to>
                                        <p:strVal val="hidden"/>
                                      </p:to>
                                    </p:set>
                                  </p:childTnLst>
                                </p:cTn>
                              </p:par>
                              <p:par>
                                <p:cTn id="374" presetID="13" presetClass="exit" presetSubtype="32" fill="hold" nodeType="withEffect">
                                  <p:stCondLst>
                                    <p:cond delay="0"/>
                                  </p:stCondLst>
                                  <p:childTnLst>
                                    <p:animEffect transition="out" filter="plus(out)">
                                      <p:cBhvr>
                                        <p:cTn id="375" dur="3000"/>
                                        <p:tgtEl>
                                          <p:spTgt spid="20"/>
                                        </p:tgtEl>
                                      </p:cBhvr>
                                    </p:animEffect>
                                    <p:set>
                                      <p:cBhvr>
                                        <p:cTn id="376" dur="1" fill="hold">
                                          <p:stCondLst>
                                            <p:cond delay="2999"/>
                                          </p:stCondLst>
                                        </p:cTn>
                                        <p:tgtEl>
                                          <p:spTgt spid="20"/>
                                        </p:tgtEl>
                                        <p:attrNameLst>
                                          <p:attrName>style.visibility</p:attrName>
                                        </p:attrNameLst>
                                      </p:cBhvr>
                                      <p:to>
                                        <p:strVal val="hidden"/>
                                      </p:to>
                                    </p:set>
                                  </p:childTnLst>
                                </p:cTn>
                              </p:par>
                              <p:par>
                                <p:cTn id="377" presetID="13" presetClass="exit" presetSubtype="32" fill="hold" nodeType="withEffect">
                                  <p:stCondLst>
                                    <p:cond delay="0"/>
                                  </p:stCondLst>
                                  <p:childTnLst>
                                    <p:animEffect transition="out" filter="plus(out)">
                                      <p:cBhvr>
                                        <p:cTn id="378" dur="3000"/>
                                        <p:tgtEl>
                                          <p:spTgt spid="21"/>
                                        </p:tgtEl>
                                      </p:cBhvr>
                                    </p:animEffect>
                                    <p:set>
                                      <p:cBhvr>
                                        <p:cTn id="379" dur="1" fill="hold">
                                          <p:stCondLst>
                                            <p:cond delay="2999"/>
                                          </p:stCondLst>
                                        </p:cTn>
                                        <p:tgtEl>
                                          <p:spTgt spid="21"/>
                                        </p:tgtEl>
                                        <p:attrNameLst>
                                          <p:attrName>style.visibility</p:attrName>
                                        </p:attrNameLst>
                                      </p:cBhvr>
                                      <p:to>
                                        <p:strVal val="hidden"/>
                                      </p:to>
                                    </p:set>
                                  </p:childTnLst>
                                </p:cTn>
                              </p:par>
                              <p:par>
                                <p:cTn id="380" presetID="13" presetClass="exit" presetSubtype="32" fill="hold" nodeType="withEffect">
                                  <p:stCondLst>
                                    <p:cond delay="0"/>
                                  </p:stCondLst>
                                  <p:childTnLst>
                                    <p:animEffect transition="out" filter="plus(out)">
                                      <p:cBhvr>
                                        <p:cTn id="381" dur="3000"/>
                                        <p:tgtEl>
                                          <p:spTgt spid="22"/>
                                        </p:tgtEl>
                                      </p:cBhvr>
                                    </p:animEffect>
                                    <p:set>
                                      <p:cBhvr>
                                        <p:cTn id="382" dur="1" fill="hold">
                                          <p:stCondLst>
                                            <p:cond delay="2999"/>
                                          </p:stCondLst>
                                        </p:cTn>
                                        <p:tgtEl>
                                          <p:spTgt spid="22"/>
                                        </p:tgtEl>
                                        <p:attrNameLst>
                                          <p:attrName>style.visibility</p:attrName>
                                        </p:attrNameLst>
                                      </p:cBhvr>
                                      <p:to>
                                        <p:strVal val="hidden"/>
                                      </p:to>
                                    </p:set>
                                  </p:childTnLst>
                                </p:cTn>
                              </p:par>
                              <p:par>
                                <p:cTn id="383" presetID="13" presetClass="exit" presetSubtype="32" fill="hold" nodeType="withEffect">
                                  <p:stCondLst>
                                    <p:cond delay="0"/>
                                  </p:stCondLst>
                                  <p:childTnLst>
                                    <p:animEffect transition="out" filter="plus(out)">
                                      <p:cBhvr>
                                        <p:cTn id="384" dur="3000"/>
                                        <p:tgtEl>
                                          <p:spTgt spid="6"/>
                                        </p:tgtEl>
                                      </p:cBhvr>
                                    </p:animEffect>
                                    <p:set>
                                      <p:cBhvr>
                                        <p:cTn id="385" dur="1" fill="hold">
                                          <p:stCondLst>
                                            <p:cond delay="2999"/>
                                          </p:stCondLst>
                                        </p:cTn>
                                        <p:tgtEl>
                                          <p:spTgt spid="6"/>
                                        </p:tgtEl>
                                        <p:attrNameLst>
                                          <p:attrName>style.visibility</p:attrName>
                                        </p:attrNameLst>
                                      </p:cBhvr>
                                      <p:to>
                                        <p:strVal val="hidden"/>
                                      </p:to>
                                    </p:set>
                                  </p:childTnLst>
                                </p:cTn>
                              </p:par>
                              <p:par>
                                <p:cTn id="386" presetID="13" presetClass="exit" presetSubtype="32" fill="hold" nodeType="withEffect">
                                  <p:stCondLst>
                                    <p:cond delay="0"/>
                                  </p:stCondLst>
                                  <p:childTnLst>
                                    <p:animEffect transition="out" filter="plus(out)">
                                      <p:cBhvr>
                                        <p:cTn id="387" dur="3000"/>
                                        <p:tgtEl>
                                          <p:spTgt spid="7"/>
                                        </p:tgtEl>
                                      </p:cBhvr>
                                    </p:animEffect>
                                    <p:set>
                                      <p:cBhvr>
                                        <p:cTn id="388" dur="1" fill="hold">
                                          <p:stCondLst>
                                            <p:cond delay="2999"/>
                                          </p:stCondLst>
                                        </p:cTn>
                                        <p:tgtEl>
                                          <p:spTgt spid="7"/>
                                        </p:tgtEl>
                                        <p:attrNameLst>
                                          <p:attrName>style.visibility</p:attrName>
                                        </p:attrNameLst>
                                      </p:cBhvr>
                                      <p:to>
                                        <p:strVal val="hidden"/>
                                      </p:to>
                                    </p:set>
                                  </p:childTnLst>
                                </p:cTn>
                              </p:par>
                              <p:par>
                                <p:cTn id="389" presetID="13" presetClass="exit" presetSubtype="32" fill="hold" nodeType="withEffect">
                                  <p:stCondLst>
                                    <p:cond delay="0"/>
                                  </p:stCondLst>
                                  <p:childTnLst>
                                    <p:animEffect transition="out" filter="plus(out)">
                                      <p:cBhvr>
                                        <p:cTn id="390" dur="3000"/>
                                        <p:tgtEl>
                                          <p:spTgt spid="8"/>
                                        </p:tgtEl>
                                      </p:cBhvr>
                                    </p:animEffect>
                                    <p:set>
                                      <p:cBhvr>
                                        <p:cTn id="391" dur="1" fill="hold">
                                          <p:stCondLst>
                                            <p:cond delay="2999"/>
                                          </p:stCondLst>
                                        </p:cTn>
                                        <p:tgtEl>
                                          <p:spTgt spid="8"/>
                                        </p:tgtEl>
                                        <p:attrNameLst>
                                          <p:attrName>style.visibility</p:attrName>
                                        </p:attrNameLst>
                                      </p:cBhvr>
                                      <p:to>
                                        <p:strVal val="hidden"/>
                                      </p:to>
                                    </p:set>
                                  </p:childTnLst>
                                </p:cTn>
                              </p:par>
                              <p:par>
                                <p:cTn id="392" presetID="13" presetClass="exit" presetSubtype="32" fill="hold" nodeType="withEffect">
                                  <p:stCondLst>
                                    <p:cond delay="0"/>
                                  </p:stCondLst>
                                  <p:childTnLst>
                                    <p:animEffect transition="out" filter="plus(out)">
                                      <p:cBhvr>
                                        <p:cTn id="393" dur="3000"/>
                                        <p:tgtEl>
                                          <p:spTgt spid="10"/>
                                        </p:tgtEl>
                                      </p:cBhvr>
                                    </p:animEffect>
                                    <p:set>
                                      <p:cBhvr>
                                        <p:cTn id="394" dur="1" fill="hold">
                                          <p:stCondLst>
                                            <p:cond delay="2999"/>
                                          </p:stCondLst>
                                        </p:cTn>
                                        <p:tgtEl>
                                          <p:spTgt spid="10"/>
                                        </p:tgtEl>
                                        <p:attrNameLst>
                                          <p:attrName>style.visibility</p:attrName>
                                        </p:attrNameLst>
                                      </p:cBhvr>
                                      <p:to>
                                        <p:strVal val="hidden"/>
                                      </p:to>
                                    </p:set>
                                  </p:childTnLst>
                                </p:cTn>
                              </p:par>
                              <p:par>
                                <p:cTn id="395" presetID="13" presetClass="exit" presetSubtype="32" fill="hold" nodeType="withEffect">
                                  <p:stCondLst>
                                    <p:cond delay="0"/>
                                  </p:stCondLst>
                                  <p:childTnLst>
                                    <p:animEffect transition="out" filter="plus(out)">
                                      <p:cBhvr>
                                        <p:cTn id="396" dur="3000"/>
                                        <p:tgtEl>
                                          <p:spTgt spid="23"/>
                                        </p:tgtEl>
                                      </p:cBhvr>
                                    </p:animEffect>
                                    <p:set>
                                      <p:cBhvr>
                                        <p:cTn id="397" dur="1" fill="hold">
                                          <p:stCondLst>
                                            <p:cond delay="2999"/>
                                          </p:stCondLst>
                                        </p:cTn>
                                        <p:tgtEl>
                                          <p:spTgt spid="23"/>
                                        </p:tgtEl>
                                        <p:attrNameLst>
                                          <p:attrName>style.visibility</p:attrName>
                                        </p:attrNameLst>
                                      </p:cBhvr>
                                      <p:to>
                                        <p:strVal val="hidden"/>
                                      </p:to>
                                    </p:set>
                                  </p:childTnLst>
                                </p:cTn>
                              </p:par>
                              <p:par>
                                <p:cTn id="398" presetID="13" presetClass="exit" presetSubtype="32" fill="hold" nodeType="withEffect">
                                  <p:stCondLst>
                                    <p:cond delay="0"/>
                                  </p:stCondLst>
                                  <p:childTnLst>
                                    <p:animEffect transition="out" filter="plus(out)">
                                      <p:cBhvr>
                                        <p:cTn id="399" dur="3000"/>
                                        <p:tgtEl>
                                          <p:spTgt spid="24"/>
                                        </p:tgtEl>
                                      </p:cBhvr>
                                    </p:animEffect>
                                    <p:set>
                                      <p:cBhvr>
                                        <p:cTn id="400" dur="1" fill="hold">
                                          <p:stCondLst>
                                            <p:cond delay="2999"/>
                                          </p:stCondLst>
                                        </p:cTn>
                                        <p:tgtEl>
                                          <p:spTgt spid="24"/>
                                        </p:tgtEl>
                                        <p:attrNameLst>
                                          <p:attrName>style.visibility</p:attrName>
                                        </p:attrNameLst>
                                      </p:cBhvr>
                                      <p:to>
                                        <p:strVal val="hidden"/>
                                      </p:to>
                                    </p:set>
                                  </p:childTnLst>
                                </p:cTn>
                              </p:par>
                              <p:par>
                                <p:cTn id="401" presetID="13" presetClass="exit" presetSubtype="32" fill="hold" nodeType="withEffect">
                                  <p:stCondLst>
                                    <p:cond delay="0"/>
                                  </p:stCondLst>
                                  <p:childTnLst>
                                    <p:animEffect transition="out" filter="plus(out)">
                                      <p:cBhvr>
                                        <p:cTn id="402" dur="3000"/>
                                        <p:tgtEl>
                                          <p:spTgt spid="25"/>
                                        </p:tgtEl>
                                      </p:cBhvr>
                                    </p:animEffect>
                                    <p:set>
                                      <p:cBhvr>
                                        <p:cTn id="403" dur="1" fill="hold">
                                          <p:stCondLst>
                                            <p:cond delay="2999"/>
                                          </p:stCondLst>
                                        </p:cTn>
                                        <p:tgtEl>
                                          <p:spTgt spid="25"/>
                                        </p:tgtEl>
                                        <p:attrNameLst>
                                          <p:attrName>style.visibility</p:attrName>
                                        </p:attrNameLst>
                                      </p:cBhvr>
                                      <p:to>
                                        <p:strVal val="hidden"/>
                                      </p:to>
                                    </p:set>
                                  </p:childTnLst>
                                </p:cTn>
                              </p:par>
                              <p:par>
                                <p:cTn id="404" presetID="13" presetClass="exit" presetSubtype="32" fill="hold" nodeType="withEffect">
                                  <p:stCondLst>
                                    <p:cond delay="0"/>
                                  </p:stCondLst>
                                  <p:childTnLst>
                                    <p:animEffect transition="out" filter="plus(out)">
                                      <p:cBhvr>
                                        <p:cTn id="405" dur="3000"/>
                                        <p:tgtEl>
                                          <p:spTgt spid="26"/>
                                        </p:tgtEl>
                                      </p:cBhvr>
                                    </p:animEffect>
                                    <p:set>
                                      <p:cBhvr>
                                        <p:cTn id="406" dur="1" fill="hold">
                                          <p:stCondLst>
                                            <p:cond delay="2999"/>
                                          </p:stCondLst>
                                        </p:cTn>
                                        <p:tgtEl>
                                          <p:spTgt spid="26"/>
                                        </p:tgtEl>
                                        <p:attrNameLst>
                                          <p:attrName>style.visibility</p:attrName>
                                        </p:attrNameLst>
                                      </p:cBhvr>
                                      <p:to>
                                        <p:strVal val="hidden"/>
                                      </p:to>
                                    </p:set>
                                  </p:childTnLst>
                                </p:cTn>
                              </p:par>
                              <p:par>
                                <p:cTn id="407" presetID="13" presetClass="exit" presetSubtype="32" fill="hold" nodeType="withEffect">
                                  <p:stCondLst>
                                    <p:cond delay="0"/>
                                  </p:stCondLst>
                                  <p:childTnLst>
                                    <p:animEffect transition="out" filter="plus(out)">
                                      <p:cBhvr>
                                        <p:cTn id="408" dur="3000"/>
                                        <p:tgtEl>
                                          <p:spTgt spid="27"/>
                                        </p:tgtEl>
                                      </p:cBhvr>
                                    </p:animEffect>
                                    <p:set>
                                      <p:cBhvr>
                                        <p:cTn id="409" dur="1" fill="hold">
                                          <p:stCondLst>
                                            <p:cond delay="2999"/>
                                          </p:stCondLst>
                                        </p:cTn>
                                        <p:tgtEl>
                                          <p:spTgt spid="27"/>
                                        </p:tgtEl>
                                        <p:attrNameLst>
                                          <p:attrName>style.visibility</p:attrName>
                                        </p:attrNameLst>
                                      </p:cBhvr>
                                      <p:to>
                                        <p:strVal val="hidden"/>
                                      </p:to>
                                    </p:set>
                                  </p:childTnLst>
                                </p:cTn>
                              </p:par>
                              <p:par>
                                <p:cTn id="410" presetID="13" presetClass="exit" presetSubtype="32" fill="hold" nodeType="withEffect">
                                  <p:stCondLst>
                                    <p:cond delay="0"/>
                                  </p:stCondLst>
                                  <p:childTnLst>
                                    <p:animEffect transition="out" filter="plus(out)">
                                      <p:cBhvr>
                                        <p:cTn id="411" dur="3000"/>
                                        <p:tgtEl>
                                          <p:spTgt spid="28"/>
                                        </p:tgtEl>
                                      </p:cBhvr>
                                    </p:animEffect>
                                    <p:set>
                                      <p:cBhvr>
                                        <p:cTn id="412" dur="1" fill="hold">
                                          <p:stCondLst>
                                            <p:cond delay="2999"/>
                                          </p:stCondLst>
                                        </p:cTn>
                                        <p:tgtEl>
                                          <p:spTgt spid="28"/>
                                        </p:tgtEl>
                                        <p:attrNameLst>
                                          <p:attrName>style.visibility</p:attrName>
                                        </p:attrNameLst>
                                      </p:cBhvr>
                                      <p:to>
                                        <p:strVal val="hidden"/>
                                      </p:to>
                                    </p:set>
                                  </p:childTnLst>
                                </p:cTn>
                              </p:par>
                              <p:par>
                                <p:cTn id="413" presetID="13" presetClass="exit" presetSubtype="32" fill="hold" nodeType="withEffect">
                                  <p:stCondLst>
                                    <p:cond delay="0"/>
                                  </p:stCondLst>
                                  <p:childTnLst>
                                    <p:animEffect transition="out" filter="plus(out)">
                                      <p:cBhvr>
                                        <p:cTn id="414" dur="3000"/>
                                        <p:tgtEl>
                                          <p:spTgt spid="30"/>
                                        </p:tgtEl>
                                      </p:cBhvr>
                                    </p:animEffect>
                                    <p:set>
                                      <p:cBhvr>
                                        <p:cTn id="415" dur="1" fill="hold">
                                          <p:stCondLst>
                                            <p:cond delay="2999"/>
                                          </p:stCondLst>
                                        </p:cTn>
                                        <p:tgtEl>
                                          <p:spTgt spid="30"/>
                                        </p:tgtEl>
                                        <p:attrNameLst>
                                          <p:attrName>style.visibility</p:attrName>
                                        </p:attrNameLst>
                                      </p:cBhvr>
                                      <p:to>
                                        <p:strVal val="hidden"/>
                                      </p:to>
                                    </p:set>
                                  </p:childTnLst>
                                </p:cTn>
                              </p:par>
                              <p:par>
                                <p:cTn id="416" presetID="13" presetClass="exit" presetSubtype="32" fill="hold" nodeType="withEffect">
                                  <p:stCondLst>
                                    <p:cond delay="0"/>
                                  </p:stCondLst>
                                  <p:childTnLst>
                                    <p:animEffect transition="out" filter="plus(out)">
                                      <p:cBhvr>
                                        <p:cTn id="417" dur="3000"/>
                                        <p:tgtEl>
                                          <p:spTgt spid="29"/>
                                        </p:tgtEl>
                                      </p:cBhvr>
                                    </p:animEffect>
                                    <p:set>
                                      <p:cBhvr>
                                        <p:cTn id="418" dur="1" fill="hold">
                                          <p:stCondLst>
                                            <p:cond delay="2999"/>
                                          </p:stCondLst>
                                        </p:cTn>
                                        <p:tgtEl>
                                          <p:spTgt spid="29"/>
                                        </p:tgtEl>
                                        <p:attrNameLst>
                                          <p:attrName>style.visibility</p:attrName>
                                        </p:attrNameLst>
                                      </p:cBhvr>
                                      <p:to>
                                        <p:strVal val="hidden"/>
                                      </p:to>
                                    </p:set>
                                  </p:childTnLst>
                                </p:cTn>
                              </p:par>
                              <p:par>
                                <p:cTn id="419" presetID="13" presetClass="exit" presetSubtype="32" fill="hold" nodeType="withEffect">
                                  <p:stCondLst>
                                    <p:cond delay="0"/>
                                  </p:stCondLst>
                                  <p:childTnLst>
                                    <p:animEffect transition="out" filter="plus(out)">
                                      <p:cBhvr>
                                        <p:cTn id="420" dur="3000"/>
                                        <p:tgtEl>
                                          <p:spTgt spid="31"/>
                                        </p:tgtEl>
                                      </p:cBhvr>
                                    </p:animEffect>
                                    <p:set>
                                      <p:cBhvr>
                                        <p:cTn id="421" dur="1" fill="hold">
                                          <p:stCondLst>
                                            <p:cond delay="2999"/>
                                          </p:stCondLst>
                                        </p:cTn>
                                        <p:tgtEl>
                                          <p:spTgt spid="31"/>
                                        </p:tgtEl>
                                        <p:attrNameLst>
                                          <p:attrName>style.visibility</p:attrName>
                                        </p:attrNameLst>
                                      </p:cBhvr>
                                      <p:to>
                                        <p:strVal val="hidden"/>
                                      </p:to>
                                    </p:set>
                                  </p:childTnLst>
                                </p:cTn>
                              </p:par>
                              <p:par>
                                <p:cTn id="422" presetID="23" presetClass="entr" presetSubtype="272" fill="hold" nodeType="withEffect">
                                  <p:stCondLst>
                                    <p:cond delay="0"/>
                                  </p:stCondLst>
                                  <p:childTnLst>
                                    <p:set>
                                      <p:cBhvr>
                                        <p:cTn id="423" dur="1" fill="hold">
                                          <p:stCondLst>
                                            <p:cond delay="0"/>
                                          </p:stCondLst>
                                        </p:cTn>
                                        <p:tgtEl>
                                          <p:spTgt spid="4"/>
                                        </p:tgtEl>
                                        <p:attrNameLst>
                                          <p:attrName>style.visibility</p:attrName>
                                        </p:attrNameLst>
                                      </p:cBhvr>
                                      <p:to>
                                        <p:strVal val="visible"/>
                                      </p:to>
                                    </p:set>
                                    <p:anim calcmode="lin" valueType="num">
                                      <p:cBhvr>
                                        <p:cTn id="424" dur="3000" fill="hold"/>
                                        <p:tgtEl>
                                          <p:spTgt spid="4"/>
                                        </p:tgtEl>
                                        <p:attrNameLst>
                                          <p:attrName>ppt_w</p:attrName>
                                        </p:attrNameLst>
                                      </p:cBhvr>
                                      <p:tavLst>
                                        <p:tav tm="0">
                                          <p:val>
                                            <p:strVal val="2/3*#ppt_w"/>
                                          </p:val>
                                        </p:tav>
                                        <p:tav tm="100000">
                                          <p:val>
                                            <p:strVal val="#ppt_w"/>
                                          </p:val>
                                        </p:tav>
                                      </p:tavLst>
                                    </p:anim>
                                    <p:anim calcmode="lin" valueType="num">
                                      <p:cBhvr>
                                        <p:cTn id="425" dur="3000" fill="hold"/>
                                        <p:tgtEl>
                                          <p:spTgt spid="4"/>
                                        </p:tgtEl>
                                        <p:attrNameLst>
                                          <p:attrName>ppt_h</p:attrName>
                                        </p:attrNameLst>
                                      </p:cBhvr>
                                      <p:tavLst>
                                        <p:tav tm="0">
                                          <p:val>
                                            <p:strVal val="2/3*#ppt_h"/>
                                          </p:val>
                                        </p:tav>
                                        <p:tav tm="100000">
                                          <p:val>
                                            <p:strVal val="#ppt_h"/>
                                          </p:val>
                                        </p:tav>
                                      </p:tavLst>
                                    </p:anim>
                                  </p:childTnLst>
                                </p:cTn>
                              </p:par>
                              <p:par>
                                <p:cTn id="426" presetID="16" presetClass="entr" presetSubtype="37" fill="hold" nodeType="withEffect">
                                  <p:stCondLst>
                                    <p:cond delay="0"/>
                                  </p:stCondLst>
                                  <p:childTnLst>
                                    <p:set>
                                      <p:cBhvr>
                                        <p:cTn id="427" dur="1" fill="hold">
                                          <p:stCondLst>
                                            <p:cond delay="0"/>
                                          </p:stCondLst>
                                        </p:cTn>
                                        <p:tgtEl>
                                          <p:spTgt spid="4"/>
                                        </p:tgtEl>
                                        <p:attrNameLst>
                                          <p:attrName>style.visibility</p:attrName>
                                        </p:attrNameLst>
                                      </p:cBhvr>
                                      <p:to>
                                        <p:strVal val="visible"/>
                                      </p:to>
                                    </p:set>
                                    <p:animEffect transition="in" filter="barn(outVertical)">
                                      <p:cBhvr>
                                        <p:cTn id="428" dur="3000"/>
                                        <p:tgtEl>
                                          <p:spTgt spid="4"/>
                                        </p:tgtEl>
                                      </p:cBhvr>
                                    </p:animEffect>
                                  </p:childTnLst>
                                </p:cTn>
                              </p:par>
                            </p:childTnLst>
                          </p:cTn>
                        </p:par>
                        <p:par>
                          <p:cTn id="429" fill="hold" nodeType="afterGroup">
                            <p:stCondLst>
                              <p:cond delay="6000"/>
                            </p:stCondLst>
                            <p:childTnLst>
                              <p:par>
                                <p:cTn id="430" presetID="40" presetClass="entr" presetSubtype="0" fill="hold" grpId="0" nodeType="afterEffect">
                                  <p:stCondLst>
                                    <p:cond delay="0"/>
                                  </p:stCondLst>
                                  <p:iterate type="lt">
                                    <p:tmPct val="10000"/>
                                  </p:iterate>
                                  <p:childTnLst>
                                    <p:set>
                                      <p:cBhvr>
                                        <p:cTn id="431" dur="1" fill="hold">
                                          <p:stCondLst>
                                            <p:cond delay="0"/>
                                          </p:stCondLst>
                                        </p:cTn>
                                        <p:tgtEl>
                                          <p:spTgt spid="32"/>
                                        </p:tgtEl>
                                        <p:attrNameLst>
                                          <p:attrName>style.visibility</p:attrName>
                                        </p:attrNameLst>
                                      </p:cBhvr>
                                      <p:to>
                                        <p:strVal val="visible"/>
                                      </p:to>
                                    </p:set>
                                    <p:animEffect transition="in" filter="fade">
                                      <p:cBhvr>
                                        <p:cTn id="432" dur="1000"/>
                                        <p:tgtEl>
                                          <p:spTgt spid="32"/>
                                        </p:tgtEl>
                                      </p:cBhvr>
                                    </p:animEffect>
                                    <p:anim calcmode="lin" valueType="num">
                                      <p:cBhvr>
                                        <p:cTn id="433" dur="1000" fill="hold"/>
                                        <p:tgtEl>
                                          <p:spTgt spid="32"/>
                                        </p:tgtEl>
                                        <p:attrNameLst>
                                          <p:attrName>ppt_x</p:attrName>
                                        </p:attrNameLst>
                                      </p:cBhvr>
                                      <p:tavLst>
                                        <p:tav tm="0">
                                          <p:val>
                                            <p:strVal val="#ppt_x-.1"/>
                                          </p:val>
                                        </p:tav>
                                        <p:tav tm="100000">
                                          <p:val>
                                            <p:strVal val="#ppt_x"/>
                                          </p:val>
                                        </p:tav>
                                      </p:tavLst>
                                    </p:anim>
                                    <p:anim calcmode="lin" valueType="num">
                                      <p:cBhvr>
                                        <p:cTn id="434" dur="10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0" y="0"/>
            <a:ext cx="2214563" cy="5715000"/>
          </a:xfrm>
          <a:prstGeom prst="diamond">
            <a:avLst/>
          </a:pr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ombo"/>
          <p:cNvSpPr/>
          <p:nvPr/>
        </p:nvSpPr>
        <p:spPr>
          <a:xfrm>
            <a:off x="2357438" y="0"/>
            <a:ext cx="2143125" cy="5715000"/>
          </a:xfrm>
          <a:prstGeom prst="diamond">
            <a:avLst/>
          </a:pr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ombo"/>
          <p:cNvSpPr/>
          <p:nvPr/>
        </p:nvSpPr>
        <p:spPr>
          <a:xfrm>
            <a:off x="4572000" y="0"/>
            <a:ext cx="2286000" cy="5715000"/>
          </a:xfrm>
          <a:prstGeom prst="diamond">
            <a:avLst/>
          </a:pr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ombo"/>
          <p:cNvSpPr/>
          <p:nvPr/>
        </p:nvSpPr>
        <p:spPr>
          <a:xfrm>
            <a:off x="7000875" y="0"/>
            <a:ext cx="2143125" cy="5715000"/>
          </a:xfrm>
          <a:prstGeom prst="diamond">
            <a:avLst/>
          </a:pr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ombinar"/>
          <p:cNvSpPr/>
          <p:nvPr/>
        </p:nvSpPr>
        <p:spPr>
          <a:xfrm>
            <a:off x="1285875" y="0"/>
            <a:ext cx="2000250" cy="2740025"/>
          </a:xfrm>
          <a:prstGeom prst="flowChartMerge">
            <a:avLst/>
          </a:prstGeom>
          <a:noFill/>
          <a:ln w="38100">
            <a:solidFill>
              <a:srgbClr val="8166A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ombinar"/>
          <p:cNvSpPr/>
          <p:nvPr/>
        </p:nvSpPr>
        <p:spPr>
          <a:xfrm>
            <a:off x="3571875" y="0"/>
            <a:ext cx="2000250" cy="2740025"/>
          </a:xfrm>
          <a:prstGeom prst="flowChartMerge">
            <a:avLst/>
          </a:prstGeom>
          <a:noFill/>
          <a:ln w="38100">
            <a:solidFill>
              <a:srgbClr val="8166A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ombinar"/>
          <p:cNvSpPr/>
          <p:nvPr/>
        </p:nvSpPr>
        <p:spPr>
          <a:xfrm>
            <a:off x="5929313" y="0"/>
            <a:ext cx="2000250" cy="2740025"/>
          </a:xfrm>
          <a:prstGeom prst="flowChartMerge">
            <a:avLst/>
          </a:prstGeom>
          <a:noFill/>
          <a:ln w="38100">
            <a:solidFill>
              <a:srgbClr val="8166A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Combinar"/>
          <p:cNvSpPr/>
          <p:nvPr/>
        </p:nvSpPr>
        <p:spPr>
          <a:xfrm rot="10800000">
            <a:off x="1285875" y="2978150"/>
            <a:ext cx="2000250" cy="2736850"/>
          </a:xfrm>
          <a:prstGeom prst="flowChartMerge">
            <a:avLst/>
          </a:prstGeom>
          <a:noFill/>
          <a:ln w="38100">
            <a:solidFill>
              <a:srgbClr val="8166A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ombinar"/>
          <p:cNvSpPr/>
          <p:nvPr/>
        </p:nvSpPr>
        <p:spPr>
          <a:xfrm rot="10800000">
            <a:off x="3571875" y="2978150"/>
            <a:ext cx="2000250" cy="2736850"/>
          </a:xfrm>
          <a:prstGeom prst="flowChartMerge">
            <a:avLst/>
          </a:prstGeom>
          <a:noFill/>
          <a:ln w="38100">
            <a:solidFill>
              <a:srgbClr val="8166A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ombinar"/>
          <p:cNvSpPr/>
          <p:nvPr/>
        </p:nvSpPr>
        <p:spPr>
          <a:xfrm rot="10800000">
            <a:off x="5929313" y="2978150"/>
            <a:ext cx="2000250" cy="2736850"/>
          </a:xfrm>
          <a:prstGeom prst="flowChartMerge">
            <a:avLst/>
          </a:prstGeom>
          <a:noFill/>
          <a:ln w="38100">
            <a:solidFill>
              <a:srgbClr val="8166A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1763713" y="5068888"/>
            <a:ext cx="5832475" cy="64611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…pero si la producción había sido suficiente no se realizaba porque retrasaba la labor de desbriznado.</a:t>
            </a:r>
          </a:p>
        </p:txBody>
      </p:sp>
    </p:spTree>
  </p:cSld>
  <p:clrMapOvr>
    <a:masterClrMapping/>
  </p:clrMapOvr>
  <mc:AlternateContent xmlns:mc="http://schemas.openxmlformats.org/markup-compatibility/2006" xmlns:p14="http://schemas.microsoft.com/office/powerpoint/2010/main">
    <mc:Choice Requires="p14">
      <p:transition spd="slow" p14:dur="3000" advTm="20000">
        <p14:glitter pattern="hexagon"/>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fmla="#ppt_w*sin(2.5*pi*$)">
                                          <p:val>
                                            <p:fltVal val="0"/>
                                          </p:val>
                                        </p:tav>
                                        <p:tav tm="100000">
                                          <p:val>
                                            <p:fltVal val="1"/>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fmla="#ppt_w*sin(2.5*pi*$)">
                                          <p:val>
                                            <p:fltVal val="0"/>
                                          </p:val>
                                        </p:tav>
                                        <p:tav tm="100000">
                                          <p:val>
                                            <p:fltVal val="1"/>
                                          </p:val>
                                        </p:tav>
                                      </p:tavLst>
                                    </p:anim>
                                    <p:anim calcmode="lin" valueType="num">
                                      <p:cBhvr>
                                        <p:cTn id="12" dur="3000" fill="hold"/>
                                        <p:tgtEl>
                                          <p:spTgt spid="6"/>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fmla="#ppt_w*sin(2.5*pi*$)">
                                          <p:val>
                                            <p:fltVal val="0"/>
                                          </p:val>
                                        </p:tav>
                                        <p:tav tm="100000">
                                          <p:val>
                                            <p:fltVal val="1"/>
                                          </p:val>
                                        </p:tav>
                                      </p:tavLst>
                                    </p:anim>
                                    <p:anim calcmode="lin" valueType="num">
                                      <p:cBhvr>
                                        <p:cTn id="16" dur="3000" fill="hold"/>
                                        <p:tgtEl>
                                          <p:spTgt spid="7"/>
                                        </p:tgtEl>
                                        <p:attrNameLst>
                                          <p:attrName>ppt_h</p:attrName>
                                        </p:attrNameLst>
                                      </p:cBhvr>
                                      <p:tavLst>
                                        <p:tav tm="0">
                                          <p:val>
                                            <p:strVal val="#ppt_h"/>
                                          </p:val>
                                        </p:tav>
                                        <p:tav tm="100000">
                                          <p:val>
                                            <p:strVal val="#ppt_h"/>
                                          </p:val>
                                        </p:tav>
                                      </p:tavLst>
                                    </p:anim>
                                  </p:childTnLst>
                                </p:cTn>
                              </p:par>
                              <p:par>
                                <p:cTn id="17" presetID="19" presetClass="entr" presetSubtype="1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fmla="#ppt_w*sin(2.5*pi*$)">
                                          <p:val>
                                            <p:fltVal val="0"/>
                                          </p:val>
                                        </p:tav>
                                        <p:tav tm="100000">
                                          <p:val>
                                            <p:fltVal val="1"/>
                                          </p:val>
                                        </p:tav>
                                      </p:tavLst>
                                    </p:anim>
                                    <p:anim calcmode="lin" valueType="num">
                                      <p:cBhvr>
                                        <p:cTn id="20" dur="3000" fill="hold"/>
                                        <p:tgtEl>
                                          <p:spTgt spid="8"/>
                                        </p:tgtEl>
                                        <p:attrNameLst>
                                          <p:attrName>ppt_h</p:attrName>
                                        </p:attrNameLst>
                                      </p:cBhvr>
                                      <p:tavLst>
                                        <p:tav tm="0">
                                          <p:val>
                                            <p:strVal val="#ppt_h"/>
                                          </p:val>
                                        </p:tav>
                                        <p:tav tm="100000">
                                          <p:val>
                                            <p:strVal val="#ppt_h"/>
                                          </p:val>
                                        </p:tav>
                                      </p:tavLst>
                                    </p:anim>
                                  </p:childTnLst>
                                </p:cTn>
                              </p:par>
                              <p:par>
                                <p:cTn id="21" presetID="2" presetClass="entr" presetSubtype="4"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ppt_x"/>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19" presetClass="entr" presetSubtype="10" fill="hold" grpId="1"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3000" fill="hold"/>
                                        <p:tgtEl>
                                          <p:spTgt spid="9"/>
                                        </p:tgtEl>
                                        <p:attrNameLst>
                                          <p:attrName>ppt_w</p:attrName>
                                        </p:attrNameLst>
                                      </p:cBhvr>
                                      <p:tavLst>
                                        <p:tav tm="0" fmla="#ppt_w*sin(2.5*pi*$)">
                                          <p:val>
                                            <p:fltVal val="0"/>
                                          </p:val>
                                        </p:tav>
                                        <p:tav tm="100000">
                                          <p:val>
                                            <p:fltVal val="1"/>
                                          </p:val>
                                        </p:tav>
                                      </p:tavLst>
                                    </p:anim>
                                    <p:anim calcmode="lin" valueType="num">
                                      <p:cBhvr>
                                        <p:cTn id="28" dur="3000" fill="hold"/>
                                        <p:tgtEl>
                                          <p:spTgt spid="9"/>
                                        </p:tgtEl>
                                        <p:attrNameLst>
                                          <p:attrName>ppt_h</p:attrName>
                                        </p:attrNameLst>
                                      </p:cBhvr>
                                      <p:tavLst>
                                        <p:tav tm="0">
                                          <p:val>
                                            <p:strVal val="#ppt_h"/>
                                          </p:val>
                                        </p:tav>
                                        <p:tav tm="100000">
                                          <p:val>
                                            <p:strVal val="#ppt_h"/>
                                          </p:val>
                                        </p:tav>
                                      </p:tavLst>
                                    </p:anim>
                                  </p:childTnLst>
                                </p:cTn>
                              </p:par>
                              <p:par>
                                <p:cTn id="29" presetID="2" presetClass="entr" presetSubtype="1"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0-#ppt_h/2"/>
                                          </p:val>
                                        </p:tav>
                                        <p:tav tm="100000">
                                          <p:val>
                                            <p:strVal val="#ppt_y"/>
                                          </p:val>
                                        </p:tav>
                                      </p:tavLst>
                                    </p:anim>
                                  </p:childTnLst>
                                </p:cTn>
                              </p:par>
                              <p:par>
                                <p:cTn id="33" presetID="19" presetClass="entr" presetSubtype="10" fill="hold" grpId="1"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3000" fill="hold"/>
                                        <p:tgtEl>
                                          <p:spTgt spid="12"/>
                                        </p:tgtEl>
                                        <p:attrNameLst>
                                          <p:attrName>ppt_w</p:attrName>
                                        </p:attrNameLst>
                                      </p:cBhvr>
                                      <p:tavLst>
                                        <p:tav tm="0" fmla="#ppt_w*sin(2.5*pi*$)">
                                          <p:val>
                                            <p:fltVal val="0"/>
                                          </p:val>
                                        </p:tav>
                                        <p:tav tm="100000">
                                          <p:val>
                                            <p:fltVal val="1"/>
                                          </p:val>
                                        </p:tav>
                                      </p:tavLst>
                                    </p:anim>
                                    <p:anim calcmode="lin" valueType="num">
                                      <p:cBhvr>
                                        <p:cTn id="36" dur="3000" fill="hold"/>
                                        <p:tgtEl>
                                          <p:spTgt spid="12"/>
                                        </p:tgtEl>
                                        <p:attrNameLst>
                                          <p:attrName>ppt_h</p:attrName>
                                        </p:attrNameLst>
                                      </p:cBhvr>
                                      <p:tavLst>
                                        <p:tav tm="0">
                                          <p:val>
                                            <p:strVal val="#ppt_h"/>
                                          </p:val>
                                        </p:tav>
                                        <p:tav tm="100000">
                                          <p:val>
                                            <p:strVal val="#ppt_h"/>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ppt_x"/>
                                          </p:val>
                                        </p:tav>
                                        <p:tav tm="100000">
                                          <p:val>
                                            <p:strVal val="#ppt_x"/>
                                          </p:val>
                                        </p:tav>
                                      </p:tavLst>
                                    </p:anim>
                                    <p:anim calcmode="lin" valueType="num">
                                      <p:cBhvr additive="base">
                                        <p:cTn id="40" dur="3000" fill="hold"/>
                                        <p:tgtEl>
                                          <p:spTgt spid="10"/>
                                        </p:tgtEl>
                                        <p:attrNameLst>
                                          <p:attrName>ppt_y</p:attrName>
                                        </p:attrNameLst>
                                      </p:cBhvr>
                                      <p:tavLst>
                                        <p:tav tm="0">
                                          <p:val>
                                            <p:strVal val="1+#ppt_h/2"/>
                                          </p:val>
                                        </p:tav>
                                        <p:tav tm="100000">
                                          <p:val>
                                            <p:strVal val="#ppt_y"/>
                                          </p:val>
                                        </p:tav>
                                      </p:tavLst>
                                    </p:anim>
                                  </p:childTnLst>
                                </p:cTn>
                              </p:par>
                              <p:par>
                                <p:cTn id="41" presetID="19" presetClass="entr" presetSubtype="10" fill="hold" grpId="1"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3000" fill="hold"/>
                                        <p:tgtEl>
                                          <p:spTgt spid="10"/>
                                        </p:tgtEl>
                                        <p:attrNameLst>
                                          <p:attrName>ppt_w</p:attrName>
                                        </p:attrNameLst>
                                      </p:cBhvr>
                                      <p:tavLst>
                                        <p:tav tm="0" fmla="#ppt_w*sin(2.5*pi*$)">
                                          <p:val>
                                            <p:fltVal val="0"/>
                                          </p:val>
                                        </p:tav>
                                        <p:tav tm="100000">
                                          <p:val>
                                            <p:fltVal val="1"/>
                                          </p:val>
                                        </p:tav>
                                      </p:tavLst>
                                    </p:anim>
                                    <p:anim calcmode="lin" valueType="num">
                                      <p:cBhvr>
                                        <p:cTn id="44" dur="3000" fill="hold"/>
                                        <p:tgtEl>
                                          <p:spTgt spid="10"/>
                                        </p:tgtEl>
                                        <p:attrNameLst>
                                          <p:attrName>ppt_h</p:attrName>
                                        </p:attrNameLst>
                                      </p:cBhvr>
                                      <p:tavLst>
                                        <p:tav tm="0">
                                          <p:val>
                                            <p:strVal val="#ppt_h"/>
                                          </p:val>
                                        </p:tav>
                                        <p:tav tm="100000">
                                          <p:val>
                                            <p:strVal val="#ppt_h"/>
                                          </p:val>
                                        </p:tav>
                                      </p:tavLst>
                                    </p:anim>
                                  </p:childTnLst>
                                </p:cTn>
                              </p:par>
                              <p:par>
                                <p:cTn id="45" presetID="2" presetClass="entr" presetSubtype="1"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ppt_x"/>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19" presetClass="entr" presetSubtype="10" fill="hold" grpId="1"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p:cTn id="51" dur="3000" fill="hold"/>
                                        <p:tgtEl>
                                          <p:spTgt spid="13"/>
                                        </p:tgtEl>
                                        <p:attrNameLst>
                                          <p:attrName>ppt_w</p:attrName>
                                        </p:attrNameLst>
                                      </p:cBhvr>
                                      <p:tavLst>
                                        <p:tav tm="0" fmla="#ppt_w*sin(2.5*pi*$)">
                                          <p:val>
                                            <p:fltVal val="0"/>
                                          </p:val>
                                        </p:tav>
                                        <p:tav tm="100000">
                                          <p:val>
                                            <p:fltVal val="1"/>
                                          </p:val>
                                        </p:tav>
                                      </p:tavLst>
                                    </p:anim>
                                    <p:anim calcmode="lin" valueType="num">
                                      <p:cBhvr>
                                        <p:cTn id="52" dur="3000" fill="hold"/>
                                        <p:tgtEl>
                                          <p:spTgt spid="13"/>
                                        </p:tgtEl>
                                        <p:attrNameLst>
                                          <p:attrName>ppt_h</p:attrName>
                                        </p:attrNameLst>
                                      </p:cBhvr>
                                      <p:tavLst>
                                        <p:tav tm="0">
                                          <p:val>
                                            <p:strVal val="#ppt_h"/>
                                          </p:val>
                                        </p:tav>
                                        <p:tav tm="100000">
                                          <p:val>
                                            <p:strVal val="#ppt_h"/>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ppt_x"/>
                                          </p:val>
                                        </p:tav>
                                        <p:tav tm="100000">
                                          <p:val>
                                            <p:strVal val="#ppt_x"/>
                                          </p:val>
                                        </p:tav>
                                      </p:tavLst>
                                    </p:anim>
                                    <p:anim calcmode="lin" valueType="num">
                                      <p:cBhvr additive="base">
                                        <p:cTn id="56" dur="3000" fill="hold"/>
                                        <p:tgtEl>
                                          <p:spTgt spid="11"/>
                                        </p:tgtEl>
                                        <p:attrNameLst>
                                          <p:attrName>ppt_y</p:attrName>
                                        </p:attrNameLst>
                                      </p:cBhvr>
                                      <p:tavLst>
                                        <p:tav tm="0">
                                          <p:val>
                                            <p:strVal val="1+#ppt_h/2"/>
                                          </p:val>
                                        </p:tav>
                                        <p:tav tm="100000">
                                          <p:val>
                                            <p:strVal val="#ppt_y"/>
                                          </p:val>
                                        </p:tav>
                                      </p:tavLst>
                                    </p:anim>
                                  </p:childTnLst>
                                </p:cTn>
                              </p:par>
                              <p:par>
                                <p:cTn id="57" presetID="19" presetClass="entr" presetSubtype="10" fill="hold" grpId="1"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p:cTn id="59" dur="3000" fill="hold"/>
                                        <p:tgtEl>
                                          <p:spTgt spid="11"/>
                                        </p:tgtEl>
                                        <p:attrNameLst>
                                          <p:attrName>ppt_w</p:attrName>
                                        </p:attrNameLst>
                                      </p:cBhvr>
                                      <p:tavLst>
                                        <p:tav tm="0" fmla="#ppt_w*sin(2.5*pi*$)">
                                          <p:val>
                                            <p:fltVal val="0"/>
                                          </p:val>
                                        </p:tav>
                                        <p:tav tm="100000">
                                          <p:val>
                                            <p:fltVal val="1"/>
                                          </p:val>
                                        </p:tav>
                                      </p:tavLst>
                                    </p:anim>
                                    <p:anim calcmode="lin" valueType="num">
                                      <p:cBhvr>
                                        <p:cTn id="60" dur="3000" fill="hold"/>
                                        <p:tgtEl>
                                          <p:spTgt spid="11"/>
                                        </p:tgtEl>
                                        <p:attrNameLst>
                                          <p:attrName>ppt_h</p:attrName>
                                        </p:attrNameLst>
                                      </p:cBhvr>
                                      <p:tavLst>
                                        <p:tav tm="0">
                                          <p:val>
                                            <p:strVal val="#ppt_h"/>
                                          </p:val>
                                        </p:tav>
                                        <p:tav tm="100000">
                                          <p:val>
                                            <p:strVal val="#ppt_h"/>
                                          </p:val>
                                        </p:tav>
                                      </p:tavLst>
                                    </p:anim>
                                  </p:childTnLst>
                                </p:cTn>
                              </p:par>
                              <p:par>
                                <p:cTn id="61" presetID="2" presetClass="entr" presetSubtype="1"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3000" fill="hold"/>
                                        <p:tgtEl>
                                          <p:spTgt spid="14"/>
                                        </p:tgtEl>
                                        <p:attrNameLst>
                                          <p:attrName>ppt_x</p:attrName>
                                        </p:attrNameLst>
                                      </p:cBhvr>
                                      <p:tavLst>
                                        <p:tav tm="0">
                                          <p:val>
                                            <p:strVal val="#ppt_x"/>
                                          </p:val>
                                        </p:tav>
                                        <p:tav tm="100000">
                                          <p:val>
                                            <p:strVal val="#ppt_x"/>
                                          </p:val>
                                        </p:tav>
                                      </p:tavLst>
                                    </p:anim>
                                    <p:anim calcmode="lin" valueType="num">
                                      <p:cBhvr additive="base">
                                        <p:cTn id="64" dur="3000" fill="hold"/>
                                        <p:tgtEl>
                                          <p:spTgt spid="14"/>
                                        </p:tgtEl>
                                        <p:attrNameLst>
                                          <p:attrName>ppt_y</p:attrName>
                                        </p:attrNameLst>
                                      </p:cBhvr>
                                      <p:tavLst>
                                        <p:tav tm="0">
                                          <p:val>
                                            <p:strVal val="0-#ppt_h/2"/>
                                          </p:val>
                                        </p:tav>
                                        <p:tav tm="100000">
                                          <p:val>
                                            <p:strVal val="#ppt_y"/>
                                          </p:val>
                                        </p:tav>
                                      </p:tavLst>
                                    </p:anim>
                                  </p:childTnLst>
                                </p:cTn>
                              </p:par>
                              <p:par>
                                <p:cTn id="65" presetID="19" presetClass="entr" presetSubtype="10" fill="hold" grpId="1"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3000" fill="hold"/>
                                        <p:tgtEl>
                                          <p:spTgt spid="14"/>
                                        </p:tgtEl>
                                        <p:attrNameLst>
                                          <p:attrName>ppt_w</p:attrName>
                                        </p:attrNameLst>
                                      </p:cBhvr>
                                      <p:tavLst>
                                        <p:tav tm="0" fmla="#ppt_w*sin(2.5*pi*$)">
                                          <p:val>
                                            <p:fltVal val="0"/>
                                          </p:val>
                                        </p:tav>
                                        <p:tav tm="100000">
                                          <p:val>
                                            <p:fltVal val="1"/>
                                          </p:val>
                                        </p:tav>
                                      </p:tavLst>
                                    </p:anim>
                                    <p:anim calcmode="lin" valueType="num">
                                      <p:cBhvr>
                                        <p:cTn id="68" dur="3000" fill="hold"/>
                                        <p:tgtEl>
                                          <p:spTgt spid="14"/>
                                        </p:tgtEl>
                                        <p:attrNameLst>
                                          <p:attrName>ppt_h</p:attrName>
                                        </p:attrNameLst>
                                      </p:cBhvr>
                                      <p:tavLst>
                                        <p:tav tm="0">
                                          <p:val>
                                            <p:strVal val="#ppt_h"/>
                                          </p:val>
                                        </p:tav>
                                        <p:tav tm="100000">
                                          <p:val>
                                            <p:strVal val="#ppt_h"/>
                                          </p:val>
                                        </p:tav>
                                      </p:tavLst>
                                    </p:anim>
                                  </p:childTnLst>
                                </p:cTn>
                              </p:par>
                            </p:childTnLst>
                          </p:cTn>
                        </p:par>
                        <p:par>
                          <p:cTn id="69" fill="hold" nodeType="afterGroup">
                            <p:stCondLst>
                              <p:cond delay="3000"/>
                            </p:stCondLst>
                            <p:childTnLst>
                              <p:par>
                                <p:cTn id="70" presetID="2" presetClass="exit" presetSubtype="4" fill="hold" grpId="2" nodeType="afterEffect">
                                  <p:stCondLst>
                                    <p:cond delay="0"/>
                                  </p:stCondLst>
                                  <p:childTnLst>
                                    <p:anim calcmode="lin" valueType="num">
                                      <p:cBhvr additive="base">
                                        <p:cTn id="71" dur="3000"/>
                                        <p:tgtEl>
                                          <p:spTgt spid="9"/>
                                        </p:tgtEl>
                                        <p:attrNameLst>
                                          <p:attrName>ppt_x</p:attrName>
                                        </p:attrNameLst>
                                      </p:cBhvr>
                                      <p:tavLst>
                                        <p:tav tm="0">
                                          <p:val>
                                            <p:strVal val="ppt_x"/>
                                          </p:val>
                                        </p:tav>
                                        <p:tav tm="100000">
                                          <p:val>
                                            <p:strVal val="ppt_x"/>
                                          </p:val>
                                        </p:tav>
                                      </p:tavLst>
                                    </p:anim>
                                    <p:anim calcmode="lin" valueType="num">
                                      <p:cBhvr additive="base">
                                        <p:cTn id="72" dur="3000"/>
                                        <p:tgtEl>
                                          <p:spTgt spid="9"/>
                                        </p:tgtEl>
                                        <p:attrNameLst>
                                          <p:attrName>ppt_y</p:attrName>
                                        </p:attrNameLst>
                                      </p:cBhvr>
                                      <p:tavLst>
                                        <p:tav tm="0">
                                          <p:val>
                                            <p:strVal val="ppt_y"/>
                                          </p:val>
                                        </p:tav>
                                        <p:tav tm="100000">
                                          <p:val>
                                            <p:strVal val="1+ppt_h/2"/>
                                          </p:val>
                                        </p:tav>
                                      </p:tavLst>
                                    </p:anim>
                                    <p:set>
                                      <p:cBhvr>
                                        <p:cTn id="73" dur="1" fill="hold">
                                          <p:stCondLst>
                                            <p:cond delay="2999"/>
                                          </p:stCondLst>
                                        </p:cTn>
                                        <p:tgtEl>
                                          <p:spTgt spid="9"/>
                                        </p:tgtEl>
                                        <p:attrNameLst>
                                          <p:attrName>style.visibility</p:attrName>
                                        </p:attrNameLst>
                                      </p:cBhvr>
                                      <p:to>
                                        <p:strVal val="hidden"/>
                                      </p:to>
                                    </p:set>
                                  </p:childTnLst>
                                </p:cTn>
                              </p:par>
                              <p:par>
                                <p:cTn id="74" presetID="2" presetClass="exit" presetSubtype="4" fill="hold" grpId="2" nodeType="withEffect">
                                  <p:stCondLst>
                                    <p:cond delay="0"/>
                                  </p:stCondLst>
                                  <p:childTnLst>
                                    <p:anim calcmode="lin" valueType="num">
                                      <p:cBhvr additive="base">
                                        <p:cTn id="75" dur="3000"/>
                                        <p:tgtEl>
                                          <p:spTgt spid="10"/>
                                        </p:tgtEl>
                                        <p:attrNameLst>
                                          <p:attrName>ppt_x</p:attrName>
                                        </p:attrNameLst>
                                      </p:cBhvr>
                                      <p:tavLst>
                                        <p:tav tm="0">
                                          <p:val>
                                            <p:strVal val="ppt_x"/>
                                          </p:val>
                                        </p:tav>
                                        <p:tav tm="100000">
                                          <p:val>
                                            <p:strVal val="ppt_x"/>
                                          </p:val>
                                        </p:tav>
                                      </p:tavLst>
                                    </p:anim>
                                    <p:anim calcmode="lin" valueType="num">
                                      <p:cBhvr additive="base">
                                        <p:cTn id="76" dur="3000"/>
                                        <p:tgtEl>
                                          <p:spTgt spid="10"/>
                                        </p:tgtEl>
                                        <p:attrNameLst>
                                          <p:attrName>ppt_y</p:attrName>
                                        </p:attrNameLst>
                                      </p:cBhvr>
                                      <p:tavLst>
                                        <p:tav tm="0">
                                          <p:val>
                                            <p:strVal val="ppt_y"/>
                                          </p:val>
                                        </p:tav>
                                        <p:tav tm="100000">
                                          <p:val>
                                            <p:strVal val="1+ppt_h/2"/>
                                          </p:val>
                                        </p:tav>
                                      </p:tavLst>
                                    </p:anim>
                                    <p:set>
                                      <p:cBhvr>
                                        <p:cTn id="77" dur="1" fill="hold">
                                          <p:stCondLst>
                                            <p:cond delay="2999"/>
                                          </p:stCondLst>
                                        </p:cTn>
                                        <p:tgtEl>
                                          <p:spTgt spid="10"/>
                                        </p:tgtEl>
                                        <p:attrNameLst>
                                          <p:attrName>style.visibility</p:attrName>
                                        </p:attrNameLst>
                                      </p:cBhvr>
                                      <p:to>
                                        <p:strVal val="hidden"/>
                                      </p:to>
                                    </p:set>
                                  </p:childTnLst>
                                </p:cTn>
                              </p:par>
                              <p:par>
                                <p:cTn id="78" presetID="2" presetClass="exit" presetSubtype="4" fill="hold" grpId="2" nodeType="withEffect">
                                  <p:stCondLst>
                                    <p:cond delay="0"/>
                                  </p:stCondLst>
                                  <p:childTnLst>
                                    <p:anim calcmode="lin" valueType="num">
                                      <p:cBhvr additive="base">
                                        <p:cTn id="79" dur="3000"/>
                                        <p:tgtEl>
                                          <p:spTgt spid="11"/>
                                        </p:tgtEl>
                                        <p:attrNameLst>
                                          <p:attrName>ppt_x</p:attrName>
                                        </p:attrNameLst>
                                      </p:cBhvr>
                                      <p:tavLst>
                                        <p:tav tm="0">
                                          <p:val>
                                            <p:strVal val="ppt_x"/>
                                          </p:val>
                                        </p:tav>
                                        <p:tav tm="100000">
                                          <p:val>
                                            <p:strVal val="ppt_x"/>
                                          </p:val>
                                        </p:tav>
                                      </p:tavLst>
                                    </p:anim>
                                    <p:anim calcmode="lin" valueType="num">
                                      <p:cBhvr additive="base">
                                        <p:cTn id="80" dur="3000"/>
                                        <p:tgtEl>
                                          <p:spTgt spid="11"/>
                                        </p:tgtEl>
                                        <p:attrNameLst>
                                          <p:attrName>ppt_y</p:attrName>
                                        </p:attrNameLst>
                                      </p:cBhvr>
                                      <p:tavLst>
                                        <p:tav tm="0">
                                          <p:val>
                                            <p:strVal val="ppt_y"/>
                                          </p:val>
                                        </p:tav>
                                        <p:tav tm="100000">
                                          <p:val>
                                            <p:strVal val="1+ppt_h/2"/>
                                          </p:val>
                                        </p:tav>
                                      </p:tavLst>
                                    </p:anim>
                                    <p:set>
                                      <p:cBhvr>
                                        <p:cTn id="81" dur="1" fill="hold">
                                          <p:stCondLst>
                                            <p:cond delay="2999"/>
                                          </p:stCondLst>
                                        </p:cTn>
                                        <p:tgtEl>
                                          <p:spTgt spid="11"/>
                                        </p:tgtEl>
                                        <p:attrNameLst>
                                          <p:attrName>style.visibility</p:attrName>
                                        </p:attrNameLst>
                                      </p:cBhvr>
                                      <p:to>
                                        <p:strVal val="hidden"/>
                                      </p:to>
                                    </p:set>
                                  </p:childTnLst>
                                </p:cTn>
                              </p:par>
                              <p:par>
                                <p:cTn id="82" presetID="19" presetClass="exit" presetSubtype="10" fill="hold" grpId="3" nodeType="withEffect">
                                  <p:stCondLst>
                                    <p:cond delay="0"/>
                                  </p:stCondLst>
                                  <p:childTnLst>
                                    <p:anim calcmode="lin" valueType="num">
                                      <p:cBhvr>
                                        <p:cTn id="83" dur="3000"/>
                                        <p:tgtEl>
                                          <p:spTgt spid="9"/>
                                        </p:tgtEl>
                                        <p:attrNameLst>
                                          <p:attrName>ppt_h</p:attrName>
                                        </p:attrNameLst>
                                      </p:cBhvr>
                                      <p:tavLst>
                                        <p:tav tm="0">
                                          <p:val>
                                            <p:strVal val="ppt_h"/>
                                          </p:val>
                                        </p:tav>
                                        <p:tav tm="100000">
                                          <p:val>
                                            <p:strVal val="ppt_h"/>
                                          </p:val>
                                        </p:tav>
                                      </p:tavLst>
                                    </p:anim>
                                    <p:anim calcmode="lin" valueType="num">
                                      <p:cBhvr>
                                        <p:cTn id="84"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 dur="1" fill="hold">
                                          <p:stCondLst>
                                            <p:cond delay="2999"/>
                                          </p:stCondLst>
                                        </p:cTn>
                                        <p:tgtEl>
                                          <p:spTgt spid="9"/>
                                        </p:tgtEl>
                                        <p:attrNameLst>
                                          <p:attrName>style.visibility</p:attrName>
                                        </p:attrNameLst>
                                      </p:cBhvr>
                                      <p:to>
                                        <p:strVal val="hidden"/>
                                      </p:to>
                                    </p:set>
                                  </p:childTnLst>
                                </p:cTn>
                              </p:par>
                              <p:par>
                                <p:cTn id="86" presetID="19" presetClass="exit" presetSubtype="10" fill="hold" grpId="3" nodeType="withEffect">
                                  <p:stCondLst>
                                    <p:cond delay="0"/>
                                  </p:stCondLst>
                                  <p:childTnLst>
                                    <p:anim calcmode="lin" valueType="num">
                                      <p:cBhvr>
                                        <p:cTn id="87" dur="3000"/>
                                        <p:tgtEl>
                                          <p:spTgt spid="10"/>
                                        </p:tgtEl>
                                        <p:attrNameLst>
                                          <p:attrName>ppt_h</p:attrName>
                                        </p:attrNameLst>
                                      </p:cBhvr>
                                      <p:tavLst>
                                        <p:tav tm="0">
                                          <p:val>
                                            <p:strVal val="ppt_h"/>
                                          </p:val>
                                        </p:tav>
                                        <p:tav tm="100000">
                                          <p:val>
                                            <p:strVal val="ppt_h"/>
                                          </p:val>
                                        </p:tav>
                                      </p:tavLst>
                                    </p:anim>
                                    <p:anim calcmode="lin" valueType="num">
                                      <p:cBhvr>
                                        <p:cTn id="88"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 dur="1" fill="hold">
                                          <p:stCondLst>
                                            <p:cond delay="2999"/>
                                          </p:stCondLst>
                                        </p:cTn>
                                        <p:tgtEl>
                                          <p:spTgt spid="10"/>
                                        </p:tgtEl>
                                        <p:attrNameLst>
                                          <p:attrName>style.visibility</p:attrName>
                                        </p:attrNameLst>
                                      </p:cBhvr>
                                      <p:to>
                                        <p:strVal val="hidden"/>
                                      </p:to>
                                    </p:set>
                                  </p:childTnLst>
                                </p:cTn>
                              </p:par>
                              <p:par>
                                <p:cTn id="90" presetID="19" presetClass="exit" presetSubtype="10" fill="hold" grpId="3" nodeType="withEffect">
                                  <p:stCondLst>
                                    <p:cond delay="0"/>
                                  </p:stCondLst>
                                  <p:childTnLst>
                                    <p:anim calcmode="lin" valueType="num">
                                      <p:cBhvr>
                                        <p:cTn id="91" dur="3000"/>
                                        <p:tgtEl>
                                          <p:spTgt spid="11"/>
                                        </p:tgtEl>
                                        <p:attrNameLst>
                                          <p:attrName>ppt_h</p:attrName>
                                        </p:attrNameLst>
                                      </p:cBhvr>
                                      <p:tavLst>
                                        <p:tav tm="0">
                                          <p:val>
                                            <p:strVal val="ppt_h"/>
                                          </p:val>
                                        </p:tav>
                                        <p:tav tm="100000">
                                          <p:val>
                                            <p:strVal val="ppt_h"/>
                                          </p:val>
                                        </p:tav>
                                      </p:tavLst>
                                    </p:anim>
                                    <p:anim calcmode="lin" valueType="num">
                                      <p:cBhvr>
                                        <p:cTn id="92"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 dur="1" fill="hold">
                                          <p:stCondLst>
                                            <p:cond delay="2999"/>
                                          </p:stCondLst>
                                        </p:cTn>
                                        <p:tgtEl>
                                          <p:spTgt spid="11"/>
                                        </p:tgtEl>
                                        <p:attrNameLst>
                                          <p:attrName>style.visibility</p:attrName>
                                        </p:attrNameLst>
                                      </p:cBhvr>
                                      <p:to>
                                        <p:strVal val="hidden"/>
                                      </p:to>
                                    </p:set>
                                  </p:childTnLst>
                                </p:cTn>
                              </p:par>
                              <p:par>
                                <p:cTn id="94" presetID="2" presetClass="exit" presetSubtype="1" fill="hold" grpId="2" nodeType="withEffect">
                                  <p:stCondLst>
                                    <p:cond delay="0"/>
                                  </p:stCondLst>
                                  <p:childTnLst>
                                    <p:anim calcmode="lin" valueType="num">
                                      <p:cBhvr additive="base">
                                        <p:cTn id="95" dur="3000"/>
                                        <p:tgtEl>
                                          <p:spTgt spid="12"/>
                                        </p:tgtEl>
                                        <p:attrNameLst>
                                          <p:attrName>ppt_x</p:attrName>
                                        </p:attrNameLst>
                                      </p:cBhvr>
                                      <p:tavLst>
                                        <p:tav tm="0">
                                          <p:val>
                                            <p:strVal val="ppt_x"/>
                                          </p:val>
                                        </p:tav>
                                        <p:tav tm="100000">
                                          <p:val>
                                            <p:strVal val="ppt_x"/>
                                          </p:val>
                                        </p:tav>
                                      </p:tavLst>
                                    </p:anim>
                                    <p:anim calcmode="lin" valueType="num">
                                      <p:cBhvr additive="base">
                                        <p:cTn id="96" dur="3000"/>
                                        <p:tgtEl>
                                          <p:spTgt spid="12"/>
                                        </p:tgtEl>
                                        <p:attrNameLst>
                                          <p:attrName>ppt_y</p:attrName>
                                        </p:attrNameLst>
                                      </p:cBhvr>
                                      <p:tavLst>
                                        <p:tav tm="0">
                                          <p:val>
                                            <p:strVal val="ppt_y"/>
                                          </p:val>
                                        </p:tav>
                                        <p:tav tm="100000">
                                          <p:val>
                                            <p:strVal val="0-ppt_h/2"/>
                                          </p:val>
                                        </p:tav>
                                      </p:tavLst>
                                    </p:anim>
                                    <p:set>
                                      <p:cBhvr>
                                        <p:cTn id="97" dur="1" fill="hold">
                                          <p:stCondLst>
                                            <p:cond delay="2999"/>
                                          </p:stCondLst>
                                        </p:cTn>
                                        <p:tgtEl>
                                          <p:spTgt spid="12"/>
                                        </p:tgtEl>
                                        <p:attrNameLst>
                                          <p:attrName>style.visibility</p:attrName>
                                        </p:attrNameLst>
                                      </p:cBhvr>
                                      <p:to>
                                        <p:strVal val="hidden"/>
                                      </p:to>
                                    </p:set>
                                  </p:childTnLst>
                                </p:cTn>
                              </p:par>
                              <p:par>
                                <p:cTn id="98" presetID="2" presetClass="exit" presetSubtype="1" fill="hold" grpId="2" nodeType="withEffect">
                                  <p:stCondLst>
                                    <p:cond delay="0"/>
                                  </p:stCondLst>
                                  <p:childTnLst>
                                    <p:anim calcmode="lin" valueType="num">
                                      <p:cBhvr additive="base">
                                        <p:cTn id="99" dur="3000"/>
                                        <p:tgtEl>
                                          <p:spTgt spid="13"/>
                                        </p:tgtEl>
                                        <p:attrNameLst>
                                          <p:attrName>ppt_x</p:attrName>
                                        </p:attrNameLst>
                                      </p:cBhvr>
                                      <p:tavLst>
                                        <p:tav tm="0">
                                          <p:val>
                                            <p:strVal val="ppt_x"/>
                                          </p:val>
                                        </p:tav>
                                        <p:tav tm="100000">
                                          <p:val>
                                            <p:strVal val="ppt_x"/>
                                          </p:val>
                                        </p:tav>
                                      </p:tavLst>
                                    </p:anim>
                                    <p:anim calcmode="lin" valueType="num">
                                      <p:cBhvr additive="base">
                                        <p:cTn id="100" dur="3000"/>
                                        <p:tgtEl>
                                          <p:spTgt spid="13"/>
                                        </p:tgtEl>
                                        <p:attrNameLst>
                                          <p:attrName>ppt_y</p:attrName>
                                        </p:attrNameLst>
                                      </p:cBhvr>
                                      <p:tavLst>
                                        <p:tav tm="0">
                                          <p:val>
                                            <p:strVal val="ppt_y"/>
                                          </p:val>
                                        </p:tav>
                                        <p:tav tm="100000">
                                          <p:val>
                                            <p:strVal val="0-ppt_h/2"/>
                                          </p:val>
                                        </p:tav>
                                      </p:tavLst>
                                    </p:anim>
                                    <p:set>
                                      <p:cBhvr>
                                        <p:cTn id="101" dur="1" fill="hold">
                                          <p:stCondLst>
                                            <p:cond delay="2999"/>
                                          </p:stCondLst>
                                        </p:cTn>
                                        <p:tgtEl>
                                          <p:spTgt spid="13"/>
                                        </p:tgtEl>
                                        <p:attrNameLst>
                                          <p:attrName>style.visibility</p:attrName>
                                        </p:attrNameLst>
                                      </p:cBhvr>
                                      <p:to>
                                        <p:strVal val="hidden"/>
                                      </p:to>
                                    </p:set>
                                  </p:childTnLst>
                                </p:cTn>
                              </p:par>
                              <p:par>
                                <p:cTn id="102" presetID="2" presetClass="exit" presetSubtype="1" fill="hold" grpId="2" nodeType="withEffect">
                                  <p:stCondLst>
                                    <p:cond delay="0"/>
                                  </p:stCondLst>
                                  <p:childTnLst>
                                    <p:anim calcmode="lin" valueType="num">
                                      <p:cBhvr additive="base">
                                        <p:cTn id="103" dur="3000"/>
                                        <p:tgtEl>
                                          <p:spTgt spid="14"/>
                                        </p:tgtEl>
                                        <p:attrNameLst>
                                          <p:attrName>ppt_x</p:attrName>
                                        </p:attrNameLst>
                                      </p:cBhvr>
                                      <p:tavLst>
                                        <p:tav tm="0">
                                          <p:val>
                                            <p:strVal val="ppt_x"/>
                                          </p:val>
                                        </p:tav>
                                        <p:tav tm="100000">
                                          <p:val>
                                            <p:strVal val="ppt_x"/>
                                          </p:val>
                                        </p:tav>
                                      </p:tavLst>
                                    </p:anim>
                                    <p:anim calcmode="lin" valueType="num">
                                      <p:cBhvr additive="base">
                                        <p:cTn id="104" dur="3000"/>
                                        <p:tgtEl>
                                          <p:spTgt spid="14"/>
                                        </p:tgtEl>
                                        <p:attrNameLst>
                                          <p:attrName>ppt_y</p:attrName>
                                        </p:attrNameLst>
                                      </p:cBhvr>
                                      <p:tavLst>
                                        <p:tav tm="0">
                                          <p:val>
                                            <p:strVal val="ppt_y"/>
                                          </p:val>
                                        </p:tav>
                                        <p:tav tm="100000">
                                          <p:val>
                                            <p:strVal val="0-ppt_h/2"/>
                                          </p:val>
                                        </p:tav>
                                      </p:tavLst>
                                    </p:anim>
                                    <p:set>
                                      <p:cBhvr>
                                        <p:cTn id="105" dur="1" fill="hold">
                                          <p:stCondLst>
                                            <p:cond delay="2999"/>
                                          </p:stCondLst>
                                        </p:cTn>
                                        <p:tgtEl>
                                          <p:spTgt spid="14"/>
                                        </p:tgtEl>
                                        <p:attrNameLst>
                                          <p:attrName>style.visibility</p:attrName>
                                        </p:attrNameLst>
                                      </p:cBhvr>
                                      <p:to>
                                        <p:strVal val="hidden"/>
                                      </p:to>
                                    </p:set>
                                  </p:childTnLst>
                                </p:cTn>
                              </p:par>
                              <p:par>
                                <p:cTn id="106" presetID="19" presetClass="exit" presetSubtype="10" fill="hold" grpId="3" nodeType="withEffect">
                                  <p:stCondLst>
                                    <p:cond delay="0"/>
                                  </p:stCondLst>
                                  <p:childTnLst>
                                    <p:anim calcmode="lin" valueType="num">
                                      <p:cBhvr>
                                        <p:cTn id="107" dur="3000"/>
                                        <p:tgtEl>
                                          <p:spTgt spid="12"/>
                                        </p:tgtEl>
                                        <p:attrNameLst>
                                          <p:attrName>ppt_h</p:attrName>
                                        </p:attrNameLst>
                                      </p:cBhvr>
                                      <p:tavLst>
                                        <p:tav tm="0">
                                          <p:val>
                                            <p:strVal val="ppt_h"/>
                                          </p:val>
                                        </p:tav>
                                        <p:tav tm="100000">
                                          <p:val>
                                            <p:strVal val="ppt_h"/>
                                          </p:val>
                                        </p:tav>
                                      </p:tavLst>
                                    </p:anim>
                                    <p:anim calcmode="lin" valueType="num">
                                      <p:cBhvr>
                                        <p:cTn id="108"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 dur="1" fill="hold">
                                          <p:stCondLst>
                                            <p:cond delay="2999"/>
                                          </p:stCondLst>
                                        </p:cTn>
                                        <p:tgtEl>
                                          <p:spTgt spid="12"/>
                                        </p:tgtEl>
                                        <p:attrNameLst>
                                          <p:attrName>style.visibility</p:attrName>
                                        </p:attrNameLst>
                                      </p:cBhvr>
                                      <p:to>
                                        <p:strVal val="hidden"/>
                                      </p:to>
                                    </p:set>
                                  </p:childTnLst>
                                </p:cTn>
                              </p:par>
                              <p:par>
                                <p:cTn id="110" presetID="19" presetClass="exit" presetSubtype="10" fill="hold" grpId="3" nodeType="withEffect">
                                  <p:stCondLst>
                                    <p:cond delay="0"/>
                                  </p:stCondLst>
                                  <p:childTnLst>
                                    <p:anim calcmode="lin" valueType="num">
                                      <p:cBhvr>
                                        <p:cTn id="111" dur="3000"/>
                                        <p:tgtEl>
                                          <p:spTgt spid="13"/>
                                        </p:tgtEl>
                                        <p:attrNameLst>
                                          <p:attrName>ppt_h</p:attrName>
                                        </p:attrNameLst>
                                      </p:cBhvr>
                                      <p:tavLst>
                                        <p:tav tm="0">
                                          <p:val>
                                            <p:strVal val="ppt_h"/>
                                          </p:val>
                                        </p:tav>
                                        <p:tav tm="100000">
                                          <p:val>
                                            <p:strVal val="ppt_h"/>
                                          </p:val>
                                        </p:tav>
                                      </p:tavLst>
                                    </p:anim>
                                    <p:anim calcmode="lin" valueType="num">
                                      <p:cBhvr>
                                        <p:cTn id="112"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3" dur="1" fill="hold">
                                          <p:stCondLst>
                                            <p:cond delay="2999"/>
                                          </p:stCondLst>
                                        </p:cTn>
                                        <p:tgtEl>
                                          <p:spTgt spid="13"/>
                                        </p:tgtEl>
                                        <p:attrNameLst>
                                          <p:attrName>style.visibility</p:attrName>
                                        </p:attrNameLst>
                                      </p:cBhvr>
                                      <p:to>
                                        <p:strVal val="hidden"/>
                                      </p:to>
                                    </p:set>
                                  </p:childTnLst>
                                </p:cTn>
                              </p:par>
                              <p:par>
                                <p:cTn id="114" presetID="19" presetClass="exit" presetSubtype="10" fill="hold" grpId="3" nodeType="withEffect">
                                  <p:stCondLst>
                                    <p:cond delay="0"/>
                                  </p:stCondLst>
                                  <p:childTnLst>
                                    <p:anim calcmode="lin" valueType="num">
                                      <p:cBhvr>
                                        <p:cTn id="115" dur="3000"/>
                                        <p:tgtEl>
                                          <p:spTgt spid="14"/>
                                        </p:tgtEl>
                                        <p:attrNameLst>
                                          <p:attrName>ppt_h</p:attrName>
                                        </p:attrNameLst>
                                      </p:cBhvr>
                                      <p:tavLst>
                                        <p:tav tm="0">
                                          <p:val>
                                            <p:strVal val="ppt_h"/>
                                          </p:val>
                                        </p:tav>
                                        <p:tav tm="100000">
                                          <p:val>
                                            <p:strVal val="ppt_h"/>
                                          </p:val>
                                        </p:tav>
                                      </p:tavLst>
                                    </p:anim>
                                    <p:anim calcmode="lin" valueType="num">
                                      <p:cBhvr>
                                        <p:cTn id="116"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7" dur="1" fill="hold">
                                          <p:stCondLst>
                                            <p:cond delay="2999"/>
                                          </p:stCondLst>
                                        </p:cTn>
                                        <p:tgtEl>
                                          <p:spTgt spid="14"/>
                                        </p:tgtEl>
                                        <p:attrNameLst>
                                          <p:attrName>style.visibility</p:attrName>
                                        </p:attrNameLst>
                                      </p:cBhvr>
                                      <p:to>
                                        <p:strVal val="hidden"/>
                                      </p:to>
                                    </p:set>
                                  </p:childTnLst>
                                </p:cTn>
                              </p:par>
                              <p:par>
                                <p:cTn id="118" presetID="19" presetClass="exit" presetSubtype="10" fill="hold" nodeType="withEffect">
                                  <p:stCondLst>
                                    <p:cond delay="0"/>
                                  </p:stCondLst>
                                  <p:childTnLst>
                                    <p:anim calcmode="lin" valueType="num">
                                      <p:cBhvr>
                                        <p:cTn id="119" dur="3000"/>
                                        <p:tgtEl>
                                          <p:spTgt spid="5"/>
                                        </p:tgtEl>
                                        <p:attrNameLst>
                                          <p:attrName>ppt_h</p:attrName>
                                        </p:attrNameLst>
                                      </p:cBhvr>
                                      <p:tavLst>
                                        <p:tav tm="0">
                                          <p:val>
                                            <p:strVal val="ppt_h"/>
                                          </p:val>
                                        </p:tav>
                                        <p:tav tm="100000">
                                          <p:val>
                                            <p:strVal val="ppt_h"/>
                                          </p:val>
                                        </p:tav>
                                      </p:tavLst>
                                    </p:anim>
                                    <p:anim calcmode="lin" valueType="num">
                                      <p:cBhvr>
                                        <p:cTn id="120"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1" dur="1" fill="hold">
                                          <p:stCondLst>
                                            <p:cond delay="2999"/>
                                          </p:stCondLst>
                                        </p:cTn>
                                        <p:tgtEl>
                                          <p:spTgt spid="5"/>
                                        </p:tgtEl>
                                        <p:attrNameLst>
                                          <p:attrName>style.visibility</p:attrName>
                                        </p:attrNameLst>
                                      </p:cBhvr>
                                      <p:to>
                                        <p:strVal val="hidden"/>
                                      </p:to>
                                    </p:set>
                                  </p:childTnLst>
                                </p:cTn>
                              </p:par>
                              <p:par>
                                <p:cTn id="122" presetID="19" presetClass="exit" presetSubtype="10" fill="hold" nodeType="withEffect">
                                  <p:stCondLst>
                                    <p:cond delay="0"/>
                                  </p:stCondLst>
                                  <p:childTnLst>
                                    <p:anim calcmode="lin" valueType="num">
                                      <p:cBhvr>
                                        <p:cTn id="123" dur="3000"/>
                                        <p:tgtEl>
                                          <p:spTgt spid="6"/>
                                        </p:tgtEl>
                                        <p:attrNameLst>
                                          <p:attrName>ppt_h</p:attrName>
                                        </p:attrNameLst>
                                      </p:cBhvr>
                                      <p:tavLst>
                                        <p:tav tm="0">
                                          <p:val>
                                            <p:strVal val="ppt_h"/>
                                          </p:val>
                                        </p:tav>
                                        <p:tav tm="100000">
                                          <p:val>
                                            <p:strVal val="ppt_h"/>
                                          </p:val>
                                        </p:tav>
                                      </p:tavLst>
                                    </p:anim>
                                    <p:anim calcmode="lin" valueType="num">
                                      <p:cBhvr>
                                        <p:cTn id="12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5" dur="1" fill="hold">
                                          <p:stCondLst>
                                            <p:cond delay="2999"/>
                                          </p:stCondLst>
                                        </p:cTn>
                                        <p:tgtEl>
                                          <p:spTgt spid="6"/>
                                        </p:tgtEl>
                                        <p:attrNameLst>
                                          <p:attrName>style.visibility</p:attrName>
                                        </p:attrNameLst>
                                      </p:cBhvr>
                                      <p:to>
                                        <p:strVal val="hidden"/>
                                      </p:to>
                                    </p:set>
                                  </p:childTnLst>
                                </p:cTn>
                              </p:par>
                              <p:par>
                                <p:cTn id="126" presetID="19" presetClass="exit" presetSubtype="10" fill="hold" nodeType="withEffect">
                                  <p:stCondLst>
                                    <p:cond delay="0"/>
                                  </p:stCondLst>
                                  <p:childTnLst>
                                    <p:anim calcmode="lin" valueType="num">
                                      <p:cBhvr>
                                        <p:cTn id="127" dur="3000"/>
                                        <p:tgtEl>
                                          <p:spTgt spid="7"/>
                                        </p:tgtEl>
                                        <p:attrNameLst>
                                          <p:attrName>ppt_h</p:attrName>
                                        </p:attrNameLst>
                                      </p:cBhvr>
                                      <p:tavLst>
                                        <p:tav tm="0">
                                          <p:val>
                                            <p:strVal val="ppt_h"/>
                                          </p:val>
                                        </p:tav>
                                        <p:tav tm="100000">
                                          <p:val>
                                            <p:strVal val="ppt_h"/>
                                          </p:val>
                                        </p:tav>
                                      </p:tavLst>
                                    </p:anim>
                                    <p:anim calcmode="lin" valueType="num">
                                      <p:cBhvr>
                                        <p:cTn id="128"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9" dur="1" fill="hold">
                                          <p:stCondLst>
                                            <p:cond delay="2999"/>
                                          </p:stCondLst>
                                        </p:cTn>
                                        <p:tgtEl>
                                          <p:spTgt spid="7"/>
                                        </p:tgtEl>
                                        <p:attrNameLst>
                                          <p:attrName>style.visibility</p:attrName>
                                        </p:attrNameLst>
                                      </p:cBhvr>
                                      <p:to>
                                        <p:strVal val="hidden"/>
                                      </p:to>
                                    </p:set>
                                  </p:childTnLst>
                                </p:cTn>
                              </p:par>
                              <p:par>
                                <p:cTn id="130" presetID="8" presetClass="exit" presetSubtype="16" fill="hold" nodeType="withEffect">
                                  <p:stCondLst>
                                    <p:cond delay="0"/>
                                  </p:stCondLst>
                                  <p:childTnLst>
                                    <p:animEffect transition="out" filter="diamond(in)">
                                      <p:cBhvr>
                                        <p:cTn id="131" dur="3000"/>
                                        <p:tgtEl>
                                          <p:spTgt spid="6"/>
                                        </p:tgtEl>
                                      </p:cBhvr>
                                    </p:animEffect>
                                    <p:set>
                                      <p:cBhvr>
                                        <p:cTn id="132" dur="1" fill="hold">
                                          <p:stCondLst>
                                            <p:cond delay="2999"/>
                                          </p:stCondLst>
                                        </p:cTn>
                                        <p:tgtEl>
                                          <p:spTgt spid="6"/>
                                        </p:tgtEl>
                                        <p:attrNameLst>
                                          <p:attrName>style.visibility</p:attrName>
                                        </p:attrNameLst>
                                      </p:cBhvr>
                                      <p:to>
                                        <p:strVal val="hidden"/>
                                      </p:to>
                                    </p:set>
                                  </p:childTnLst>
                                </p:cTn>
                              </p:par>
                              <p:par>
                                <p:cTn id="133" presetID="8" presetClass="exit" presetSubtype="16" fill="hold" nodeType="withEffect">
                                  <p:stCondLst>
                                    <p:cond delay="0"/>
                                  </p:stCondLst>
                                  <p:childTnLst>
                                    <p:animEffect transition="out" filter="diamond(in)">
                                      <p:cBhvr>
                                        <p:cTn id="134" dur="3000"/>
                                        <p:tgtEl>
                                          <p:spTgt spid="5"/>
                                        </p:tgtEl>
                                      </p:cBhvr>
                                    </p:animEffect>
                                    <p:set>
                                      <p:cBhvr>
                                        <p:cTn id="135" dur="1" fill="hold">
                                          <p:stCondLst>
                                            <p:cond delay="2999"/>
                                          </p:stCondLst>
                                        </p:cTn>
                                        <p:tgtEl>
                                          <p:spTgt spid="5"/>
                                        </p:tgtEl>
                                        <p:attrNameLst>
                                          <p:attrName>style.visibility</p:attrName>
                                        </p:attrNameLst>
                                      </p:cBhvr>
                                      <p:to>
                                        <p:strVal val="hidden"/>
                                      </p:to>
                                    </p:set>
                                  </p:childTnLst>
                                </p:cTn>
                              </p:par>
                              <p:par>
                                <p:cTn id="136" presetID="8" presetClass="exit" presetSubtype="16" fill="hold" nodeType="withEffect">
                                  <p:stCondLst>
                                    <p:cond delay="0"/>
                                  </p:stCondLst>
                                  <p:childTnLst>
                                    <p:animEffect transition="out" filter="diamond(in)">
                                      <p:cBhvr>
                                        <p:cTn id="137" dur="3000"/>
                                        <p:tgtEl>
                                          <p:spTgt spid="7"/>
                                        </p:tgtEl>
                                      </p:cBhvr>
                                    </p:animEffect>
                                    <p:set>
                                      <p:cBhvr>
                                        <p:cTn id="138" dur="1" fill="hold">
                                          <p:stCondLst>
                                            <p:cond delay="2999"/>
                                          </p:stCondLst>
                                        </p:cTn>
                                        <p:tgtEl>
                                          <p:spTgt spid="7"/>
                                        </p:tgtEl>
                                        <p:attrNameLst>
                                          <p:attrName>style.visibility</p:attrName>
                                        </p:attrNameLst>
                                      </p:cBhvr>
                                      <p:to>
                                        <p:strVal val="hidden"/>
                                      </p:to>
                                    </p:set>
                                  </p:childTnLst>
                                </p:cTn>
                              </p:par>
                              <p:par>
                                <p:cTn id="139" presetID="8" presetClass="exit" presetSubtype="16" fill="hold" nodeType="withEffect">
                                  <p:stCondLst>
                                    <p:cond delay="0"/>
                                  </p:stCondLst>
                                  <p:childTnLst>
                                    <p:animEffect transition="out" filter="diamond(in)">
                                      <p:cBhvr>
                                        <p:cTn id="140" dur="3000"/>
                                        <p:tgtEl>
                                          <p:spTgt spid="8"/>
                                        </p:tgtEl>
                                      </p:cBhvr>
                                    </p:animEffect>
                                    <p:set>
                                      <p:cBhvr>
                                        <p:cTn id="141" dur="1" fill="hold">
                                          <p:stCondLst>
                                            <p:cond delay="2999"/>
                                          </p:stCondLst>
                                        </p:cTn>
                                        <p:tgtEl>
                                          <p:spTgt spid="8"/>
                                        </p:tgtEl>
                                        <p:attrNameLst>
                                          <p:attrName>style.visibility</p:attrName>
                                        </p:attrNameLst>
                                      </p:cBhvr>
                                      <p:to>
                                        <p:strVal val="hidden"/>
                                      </p:to>
                                    </p:set>
                                  </p:childTnLst>
                                </p:cTn>
                              </p:par>
                              <p:par>
                                <p:cTn id="142" presetID="23" presetClass="entr" presetSubtype="27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 calcmode="lin" valueType="num">
                                      <p:cBhvr>
                                        <p:cTn id="144" dur="3000" fill="hold"/>
                                        <p:tgtEl>
                                          <p:spTgt spid="4"/>
                                        </p:tgtEl>
                                        <p:attrNameLst>
                                          <p:attrName>ppt_w</p:attrName>
                                        </p:attrNameLst>
                                      </p:cBhvr>
                                      <p:tavLst>
                                        <p:tav tm="0">
                                          <p:val>
                                            <p:strVal val="2/3*#ppt_w"/>
                                          </p:val>
                                        </p:tav>
                                        <p:tav tm="100000">
                                          <p:val>
                                            <p:strVal val="#ppt_w"/>
                                          </p:val>
                                        </p:tav>
                                      </p:tavLst>
                                    </p:anim>
                                    <p:anim calcmode="lin" valueType="num">
                                      <p:cBhvr>
                                        <p:cTn id="145" dur="3000" fill="hold"/>
                                        <p:tgtEl>
                                          <p:spTgt spid="4"/>
                                        </p:tgtEl>
                                        <p:attrNameLst>
                                          <p:attrName>ppt_h</p:attrName>
                                        </p:attrNameLst>
                                      </p:cBhvr>
                                      <p:tavLst>
                                        <p:tav tm="0">
                                          <p:val>
                                            <p:strVal val="2/3*#ppt_h"/>
                                          </p:val>
                                        </p:tav>
                                        <p:tav tm="100000">
                                          <p:val>
                                            <p:strVal val="#ppt_h"/>
                                          </p:val>
                                        </p:tav>
                                      </p:tavLst>
                                    </p:anim>
                                  </p:childTnLst>
                                </p:cTn>
                              </p:par>
                              <p:par>
                                <p:cTn id="146" presetID="16" presetClass="entr" presetSubtype="42" fill="hold" nodeType="withEffect">
                                  <p:stCondLst>
                                    <p:cond delay="0"/>
                                  </p:stCondLst>
                                  <p:childTnLst>
                                    <p:set>
                                      <p:cBhvr>
                                        <p:cTn id="147" dur="1" fill="hold">
                                          <p:stCondLst>
                                            <p:cond delay="0"/>
                                          </p:stCondLst>
                                        </p:cTn>
                                        <p:tgtEl>
                                          <p:spTgt spid="4"/>
                                        </p:tgtEl>
                                        <p:attrNameLst>
                                          <p:attrName>style.visibility</p:attrName>
                                        </p:attrNameLst>
                                      </p:cBhvr>
                                      <p:to>
                                        <p:strVal val="visible"/>
                                      </p:to>
                                    </p:set>
                                    <p:animEffect transition="in" filter="barn(outHorizontal)">
                                      <p:cBhvr>
                                        <p:cTn id="148" dur="3000"/>
                                        <p:tgtEl>
                                          <p:spTgt spid="4"/>
                                        </p:tgtEl>
                                      </p:cBhvr>
                                    </p:animEffect>
                                  </p:childTnLst>
                                </p:cTn>
                              </p:par>
                            </p:childTnLst>
                          </p:cTn>
                        </p:par>
                        <p:par>
                          <p:cTn id="149" fill="hold" nodeType="afterGroup">
                            <p:stCondLst>
                              <p:cond delay="6000"/>
                            </p:stCondLst>
                            <p:childTnLst>
                              <p:par>
                                <p:cTn id="150" presetID="40" presetClass="entr" presetSubtype="0" fill="hold" grpId="0" nodeType="afterEffect">
                                  <p:stCondLst>
                                    <p:cond delay="0"/>
                                  </p:stCondLst>
                                  <p:iterate type="lt">
                                    <p:tmPct val="10000"/>
                                  </p:iterate>
                                  <p:childTnLst>
                                    <p:set>
                                      <p:cBhvr>
                                        <p:cTn id="151" dur="1" fill="hold">
                                          <p:stCondLst>
                                            <p:cond delay="0"/>
                                          </p:stCondLst>
                                        </p:cTn>
                                        <p:tgtEl>
                                          <p:spTgt spid="15"/>
                                        </p:tgtEl>
                                        <p:attrNameLst>
                                          <p:attrName>style.visibility</p:attrName>
                                        </p:attrNameLst>
                                      </p:cBhvr>
                                      <p:to>
                                        <p:strVal val="visible"/>
                                      </p:to>
                                    </p:set>
                                    <p:animEffect transition="in" filter="fade">
                                      <p:cBhvr>
                                        <p:cTn id="152" dur="1000"/>
                                        <p:tgtEl>
                                          <p:spTgt spid="15"/>
                                        </p:tgtEl>
                                      </p:cBhvr>
                                    </p:animEffect>
                                    <p:anim calcmode="lin" valueType="num">
                                      <p:cBhvr>
                                        <p:cTn id="153" dur="1000" fill="hold"/>
                                        <p:tgtEl>
                                          <p:spTgt spid="15"/>
                                        </p:tgtEl>
                                        <p:attrNameLst>
                                          <p:attrName>ppt_x</p:attrName>
                                        </p:attrNameLst>
                                      </p:cBhvr>
                                      <p:tavLst>
                                        <p:tav tm="0">
                                          <p:val>
                                            <p:strVal val="#ppt_x-.1"/>
                                          </p:val>
                                        </p:tav>
                                        <p:tav tm="100000">
                                          <p:val>
                                            <p:strVal val="#ppt_x"/>
                                          </p:val>
                                        </p:tav>
                                      </p:tavLst>
                                    </p:anim>
                                    <p:anim calcmode="lin" valueType="num">
                                      <p:cBhvr>
                                        <p:cTn id="15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49.jpg"/>
          <p:cNvPicPr>
            <a:picLocks noChangeAspect="1"/>
          </p:cNvPicPr>
          <p:nvPr/>
        </p:nvPicPr>
        <p:blipFill>
          <a:blip r:embed="rId2" cstate="print"/>
          <a:srcRect r="50558"/>
          <a:stretch>
            <a:fillRect/>
          </a:stretch>
        </p:blipFill>
        <p:spPr bwMode="auto">
          <a:xfrm>
            <a:off x="0" y="0"/>
            <a:ext cx="4572000" cy="5715000"/>
          </a:xfrm>
          <a:prstGeom prst="rect">
            <a:avLst/>
          </a:prstGeom>
          <a:noFill/>
          <a:ln w="9525">
            <a:noFill/>
            <a:miter lim="800000"/>
            <a:headEnd/>
            <a:tailEnd/>
          </a:ln>
        </p:spPr>
      </p:pic>
      <p:pic>
        <p:nvPicPr>
          <p:cNvPr id="4" name="3 Imagen" descr="49.jpg"/>
          <p:cNvPicPr>
            <a:picLocks noChangeAspect="1"/>
          </p:cNvPicPr>
          <p:nvPr/>
        </p:nvPicPr>
        <p:blipFill>
          <a:blip r:embed="rId2" cstate="print"/>
          <a:srcRect l="49440"/>
          <a:stretch>
            <a:fillRect/>
          </a:stretch>
        </p:blipFill>
        <p:spPr bwMode="auto">
          <a:xfrm>
            <a:off x="4572000" y="0"/>
            <a:ext cx="4572000" cy="5715000"/>
          </a:xfrm>
          <a:prstGeom prst="rect">
            <a:avLst/>
          </a:prstGeom>
          <a:noFill/>
          <a:ln w="9525">
            <a:noFill/>
            <a:miter lim="800000"/>
            <a:headEnd/>
            <a:tailEnd/>
          </a:ln>
        </p:spPr>
      </p:pic>
      <p:pic>
        <p:nvPicPr>
          <p:cNvPr id="2" name="Picture 3" descr="C:\Users\Ana María\Desktop\jjj.jpg"/>
          <p:cNvPicPr>
            <a:picLocks noChangeAspect="1" noChangeArrowheads="1"/>
          </p:cNvPicPr>
          <p:nvPr/>
        </p:nvPicPr>
        <p:blipFill>
          <a:blip r:embed="rId2" cstate="print"/>
          <a:srcRect/>
          <a:stretch>
            <a:fillRect/>
          </a:stretch>
        </p:blipFill>
        <p:spPr bwMode="auto">
          <a:xfrm>
            <a:off x="0" y="0"/>
            <a:ext cx="9144000"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611188" y="4657725"/>
            <a:ext cx="7561262"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Incluso en ocasiones cuando la familia no podía desbriznar toda la rosa de azafrán cosechada, se buscaban </a:t>
            </a:r>
            <a:r>
              <a:rPr lang="es-ES" i="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desbriznadoras</a:t>
            </a: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a las que se pagaba pesando el azafrán que desbriznaban.</a:t>
            </a:r>
          </a:p>
        </p:txBody>
      </p:sp>
    </p:spTree>
  </p:cSld>
  <p:clrMapOvr>
    <a:masterClrMapping/>
  </p:clrMapOvr>
  <mc:AlternateContent xmlns:mc="http://schemas.openxmlformats.org/markup-compatibility/2006" xmlns:p14="http://schemas.microsoft.com/office/powerpoint/2010/main">
    <mc:Choice Requires="p14">
      <p:transition spd="slow" p14:dur="3000" advTm="25000">
        <p14:glitter pattern="hexagon"/>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5"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vertical)">
                                      <p:cBhvr>
                                        <p:cTn id="7" dur="3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ppt_w</p:attrName>
                                        </p:attrNameLst>
                                      </p:cBhvr>
                                      <p:tavLst>
                                        <p:tav tm="0">
                                          <p:val>
                                            <p:strVal val="4/3*#ppt_w"/>
                                          </p:val>
                                        </p:tav>
                                        <p:tav tm="100000">
                                          <p:val>
                                            <p:strVal val="#ppt_w"/>
                                          </p:val>
                                        </p:tav>
                                      </p:tavLst>
                                    </p:anim>
                                    <p:anim calcmode="lin" valueType="num">
                                      <p:cBhvr>
                                        <p:cTn id="11" dur="3000" fill="hold"/>
                                        <p:tgtEl>
                                          <p:spTgt spid="2"/>
                                        </p:tgtEl>
                                        <p:attrNameLst>
                                          <p:attrName>ppt_h</p:attrName>
                                        </p:attrNameLst>
                                      </p:cBhvr>
                                      <p:tavLst>
                                        <p:tav tm="0">
                                          <p:val>
                                            <p:strVal val="4/3*#ppt_h"/>
                                          </p:val>
                                        </p:tav>
                                        <p:tav tm="100000">
                                          <p:val>
                                            <p:strVal val="#ppt_h"/>
                                          </p:val>
                                        </p:tav>
                                      </p:tavLst>
                                    </p:anim>
                                  </p:childTnLst>
                                </p:cTn>
                              </p:par>
                              <p:par>
                                <p:cTn id="12" presetID="17" presetClass="entr" presetSubtype="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ppt_x</p:attrName>
                                        </p:attrNameLst>
                                      </p:cBhvr>
                                      <p:tavLst>
                                        <p:tav tm="0">
                                          <p:val>
                                            <p:strVal val="#ppt_x+#ppt_w/2"/>
                                          </p:val>
                                        </p:tav>
                                        <p:tav tm="100000">
                                          <p:val>
                                            <p:strVal val="#ppt_x"/>
                                          </p:val>
                                        </p:tav>
                                      </p:tavLst>
                                    </p:anim>
                                    <p:anim calcmode="lin" valueType="num">
                                      <p:cBhvr>
                                        <p:cTn id="15" dur="3000" fill="hold"/>
                                        <p:tgtEl>
                                          <p:spTgt spid="4"/>
                                        </p:tgtEl>
                                        <p:attrNameLst>
                                          <p:attrName>ppt_y</p:attrName>
                                        </p:attrNameLst>
                                      </p:cBhvr>
                                      <p:tavLst>
                                        <p:tav tm="0">
                                          <p:val>
                                            <p:strVal val="#ppt_y"/>
                                          </p:val>
                                        </p:tav>
                                        <p:tav tm="100000">
                                          <p:val>
                                            <p:strVal val="#ppt_y"/>
                                          </p:val>
                                        </p:tav>
                                      </p:tavLst>
                                    </p:anim>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par>
                                <p:cTn id="18" presetID="17" presetClass="entr" presetSubtype="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ppt_x</p:attrName>
                                        </p:attrNameLst>
                                      </p:cBhvr>
                                      <p:tavLst>
                                        <p:tav tm="0">
                                          <p:val>
                                            <p:strVal val="#ppt_x-#ppt_w/2"/>
                                          </p:val>
                                        </p:tav>
                                        <p:tav tm="100000">
                                          <p:val>
                                            <p:strVal val="#ppt_x"/>
                                          </p:val>
                                        </p:tav>
                                      </p:tavLst>
                                    </p:anim>
                                    <p:anim calcmode="lin" valueType="num">
                                      <p:cBhvr>
                                        <p:cTn id="21" dur="3000" fill="hold"/>
                                        <p:tgtEl>
                                          <p:spTgt spid="5"/>
                                        </p:tgtEl>
                                        <p:attrNameLst>
                                          <p:attrName>ppt_y</p:attrName>
                                        </p:attrNameLst>
                                      </p:cBhvr>
                                      <p:tavLst>
                                        <p:tav tm="0">
                                          <p:val>
                                            <p:strVal val="#ppt_y"/>
                                          </p:val>
                                        </p:tav>
                                        <p:tav tm="100000">
                                          <p:val>
                                            <p:strVal val="#ppt_y"/>
                                          </p:val>
                                        </p:tav>
                                      </p:tavLst>
                                    </p:anim>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strVal val="#ppt_h"/>
                                          </p:val>
                                        </p:tav>
                                        <p:tav tm="100000">
                                          <p:val>
                                            <p:strVal val="#ppt_h"/>
                                          </p:val>
                                        </p:tav>
                                      </p:tavLst>
                                    </p:anim>
                                  </p:childTnLst>
                                </p:cTn>
                              </p:par>
                            </p:childTnLst>
                          </p:cTn>
                        </p:par>
                        <p:par>
                          <p:cTn id="24" fill="hold" nodeType="afterGroup">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357188" y="0"/>
            <a:ext cx="8429625" cy="5715000"/>
          </a:xfrm>
          <a:prstGeom prst="diamond">
            <a:avLst/>
          </a:prstGeom>
          <a:solidFill>
            <a:srgbClr val="8166A2">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6" name="5 Rombo"/>
          <p:cNvSpPr/>
          <p:nvPr/>
        </p:nvSpPr>
        <p:spPr>
          <a:xfrm>
            <a:off x="971550" y="0"/>
            <a:ext cx="7129463" cy="5715000"/>
          </a:xfrm>
          <a:prstGeom prst="diamond">
            <a:avLst/>
          </a:prstGeom>
          <a:solidFill>
            <a:schemeClr val="accent4">
              <a:lumMod val="75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7" name="6 Rombo"/>
          <p:cNvSpPr/>
          <p:nvPr/>
        </p:nvSpPr>
        <p:spPr>
          <a:xfrm>
            <a:off x="1692275" y="0"/>
            <a:ext cx="5759450" cy="5715000"/>
          </a:xfrm>
          <a:prstGeom prst="diamond">
            <a:avLst/>
          </a:prstGeom>
          <a:solidFill>
            <a:schemeClr val="accent4">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8" name="7 Rombo"/>
          <p:cNvSpPr/>
          <p:nvPr/>
        </p:nvSpPr>
        <p:spPr>
          <a:xfrm>
            <a:off x="2268538" y="0"/>
            <a:ext cx="4533900" cy="5715000"/>
          </a:xfrm>
          <a:prstGeom prst="diamond">
            <a:avLst/>
          </a:prstGeom>
          <a:solidFill>
            <a:schemeClr val="accent4">
              <a:lumMod val="75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9" name="8 Rombo"/>
          <p:cNvSpPr/>
          <p:nvPr/>
        </p:nvSpPr>
        <p:spPr>
          <a:xfrm>
            <a:off x="2771775" y="0"/>
            <a:ext cx="3455988" cy="5715000"/>
          </a:xfrm>
          <a:prstGeom prst="diamond">
            <a:avLst/>
          </a:prstGeom>
          <a:solidFill>
            <a:schemeClr val="accent4">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0" name="9 Rombo"/>
          <p:cNvSpPr/>
          <p:nvPr/>
        </p:nvSpPr>
        <p:spPr>
          <a:xfrm>
            <a:off x="3348038" y="0"/>
            <a:ext cx="2305050" cy="5715000"/>
          </a:xfrm>
          <a:prstGeom prst="diamond">
            <a:avLst/>
          </a:prstGeom>
          <a:solidFill>
            <a:schemeClr val="accent4">
              <a:lumMod val="75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1" name="10 CuadroTexto"/>
          <p:cNvSpPr txBox="1"/>
          <p:nvPr/>
        </p:nvSpPr>
        <p:spPr>
          <a:xfrm>
            <a:off x="1403350" y="4873625"/>
            <a:ext cx="6337300"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proceso de mondar la rosa de azafrán dura desde el mediodía, hasta altas horas de la noche.</a:t>
            </a:r>
          </a:p>
        </p:txBody>
      </p:sp>
    </p:spTree>
  </p:cSld>
  <p:clrMapOvr>
    <a:masterClrMapping/>
  </p:clrMapOvr>
  <mc:AlternateContent xmlns:mc="http://schemas.openxmlformats.org/markup-compatibility/2006" xmlns:p14="http://schemas.microsoft.com/office/powerpoint/2010/main">
    <mc:Choice Requires="p14">
      <p:transition spd="slow" p14:dur="3000" advTm="16000">
        <p14:glitter pattern="hexagon"/>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ntr" presetSubtype="10" fill="hold" nodeType="withEffect">
                                  <p:stCondLst>
                                    <p:cond delay="0"/>
                                  </p:stCondLst>
                                  <p:iterate type="lt">
                                    <p:tmPct val="0"/>
                                  </p:iterate>
                                  <p:childTnLst>
                                    <p:set>
                                      <p:cBhvr>
                                        <p:cTn id="6" dur="1" fill="hold">
                                          <p:stCondLst>
                                            <p:cond delay="0"/>
                                          </p:stCondLst>
                                        </p:cTn>
                                        <p:tgtEl>
                                          <p:spTgt spid="5"/>
                                        </p:tgtEl>
                                        <p:attrNameLst>
                                          <p:attrName>style.visibility</p:attrName>
                                        </p:attrNameLst>
                                      </p:cBhvr>
                                      <p:to>
                                        <p:strVal val="visible"/>
                                      </p:to>
                                    </p:set>
                                    <p:anim calcmode="lin" valueType="num">
                                      <p:cBhvr>
                                        <p:cTn id="7" dur="3500" fill="hold"/>
                                        <p:tgtEl>
                                          <p:spTgt spid="5"/>
                                        </p:tgtEl>
                                        <p:attrNameLst>
                                          <p:attrName>ppt_w</p:attrName>
                                        </p:attrNameLst>
                                      </p:cBhvr>
                                      <p:tavLst>
                                        <p:tav tm="0" fmla="#ppt_w*sin(2.5*pi*$)">
                                          <p:val>
                                            <p:fltVal val="0"/>
                                          </p:val>
                                        </p:tav>
                                        <p:tav tm="100000">
                                          <p:val>
                                            <p:fltVal val="1"/>
                                          </p:val>
                                        </p:tav>
                                      </p:tavLst>
                                    </p:anim>
                                    <p:anim calcmode="lin" valueType="num">
                                      <p:cBhvr>
                                        <p:cTn id="8" dur="3500" fill="hold"/>
                                        <p:tgtEl>
                                          <p:spTgt spid="5"/>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iterate type="lt">
                                    <p:tmPct val="0"/>
                                  </p:iterate>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fmla="#ppt_w*sin(2.5*pi*$)">
                                          <p:val>
                                            <p:fltVal val="0"/>
                                          </p:val>
                                        </p:tav>
                                        <p:tav tm="100000">
                                          <p:val>
                                            <p:fltVal val="1"/>
                                          </p:val>
                                        </p:tav>
                                      </p:tavLst>
                                    </p:anim>
                                    <p:anim calcmode="lin" valueType="num">
                                      <p:cBhvr>
                                        <p:cTn id="12" dur="3000" fill="hold"/>
                                        <p:tgtEl>
                                          <p:spTgt spid="6"/>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iterate type="lt">
                                    <p:tmPct val="0"/>
                                  </p:iterate>
                                  <p:childTnLst>
                                    <p:set>
                                      <p:cBhvr>
                                        <p:cTn id="14" dur="1" fill="hold">
                                          <p:stCondLst>
                                            <p:cond delay="0"/>
                                          </p:stCondLst>
                                        </p:cTn>
                                        <p:tgtEl>
                                          <p:spTgt spid="7"/>
                                        </p:tgtEl>
                                        <p:attrNameLst>
                                          <p:attrName>style.visibility</p:attrName>
                                        </p:attrNameLst>
                                      </p:cBhvr>
                                      <p:to>
                                        <p:strVal val="visible"/>
                                      </p:to>
                                    </p:set>
                                    <p:anim calcmode="lin" valueType="num">
                                      <p:cBhvr>
                                        <p:cTn id="15" dur="2500" fill="hold"/>
                                        <p:tgtEl>
                                          <p:spTgt spid="7"/>
                                        </p:tgtEl>
                                        <p:attrNameLst>
                                          <p:attrName>ppt_w</p:attrName>
                                        </p:attrNameLst>
                                      </p:cBhvr>
                                      <p:tavLst>
                                        <p:tav tm="0" fmla="#ppt_w*sin(2.5*pi*$)">
                                          <p:val>
                                            <p:fltVal val="0"/>
                                          </p:val>
                                        </p:tav>
                                        <p:tav tm="100000">
                                          <p:val>
                                            <p:fltVal val="1"/>
                                          </p:val>
                                        </p:tav>
                                      </p:tavLst>
                                    </p:anim>
                                    <p:anim calcmode="lin" valueType="num">
                                      <p:cBhvr>
                                        <p:cTn id="16" dur="2500" fill="hold"/>
                                        <p:tgtEl>
                                          <p:spTgt spid="7"/>
                                        </p:tgtEl>
                                        <p:attrNameLst>
                                          <p:attrName>ppt_h</p:attrName>
                                        </p:attrNameLst>
                                      </p:cBhvr>
                                      <p:tavLst>
                                        <p:tav tm="0">
                                          <p:val>
                                            <p:strVal val="#ppt_h"/>
                                          </p:val>
                                        </p:tav>
                                        <p:tav tm="100000">
                                          <p:val>
                                            <p:strVal val="#ppt_h"/>
                                          </p:val>
                                        </p:tav>
                                      </p:tavLst>
                                    </p:anim>
                                  </p:childTnLst>
                                </p:cTn>
                              </p:par>
                              <p:par>
                                <p:cTn id="17" presetID="19" presetClass="entr" presetSubtype="10" fill="hold" nodeType="withEffect">
                                  <p:stCondLst>
                                    <p:cond delay="0"/>
                                  </p:stCondLst>
                                  <p:iterate type="lt">
                                    <p:tmPct val="0"/>
                                  </p:iterate>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ppt_w</p:attrName>
                                        </p:attrNameLst>
                                      </p:cBhvr>
                                      <p:tavLst>
                                        <p:tav tm="0" fmla="#ppt_w*sin(2.5*pi*$)">
                                          <p:val>
                                            <p:fltVal val="0"/>
                                          </p:val>
                                        </p:tav>
                                        <p:tav tm="100000">
                                          <p:val>
                                            <p:fltVal val="1"/>
                                          </p:val>
                                        </p:tav>
                                      </p:tavLst>
                                    </p:anim>
                                    <p:anim calcmode="lin" valueType="num">
                                      <p:cBhvr>
                                        <p:cTn id="20" dur="2000" fill="hold"/>
                                        <p:tgtEl>
                                          <p:spTgt spid="8"/>
                                        </p:tgtEl>
                                        <p:attrNameLst>
                                          <p:attrName>ppt_h</p:attrName>
                                        </p:attrNameLst>
                                      </p:cBhvr>
                                      <p:tavLst>
                                        <p:tav tm="0">
                                          <p:val>
                                            <p:strVal val="#ppt_h"/>
                                          </p:val>
                                        </p:tav>
                                        <p:tav tm="100000">
                                          <p:val>
                                            <p:strVal val="#ppt_h"/>
                                          </p:val>
                                        </p:tav>
                                      </p:tavLst>
                                    </p:anim>
                                  </p:childTnLst>
                                </p:cTn>
                              </p:par>
                              <p:par>
                                <p:cTn id="21" presetID="19" presetClass="entr" presetSubtype="10" fill="hold" nodeType="withEffect">
                                  <p:stCondLst>
                                    <p:cond delay="0"/>
                                  </p:stCondLst>
                                  <p:iterate type="lt">
                                    <p:tmPct val="0"/>
                                  </p:iterate>
                                  <p:childTnLst>
                                    <p:set>
                                      <p:cBhvr>
                                        <p:cTn id="22" dur="1" fill="hold">
                                          <p:stCondLst>
                                            <p:cond delay="0"/>
                                          </p:stCondLst>
                                        </p:cTn>
                                        <p:tgtEl>
                                          <p:spTgt spid="9"/>
                                        </p:tgtEl>
                                        <p:attrNameLst>
                                          <p:attrName>style.visibility</p:attrName>
                                        </p:attrNameLst>
                                      </p:cBhvr>
                                      <p:to>
                                        <p:strVal val="visible"/>
                                      </p:to>
                                    </p:set>
                                    <p:anim calcmode="lin" valueType="num">
                                      <p:cBhvr>
                                        <p:cTn id="23" dur="1500" fill="hold"/>
                                        <p:tgtEl>
                                          <p:spTgt spid="9"/>
                                        </p:tgtEl>
                                        <p:attrNameLst>
                                          <p:attrName>ppt_w</p:attrName>
                                        </p:attrNameLst>
                                      </p:cBhvr>
                                      <p:tavLst>
                                        <p:tav tm="0" fmla="#ppt_w*sin(2.5*pi*$)">
                                          <p:val>
                                            <p:fltVal val="0"/>
                                          </p:val>
                                        </p:tav>
                                        <p:tav tm="100000">
                                          <p:val>
                                            <p:fltVal val="1"/>
                                          </p:val>
                                        </p:tav>
                                      </p:tavLst>
                                    </p:anim>
                                    <p:anim calcmode="lin" valueType="num">
                                      <p:cBhvr>
                                        <p:cTn id="24" dur="1500" fill="hold"/>
                                        <p:tgtEl>
                                          <p:spTgt spid="9"/>
                                        </p:tgtEl>
                                        <p:attrNameLst>
                                          <p:attrName>ppt_h</p:attrName>
                                        </p:attrNameLst>
                                      </p:cBhvr>
                                      <p:tavLst>
                                        <p:tav tm="0">
                                          <p:val>
                                            <p:strVal val="#ppt_h"/>
                                          </p:val>
                                        </p:tav>
                                        <p:tav tm="100000">
                                          <p:val>
                                            <p:strVal val="#ppt_h"/>
                                          </p:val>
                                        </p:tav>
                                      </p:tavLst>
                                    </p:anim>
                                  </p:childTnLst>
                                </p:cTn>
                              </p:par>
                              <p:par>
                                <p:cTn id="25" presetID="19" presetClass="entr" presetSubtype="10" fill="hold" nodeType="withEffect">
                                  <p:stCondLst>
                                    <p:cond delay="0"/>
                                  </p:stCondLst>
                                  <p:iterate type="lt">
                                    <p:tmPct val="0"/>
                                  </p:iterate>
                                  <p:childTnLst>
                                    <p:set>
                                      <p:cBhvr>
                                        <p:cTn id="26" dur="1" fill="hold">
                                          <p:stCondLst>
                                            <p:cond delay="0"/>
                                          </p:stCondLst>
                                        </p:cTn>
                                        <p:tgtEl>
                                          <p:spTgt spid="10"/>
                                        </p:tgtEl>
                                        <p:attrNameLst>
                                          <p:attrName>style.visibility</p:attrName>
                                        </p:attrNameLst>
                                      </p:cBhvr>
                                      <p:to>
                                        <p:strVal val="visible"/>
                                      </p:to>
                                    </p:set>
                                    <p:anim calcmode="lin" valueType="num">
                                      <p:cBhvr>
                                        <p:cTn id="27" dur="1000" fill="hold"/>
                                        <p:tgtEl>
                                          <p:spTgt spid="10"/>
                                        </p:tgtEl>
                                        <p:attrNameLst>
                                          <p:attrName>ppt_w</p:attrName>
                                        </p:attrNameLst>
                                      </p:cBhvr>
                                      <p:tavLst>
                                        <p:tav tm="0" fmla="#ppt_w*sin(2.5*pi*$)">
                                          <p:val>
                                            <p:fltVal val="0"/>
                                          </p:val>
                                        </p:tav>
                                        <p:tav tm="100000">
                                          <p:val>
                                            <p:fltVal val="1"/>
                                          </p:val>
                                        </p:tav>
                                      </p:tavLst>
                                    </p:anim>
                                    <p:anim calcmode="lin" valueType="num">
                                      <p:cBhvr>
                                        <p:cTn id="28" dur="1000" fill="hold"/>
                                        <p:tgtEl>
                                          <p:spTgt spid="10"/>
                                        </p:tgtEl>
                                        <p:attrNameLst>
                                          <p:attrName>ppt_h</p:attrName>
                                        </p:attrNameLst>
                                      </p:cBhvr>
                                      <p:tavLst>
                                        <p:tav tm="0">
                                          <p:val>
                                            <p:strVal val="#ppt_h"/>
                                          </p:val>
                                        </p:tav>
                                        <p:tav tm="100000">
                                          <p:val>
                                            <p:strVal val="#ppt_h"/>
                                          </p:val>
                                        </p:tav>
                                      </p:tavLst>
                                    </p:anim>
                                  </p:childTnLst>
                                </p:cTn>
                              </p:par>
                              <p:par>
                                <p:cTn id="29" presetID="20" presetClass="entr" presetSubtype="0" fill="hold" nodeType="withEffect">
                                  <p:stCondLst>
                                    <p:cond delay="0"/>
                                  </p:stCondLst>
                                  <p:iterate type="lt">
                                    <p:tmPct val="0"/>
                                  </p:iterate>
                                  <p:childTnLst>
                                    <p:set>
                                      <p:cBhvr>
                                        <p:cTn id="30" dur="1" fill="hold">
                                          <p:stCondLst>
                                            <p:cond delay="0"/>
                                          </p:stCondLst>
                                        </p:cTn>
                                        <p:tgtEl>
                                          <p:spTgt spid="5"/>
                                        </p:tgtEl>
                                        <p:attrNameLst>
                                          <p:attrName>style.visibility</p:attrName>
                                        </p:attrNameLst>
                                      </p:cBhvr>
                                      <p:to>
                                        <p:strVal val="visible"/>
                                      </p:to>
                                    </p:set>
                                    <p:animEffect transition="in" filter="wedge">
                                      <p:cBhvr>
                                        <p:cTn id="31" dur="3500"/>
                                        <p:tgtEl>
                                          <p:spTgt spid="5"/>
                                        </p:tgtEl>
                                      </p:cBhvr>
                                    </p:animEffect>
                                  </p:childTnLst>
                                </p:cTn>
                              </p:par>
                              <p:par>
                                <p:cTn id="32" presetID="20" presetClass="entr" presetSubtype="0" fill="hold" nodeType="withEffect">
                                  <p:stCondLst>
                                    <p:cond delay="0"/>
                                  </p:stCondLst>
                                  <p:iterate type="lt">
                                    <p:tmPct val="0"/>
                                  </p:iterate>
                                  <p:childTnLst>
                                    <p:set>
                                      <p:cBhvr>
                                        <p:cTn id="33" dur="1" fill="hold">
                                          <p:stCondLst>
                                            <p:cond delay="0"/>
                                          </p:stCondLst>
                                        </p:cTn>
                                        <p:tgtEl>
                                          <p:spTgt spid="6"/>
                                        </p:tgtEl>
                                        <p:attrNameLst>
                                          <p:attrName>style.visibility</p:attrName>
                                        </p:attrNameLst>
                                      </p:cBhvr>
                                      <p:to>
                                        <p:strVal val="visible"/>
                                      </p:to>
                                    </p:set>
                                    <p:animEffect transition="in" filter="wedge">
                                      <p:cBhvr>
                                        <p:cTn id="34" dur="3000"/>
                                        <p:tgtEl>
                                          <p:spTgt spid="6"/>
                                        </p:tgtEl>
                                      </p:cBhvr>
                                    </p:animEffect>
                                  </p:childTnLst>
                                </p:cTn>
                              </p:par>
                              <p:par>
                                <p:cTn id="35" presetID="20" presetClass="entr" presetSubtype="0" fill="hold" nodeType="withEffect">
                                  <p:stCondLst>
                                    <p:cond delay="0"/>
                                  </p:stCondLst>
                                  <p:iterate type="lt">
                                    <p:tmPct val="0"/>
                                  </p:iterate>
                                  <p:childTnLst>
                                    <p:set>
                                      <p:cBhvr>
                                        <p:cTn id="36" dur="1" fill="hold">
                                          <p:stCondLst>
                                            <p:cond delay="0"/>
                                          </p:stCondLst>
                                        </p:cTn>
                                        <p:tgtEl>
                                          <p:spTgt spid="7"/>
                                        </p:tgtEl>
                                        <p:attrNameLst>
                                          <p:attrName>style.visibility</p:attrName>
                                        </p:attrNameLst>
                                      </p:cBhvr>
                                      <p:to>
                                        <p:strVal val="visible"/>
                                      </p:to>
                                    </p:set>
                                    <p:animEffect transition="in" filter="wedge">
                                      <p:cBhvr>
                                        <p:cTn id="37" dur="2500"/>
                                        <p:tgtEl>
                                          <p:spTgt spid="7"/>
                                        </p:tgtEl>
                                      </p:cBhvr>
                                    </p:animEffect>
                                  </p:childTnLst>
                                </p:cTn>
                              </p:par>
                              <p:par>
                                <p:cTn id="38" presetID="20" presetClass="entr" presetSubtype="0" fill="hold" nodeType="withEffect">
                                  <p:stCondLst>
                                    <p:cond delay="0"/>
                                  </p:stCondLst>
                                  <p:iterate type="lt">
                                    <p:tmPct val="0"/>
                                  </p:iterate>
                                  <p:childTnLst>
                                    <p:set>
                                      <p:cBhvr>
                                        <p:cTn id="39" dur="1" fill="hold">
                                          <p:stCondLst>
                                            <p:cond delay="0"/>
                                          </p:stCondLst>
                                        </p:cTn>
                                        <p:tgtEl>
                                          <p:spTgt spid="8"/>
                                        </p:tgtEl>
                                        <p:attrNameLst>
                                          <p:attrName>style.visibility</p:attrName>
                                        </p:attrNameLst>
                                      </p:cBhvr>
                                      <p:to>
                                        <p:strVal val="visible"/>
                                      </p:to>
                                    </p:set>
                                    <p:animEffect transition="in" filter="wedge">
                                      <p:cBhvr>
                                        <p:cTn id="40" dur="2000"/>
                                        <p:tgtEl>
                                          <p:spTgt spid="8"/>
                                        </p:tgtEl>
                                      </p:cBhvr>
                                    </p:animEffect>
                                  </p:childTnLst>
                                </p:cTn>
                              </p:par>
                              <p:par>
                                <p:cTn id="41" presetID="20" presetClass="entr" presetSubtype="0" fill="hold" nodeType="withEffect">
                                  <p:stCondLst>
                                    <p:cond delay="0"/>
                                  </p:stCondLst>
                                  <p:iterate type="lt">
                                    <p:tmPct val="0"/>
                                  </p:iterate>
                                  <p:childTnLst>
                                    <p:set>
                                      <p:cBhvr>
                                        <p:cTn id="42" dur="1" fill="hold">
                                          <p:stCondLst>
                                            <p:cond delay="0"/>
                                          </p:stCondLst>
                                        </p:cTn>
                                        <p:tgtEl>
                                          <p:spTgt spid="9"/>
                                        </p:tgtEl>
                                        <p:attrNameLst>
                                          <p:attrName>style.visibility</p:attrName>
                                        </p:attrNameLst>
                                      </p:cBhvr>
                                      <p:to>
                                        <p:strVal val="visible"/>
                                      </p:to>
                                    </p:set>
                                    <p:animEffect transition="in" filter="wedge">
                                      <p:cBhvr>
                                        <p:cTn id="43" dur="1500"/>
                                        <p:tgtEl>
                                          <p:spTgt spid="9"/>
                                        </p:tgtEl>
                                      </p:cBhvr>
                                    </p:animEffect>
                                  </p:childTnLst>
                                </p:cTn>
                              </p:par>
                              <p:par>
                                <p:cTn id="44" presetID="20" presetClass="entr" presetSubtype="0" fill="hold" nodeType="withEffect">
                                  <p:stCondLst>
                                    <p:cond delay="0"/>
                                  </p:stCondLst>
                                  <p:iterate type="lt">
                                    <p:tmPct val="0"/>
                                  </p:iterate>
                                  <p:childTnLst>
                                    <p:set>
                                      <p:cBhvr>
                                        <p:cTn id="45" dur="1" fill="hold">
                                          <p:stCondLst>
                                            <p:cond delay="0"/>
                                          </p:stCondLst>
                                        </p:cTn>
                                        <p:tgtEl>
                                          <p:spTgt spid="10"/>
                                        </p:tgtEl>
                                        <p:attrNameLst>
                                          <p:attrName>style.visibility</p:attrName>
                                        </p:attrNameLst>
                                      </p:cBhvr>
                                      <p:to>
                                        <p:strVal val="visible"/>
                                      </p:to>
                                    </p:set>
                                    <p:animEffect transition="in" filter="wedge">
                                      <p:cBhvr>
                                        <p:cTn id="46" dur="1000"/>
                                        <p:tgtEl>
                                          <p:spTgt spid="10"/>
                                        </p:tgtEl>
                                      </p:cBhvr>
                                    </p:animEffect>
                                  </p:childTnLst>
                                </p:cTn>
                              </p:par>
                              <p:par>
                                <p:cTn id="47" presetID="19" presetClass="exit" presetSubtype="10" fill="hold" nodeType="withEffect">
                                  <p:stCondLst>
                                    <p:cond delay="0"/>
                                  </p:stCondLst>
                                  <p:iterate type="lt">
                                    <p:tmPct val="0"/>
                                  </p:iterate>
                                  <p:childTnLst>
                                    <p:anim calcmode="lin" valueType="num">
                                      <p:cBhvr>
                                        <p:cTn id="48" dur="3500"/>
                                        <p:tgtEl>
                                          <p:spTgt spid="5"/>
                                        </p:tgtEl>
                                        <p:attrNameLst>
                                          <p:attrName>ppt_h</p:attrName>
                                        </p:attrNameLst>
                                      </p:cBhvr>
                                      <p:tavLst>
                                        <p:tav tm="0">
                                          <p:val>
                                            <p:strVal val="ppt_h"/>
                                          </p:val>
                                        </p:tav>
                                        <p:tav tm="100000">
                                          <p:val>
                                            <p:strVal val="ppt_h"/>
                                          </p:val>
                                        </p:tav>
                                      </p:tavLst>
                                    </p:anim>
                                    <p:anim calcmode="lin" valueType="num">
                                      <p:cBhvr>
                                        <p:cTn id="49" dur="35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0" dur="1" fill="hold">
                                          <p:stCondLst>
                                            <p:cond delay="3499"/>
                                          </p:stCondLst>
                                        </p:cTn>
                                        <p:tgtEl>
                                          <p:spTgt spid="5"/>
                                        </p:tgtEl>
                                        <p:attrNameLst>
                                          <p:attrName>style.visibility</p:attrName>
                                        </p:attrNameLst>
                                      </p:cBhvr>
                                      <p:to>
                                        <p:strVal val="hidden"/>
                                      </p:to>
                                    </p:set>
                                  </p:childTnLst>
                                </p:cTn>
                              </p:par>
                              <p:par>
                                <p:cTn id="51" presetID="19" presetClass="exit" presetSubtype="10" fill="hold" nodeType="withEffect">
                                  <p:stCondLst>
                                    <p:cond delay="0"/>
                                  </p:stCondLst>
                                  <p:iterate type="lt">
                                    <p:tmPct val="0"/>
                                  </p:iterate>
                                  <p:childTnLst>
                                    <p:anim calcmode="lin" valueType="num">
                                      <p:cBhvr>
                                        <p:cTn id="52" dur="3000"/>
                                        <p:tgtEl>
                                          <p:spTgt spid="6"/>
                                        </p:tgtEl>
                                        <p:attrNameLst>
                                          <p:attrName>ppt_h</p:attrName>
                                        </p:attrNameLst>
                                      </p:cBhvr>
                                      <p:tavLst>
                                        <p:tav tm="0">
                                          <p:val>
                                            <p:strVal val="ppt_h"/>
                                          </p:val>
                                        </p:tav>
                                        <p:tav tm="100000">
                                          <p:val>
                                            <p:strVal val="ppt_h"/>
                                          </p:val>
                                        </p:tav>
                                      </p:tavLst>
                                    </p:anim>
                                    <p:anim calcmode="lin" valueType="num">
                                      <p:cBhvr>
                                        <p:cTn id="53"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4" dur="1" fill="hold">
                                          <p:stCondLst>
                                            <p:cond delay="2999"/>
                                          </p:stCondLst>
                                        </p:cTn>
                                        <p:tgtEl>
                                          <p:spTgt spid="6"/>
                                        </p:tgtEl>
                                        <p:attrNameLst>
                                          <p:attrName>style.visibility</p:attrName>
                                        </p:attrNameLst>
                                      </p:cBhvr>
                                      <p:to>
                                        <p:strVal val="hidden"/>
                                      </p:to>
                                    </p:set>
                                  </p:childTnLst>
                                </p:cTn>
                              </p:par>
                              <p:par>
                                <p:cTn id="55" presetID="19" presetClass="exit" presetSubtype="10" fill="hold" nodeType="withEffect">
                                  <p:stCondLst>
                                    <p:cond delay="0"/>
                                  </p:stCondLst>
                                  <p:iterate type="lt">
                                    <p:tmPct val="0"/>
                                  </p:iterate>
                                  <p:childTnLst>
                                    <p:anim calcmode="lin" valueType="num">
                                      <p:cBhvr>
                                        <p:cTn id="56" dur="2500"/>
                                        <p:tgtEl>
                                          <p:spTgt spid="7"/>
                                        </p:tgtEl>
                                        <p:attrNameLst>
                                          <p:attrName>ppt_h</p:attrName>
                                        </p:attrNameLst>
                                      </p:cBhvr>
                                      <p:tavLst>
                                        <p:tav tm="0">
                                          <p:val>
                                            <p:strVal val="ppt_h"/>
                                          </p:val>
                                        </p:tav>
                                        <p:tav tm="100000">
                                          <p:val>
                                            <p:strVal val="ppt_h"/>
                                          </p:val>
                                        </p:tav>
                                      </p:tavLst>
                                    </p:anim>
                                    <p:anim calcmode="lin" valueType="num">
                                      <p:cBhvr>
                                        <p:cTn id="57" dur="25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8" dur="1" fill="hold">
                                          <p:stCondLst>
                                            <p:cond delay="2499"/>
                                          </p:stCondLst>
                                        </p:cTn>
                                        <p:tgtEl>
                                          <p:spTgt spid="7"/>
                                        </p:tgtEl>
                                        <p:attrNameLst>
                                          <p:attrName>style.visibility</p:attrName>
                                        </p:attrNameLst>
                                      </p:cBhvr>
                                      <p:to>
                                        <p:strVal val="hidden"/>
                                      </p:to>
                                    </p:set>
                                  </p:childTnLst>
                                </p:cTn>
                              </p:par>
                              <p:par>
                                <p:cTn id="59" presetID="19" presetClass="exit" presetSubtype="10" fill="hold" nodeType="withEffect">
                                  <p:stCondLst>
                                    <p:cond delay="0"/>
                                  </p:stCondLst>
                                  <p:iterate type="lt">
                                    <p:tmPct val="0"/>
                                  </p:iterate>
                                  <p:childTnLst>
                                    <p:anim calcmode="lin" valueType="num">
                                      <p:cBhvr>
                                        <p:cTn id="60" dur="2000"/>
                                        <p:tgtEl>
                                          <p:spTgt spid="8"/>
                                        </p:tgtEl>
                                        <p:attrNameLst>
                                          <p:attrName>ppt_h</p:attrName>
                                        </p:attrNameLst>
                                      </p:cBhvr>
                                      <p:tavLst>
                                        <p:tav tm="0">
                                          <p:val>
                                            <p:strVal val="ppt_h"/>
                                          </p:val>
                                        </p:tav>
                                        <p:tav tm="100000">
                                          <p:val>
                                            <p:strVal val="ppt_h"/>
                                          </p:val>
                                        </p:tav>
                                      </p:tavLst>
                                    </p:anim>
                                    <p:anim calcmode="lin" valueType="num">
                                      <p:cBhvr>
                                        <p:cTn id="61"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2" dur="1" fill="hold">
                                          <p:stCondLst>
                                            <p:cond delay="1999"/>
                                          </p:stCondLst>
                                        </p:cTn>
                                        <p:tgtEl>
                                          <p:spTgt spid="8"/>
                                        </p:tgtEl>
                                        <p:attrNameLst>
                                          <p:attrName>style.visibility</p:attrName>
                                        </p:attrNameLst>
                                      </p:cBhvr>
                                      <p:to>
                                        <p:strVal val="hidden"/>
                                      </p:to>
                                    </p:set>
                                  </p:childTnLst>
                                </p:cTn>
                              </p:par>
                              <p:par>
                                <p:cTn id="63" presetID="19" presetClass="exit" presetSubtype="10" fill="hold" nodeType="withEffect">
                                  <p:stCondLst>
                                    <p:cond delay="0"/>
                                  </p:stCondLst>
                                  <p:iterate type="lt">
                                    <p:tmPct val="0"/>
                                  </p:iterate>
                                  <p:childTnLst>
                                    <p:anim calcmode="lin" valueType="num">
                                      <p:cBhvr>
                                        <p:cTn id="64" dur="1500"/>
                                        <p:tgtEl>
                                          <p:spTgt spid="9"/>
                                        </p:tgtEl>
                                        <p:attrNameLst>
                                          <p:attrName>ppt_h</p:attrName>
                                        </p:attrNameLst>
                                      </p:cBhvr>
                                      <p:tavLst>
                                        <p:tav tm="0">
                                          <p:val>
                                            <p:strVal val="ppt_h"/>
                                          </p:val>
                                        </p:tav>
                                        <p:tav tm="100000">
                                          <p:val>
                                            <p:strVal val="ppt_h"/>
                                          </p:val>
                                        </p:tav>
                                      </p:tavLst>
                                    </p:anim>
                                    <p:anim calcmode="lin" valueType="num">
                                      <p:cBhvr>
                                        <p:cTn id="65" dur="15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6" dur="1" fill="hold">
                                          <p:stCondLst>
                                            <p:cond delay="1499"/>
                                          </p:stCondLst>
                                        </p:cTn>
                                        <p:tgtEl>
                                          <p:spTgt spid="9"/>
                                        </p:tgtEl>
                                        <p:attrNameLst>
                                          <p:attrName>style.visibility</p:attrName>
                                        </p:attrNameLst>
                                      </p:cBhvr>
                                      <p:to>
                                        <p:strVal val="hidden"/>
                                      </p:to>
                                    </p:set>
                                  </p:childTnLst>
                                </p:cTn>
                              </p:par>
                              <p:par>
                                <p:cTn id="67" presetID="19" presetClass="exit" presetSubtype="10" fill="hold" nodeType="withEffect">
                                  <p:stCondLst>
                                    <p:cond delay="0"/>
                                  </p:stCondLst>
                                  <p:iterate type="lt">
                                    <p:tmPct val="0"/>
                                  </p:iterate>
                                  <p:childTnLst>
                                    <p:anim calcmode="lin" valueType="num">
                                      <p:cBhvr>
                                        <p:cTn id="68" dur="1000"/>
                                        <p:tgtEl>
                                          <p:spTgt spid="10"/>
                                        </p:tgtEl>
                                        <p:attrNameLst>
                                          <p:attrName>ppt_h</p:attrName>
                                        </p:attrNameLst>
                                      </p:cBhvr>
                                      <p:tavLst>
                                        <p:tav tm="0">
                                          <p:val>
                                            <p:strVal val="ppt_h"/>
                                          </p:val>
                                        </p:tav>
                                        <p:tav tm="100000">
                                          <p:val>
                                            <p:strVal val="ppt_h"/>
                                          </p:val>
                                        </p:tav>
                                      </p:tavLst>
                                    </p:anim>
                                    <p:anim calcmode="lin" valueType="num">
                                      <p:cBhvr>
                                        <p:cTn id="69" dur="1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0" dur="1" fill="hold">
                                          <p:stCondLst>
                                            <p:cond delay="999"/>
                                          </p:stCondLst>
                                        </p:cTn>
                                        <p:tgtEl>
                                          <p:spTgt spid="10"/>
                                        </p:tgtEl>
                                        <p:attrNameLst>
                                          <p:attrName>style.visibility</p:attrName>
                                        </p:attrNameLst>
                                      </p:cBhvr>
                                      <p:to>
                                        <p:strVal val="hidden"/>
                                      </p:to>
                                    </p:set>
                                  </p:childTnLst>
                                </p:cTn>
                              </p:par>
                              <p:par>
                                <p:cTn id="71" presetID="20" presetClass="exit" presetSubtype="0" fill="hold" nodeType="withEffect">
                                  <p:stCondLst>
                                    <p:cond delay="0"/>
                                  </p:stCondLst>
                                  <p:iterate type="lt">
                                    <p:tmPct val="0"/>
                                  </p:iterate>
                                  <p:childTnLst>
                                    <p:animEffect transition="out" filter="wedge">
                                      <p:cBhvr>
                                        <p:cTn id="72" dur="3500"/>
                                        <p:tgtEl>
                                          <p:spTgt spid="5"/>
                                        </p:tgtEl>
                                      </p:cBhvr>
                                    </p:animEffect>
                                    <p:set>
                                      <p:cBhvr>
                                        <p:cTn id="73" dur="1" fill="hold">
                                          <p:stCondLst>
                                            <p:cond delay="3499"/>
                                          </p:stCondLst>
                                        </p:cTn>
                                        <p:tgtEl>
                                          <p:spTgt spid="5"/>
                                        </p:tgtEl>
                                        <p:attrNameLst>
                                          <p:attrName>style.visibility</p:attrName>
                                        </p:attrNameLst>
                                      </p:cBhvr>
                                      <p:to>
                                        <p:strVal val="hidden"/>
                                      </p:to>
                                    </p:set>
                                  </p:childTnLst>
                                </p:cTn>
                              </p:par>
                              <p:par>
                                <p:cTn id="74" presetID="20" presetClass="exit" presetSubtype="0" fill="hold" nodeType="withEffect">
                                  <p:stCondLst>
                                    <p:cond delay="0"/>
                                  </p:stCondLst>
                                  <p:iterate type="lt">
                                    <p:tmPct val="0"/>
                                  </p:iterate>
                                  <p:childTnLst>
                                    <p:animEffect transition="out" filter="wedge">
                                      <p:cBhvr>
                                        <p:cTn id="75" dur="3000"/>
                                        <p:tgtEl>
                                          <p:spTgt spid="6"/>
                                        </p:tgtEl>
                                      </p:cBhvr>
                                    </p:animEffect>
                                    <p:set>
                                      <p:cBhvr>
                                        <p:cTn id="76" dur="1" fill="hold">
                                          <p:stCondLst>
                                            <p:cond delay="2999"/>
                                          </p:stCondLst>
                                        </p:cTn>
                                        <p:tgtEl>
                                          <p:spTgt spid="6"/>
                                        </p:tgtEl>
                                        <p:attrNameLst>
                                          <p:attrName>style.visibility</p:attrName>
                                        </p:attrNameLst>
                                      </p:cBhvr>
                                      <p:to>
                                        <p:strVal val="hidden"/>
                                      </p:to>
                                    </p:set>
                                  </p:childTnLst>
                                </p:cTn>
                              </p:par>
                              <p:par>
                                <p:cTn id="77" presetID="20" presetClass="exit" presetSubtype="0" fill="hold" nodeType="withEffect">
                                  <p:stCondLst>
                                    <p:cond delay="0"/>
                                  </p:stCondLst>
                                  <p:iterate type="lt">
                                    <p:tmPct val="0"/>
                                  </p:iterate>
                                  <p:childTnLst>
                                    <p:animEffect transition="out" filter="wedge">
                                      <p:cBhvr>
                                        <p:cTn id="78" dur="2500"/>
                                        <p:tgtEl>
                                          <p:spTgt spid="7"/>
                                        </p:tgtEl>
                                      </p:cBhvr>
                                    </p:animEffect>
                                    <p:set>
                                      <p:cBhvr>
                                        <p:cTn id="79" dur="1" fill="hold">
                                          <p:stCondLst>
                                            <p:cond delay="2499"/>
                                          </p:stCondLst>
                                        </p:cTn>
                                        <p:tgtEl>
                                          <p:spTgt spid="7"/>
                                        </p:tgtEl>
                                        <p:attrNameLst>
                                          <p:attrName>style.visibility</p:attrName>
                                        </p:attrNameLst>
                                      </p:cBhvr>
                                      <p:to>
                                        <p:strVal val="hidden"/>
                                      </p:to>
                                    </p:set>
                                  </p:childTnLst>
                                </p:cTn>
                              </p:par>
                              <p:par>
                                <p:cTn id="80" presetID="20" presetClass="exit" presetSubtype="0" fill="hold" nodeType="withEffect">
                                  <p:stCondLst>
                                    <p:cond delay="0"/>
                                  </p:stCondLst>
                                  <p:iterate type="lt">
                                    <p:tmPct val="0"/>
                                  </p:iterate>
                                  <p:childTnLst>
                                    <p:animEffect transition="out" filter="wedge">
                                      <p:cBhvr>
                                        <p:cTn id="81" dur="2000"/>
                                        <p:tgtEl>
                                          <p:spTgt spid="8"/>
                                        </p:tgtEl>
                                      </p:cBhvr>
                                    </p:animEffect>
                                    <p:set>
                                      <p:cBhvr>
                                        <p:cTn id="82" dur="1" fill="hold">
                                          <p:stCondLst>
                                            <p:cond delay="1999"/>
                                          </p:stCondLst>
                                        </p:cTn>
                                        <p:tgtEl>
                                          <p:spTgt spid="8"/>
                                        </p:tgtEl>
                                        <p:attrNameLst>
                                          <p:attrName>style.visibility</p:attrName>
                                        </p:attrNameLst>
                                      </p:cBhvr>
                                      <p:to>
                                        <p:strVal val="hidden"/>
                                      </p:to>
                                    </p:set>
                                  </p:childTnLst>
                                </p:cTn>
                              </p:par>
                              <p:par>
                                <p:cTn id="83" presetID="20" presetClass="exit" presetSubtype="0" fill="hold" nodeType="withEffect">
                                  <p:stCondLst>
                                    <p:cond delay="0"/>
                                  </p:stCondLst>
                                  <p:iterate type="lt">
                                    <p:tmPct val="0"/>
                                  </p:iterate>
                                  <p:childTnLst>
                                    <p:animEffect transition="out" filter="wedge">
                                      <p:cBhvr>
                                        <p:cTn id="84" dur="1500"/>
                                        <p:tgtEl>
                                          <p:spTgt spid="9"/>
                                        </p:tgtEl>
                                      </p:cBhvr>
                                    </p:animEffect>
                                    <p:set>
                                      <p:cBhvr>
                                        <p:cTn id="85" dur="1" fill="hold">
                                          <p:stCondLst>
                                            <p:cond delay="1499"/>
                                          </p:stCondLst>
                                        </p:cTn>
                                        <p:tgtEl>
                                          <p:spTgt spid="9"/>
                                        </p:tgtEl>
                                        <p:attrNameLst>
                                          <p:attrName>style.visibility</p:attrName>
                                        </p:attrNameLst>
                                      </p:cBhvr>
                                      <p:to>
                                        <p:strVal val="hidden"/>
                                      </p:to>
                                    </p:set>
                                  </p:childTnLst>
                                </p:cTn>
                              </p:par>
                              <p:par>
                                <p:cTn id="86" presetID="20" presetClass="exit" presetSubtype="0" fill="hold" nodeType="withEffect">
                                  <p:stCondLst>
                                    <p:cond delay="0"/>
                                  </p:stCondLst>
                                  <p:iterate type="lt">
                                    <p:tmPct val="0"/>
                                  </p:iterate>
                                  <p:childTnLst>
                                    <p:animEffect transition="out" filter="wedge">
                                      <p:cBhvr>
                                        <p:cTn id="87" dur="1000"/>
                                        <p:tgtEl>
                                          <p:spTgt spid="10"/>
                                        </p:tgtEl>
                                      </p:cBhvr>
                                    </p:animEffect>
                                    <p:set>
                                      <p:cBhvr>
                                        <p:cTn id="88" dur="1" fill="hold">
                                          <p:stCondLst>
                                            <p:cond delay="999"/>
                                          </p:stCondLst>
                                        </p:cTn>
                                        <p:tgtEl>
                                          <p:spTgt spid="10"/>
                                        </p:tgtEl>
                                        <p:attrNameLst>
                                          <p:attrName>style.visibility</p:attrName>
                                        </p:attrNameLst>
                                      </p:cBhvr>
                                      <p:to>
                                        <p:strVal val="hidden"/>
                                      </p:to>
                                    </p:set>
                                  </p:childTnLst>
                                </p:cTn>
                              </p:par>
                              <p:par>
                                <p:cTn id="89" presetID="23" presetClass="entr" presetSubtype="288"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 calcmode="lin" valueType="num">
                                      <p:cBhvr>
                                        <p:cTn id="91" dur="3500" fill="hold"/>
                                        <p:tgtEl>
                                          <p:spTgt spid="4"/>
                                        </p:tgtEl>
                                        <p:attrNameLst>
                                          <p:attrName>ppt_w</p:attrName>
                                        </p:attrNameLst>
                                      </p:cBhvr>
                                      <p:tavLst>
                                        <p:tav tm="0">
                                          <p:val>
                                            <p:strVal val="4/3*#ppt_w"/>
                                          </p:val>
                                        </p:tav>
                                        <p:tav tm="100000">
                                          <p:val>
                                            <p:strVal val="#ppt_w"/>
                                          </p:val>
                                        </p:tav>
                                      </p:tavLst>
                                    </p:anim>
                                    <p:anim calcmode="lin" valueType="num">
                                      <p:cBhvr>
                                        <p:cTn id="92" dur="3500" fill="hold"/>
                                        <p:tgtEl>
                                          <p:spTgt spid="4"/>
                                        </p:tgtEl>
                                        <p:attrNameLst>
                                          <p:attrName>ppt_h</p:attrName>
                                        </p:attrNameLst>
                                      </p:cBhvr>
                                      <p:tavLst>
                                        <p:tav tm="0">
                                          <p:val>
                                            <p:strVal val="4/3*#ppt_h"/>
                                          </p:val>
                                        </p:tav>
                                        <p:tav tm="100000">
                                          <p:val>
                                            <p:strVal val="#ppt_h"/>
                                          </p:val>
                                        </p:tav>
                                      </p:tavLst>
                                    </p:anim>
                                  </p:childTnLst>
                                </p:cTn>
                              </p:par>
                              <p:par>
                                <p:cTn id="93" presetID="20" presetClass="entr" presetSubtype="0" fill="hold" nodeType="with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wedge">
                                      <p:cBhvr>
                                        <p:cTn id="95" dur="3500"/>
                                        <p:tgtEl>
                                          <p:spTgt spid="4"/>
                                        </p:tgtEl>
                                      </p:cBhvr>
                                    </p:animEffect>
                                  </p:childTnLst>
                                </p:cTn>
                              </p:par>
                              <p:par>
                                <p:cTn id="96" presetID="40" presetClass="entr" presetSubtype="0" fill="hold" grpId="0" nodeType="withEffect">
                                  <p:stCondLst>
                                    <p:cond delay="3500"/>
                                  </p:stCondLst>
                                  <p:iterate type="lt">
                                    <p:tmPct val="10000"/>
                                  </p:iterate>
                                  <p:childTnLst>
                                    <p:set>
                                      <p:cBhvr>
                                        <p:cTn id="97" dur="1" fill="hold">
                                          <p:stCondLst>
                                            <p:cond delay="0"/>
                                          </p:stCondLst>
                                        </p:cTn>
                                        <p:tgtEl>
                                          <p:spTgt spid="11"/>
                                        </p:tgtEl>
                                        <p:attrNameLst>
                                          <p:attrName>style.visibility</p:attrName>
                                        </p:attrNameLst>
                                      </p:cBhvr>
                                      <p:to>
                                        <p:strVal val="visible"/>
                                      </p:to>
                                    </p:set>
                                    <p:animEffect transition="in" filter="fade">
                                      <p:cBhvr>
                                        <p:cTn id="98" dur="1000"/>
                                        <p:tgtEl>
                                          <p:spTgt spid="11"/>
                                        </p:tgtEl>
                                      </p:cBhvr>
                                    </p:animEffect>
                                    <p:anim calcmode="lin" valueType="num">
                                      <p:cBhvr>
                                        <p:cTn id="99" dur="1000" fill="hold"/>
                                        <p:tgtEl>
                                          <p:spTgt spid="11"/>
                                        </p:tgtEl>
                                        <p:attrNameLst>
                                          <p:attrName>ppt_x</p:attrName>
                                        </p:attrNameLst>
                                      </p:cBhvr>
                                      <p:tavLst>
                                        <p:tav tm="0">
                                          <p:val>
                                            <p:strVal val="#ppt_x-.1"/>
                                          </p:val>
                                        </p:tav>
                                        <p:tav tm="100000">
                                          <p:val>
                                            <p:strVal val="#ppt_x"/>
                                          </p:val>
                                        </p:tav>
                                      </p:tavLst>
                                    </p:anim>
                                    <p:anim calcmode="lin" valueType="num">
                                      <p:cBhvr>
                                        <p:cTn id="10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rcRec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Onda"/>
          <p:cNvSpPr/>
          <p:nvPr/>
        </p:nvSpPr>
        <p:spPr>
          <a:xfrm rot="5400000">
            <a:off x="-1607343" y="1607343"/>
            <a:ext cx="5715000" cy="2500313"/>
          </a:xfrm>
          <a:prstGeom prst="wave">
            <a:avLst>
              <a:gd name="adj1" fmla="val 20000"/>
              <a:gd name="adj2" fmla="val 0"/>
            </a:avLst>
          </a:prstGeom>
          <a:no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Onda"/>
          <p:cNvSpPr/>
          <p:nvPr/>
        </p:nvSpPr>
        <p:spPr>
          <a:xfrm rot="5400000" flipV="1">
            <a:off x="-1714500" y="1714500"/>
            <a:ext cx="5715000" cy="2286000"/>
          </a:xfrm>
          <a:prstGeom prst="wave">
            <a:avLst>
              <a:gd name="adj1" fmla="val 20000"/>
              <a:gd name="adj2" fmla="val 0"/>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Onda"/>
          <p:cNvSpPr/>
          <p:nvPr/>
        </p:nvSpPr>
        <p:spPr>
          <a:xfrm rot="5400000">
            <a:off x="607219" y="1607344"/>
            <a:ext cx="5715000" cy="2500312"/>
          </a:xfrm>
          <a:prstGeom prst="wave">
            <a:avLst>
              <a:gd name="adj1" fmla="val 20000"/>
              <a:gd name="adj2" fmla="val 0"/>
            </a:avLst>
          </a:prstGeom>
          <a:no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Onda"/>
          <p:cNvSpPr/>
          <p:nvPr/>
        </p:nvSpPr>
        <p:spPr>
          <a:xfrm rot="5400000" flipV="1">
            <a:off x="2857500" y="1714500"/>
            <a:ext cx="5715000" cy="2286000"/>
          </a:xfrm>
          <a:prstGeom prst="wave">
            <a:avLst>
              <a:gd name="adj1" fmla="val 20000"/>
              <a:gd name="adj2" fmla="val 0"/>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Onda"/>
          <p:cNvSpPr/>
          <p:nvPr/>
        </p:nvSpPr>
        <p:spPr>
          <a:xfrm rot="5400000">
            <a:off x="2964657" y="1607343"/>
            <a:ext cx="5715000" cy="2500313"/>
          </a:xfrm>
          <a:prstGeom prst="wave">
            <a:avLst>
              <a:gd name="adj1" fmla="val 20000"/>
              <a:gd name="adj2" fmla="val 0"/>
            </a:avLst>
          </a:prstGeom>
          <a:no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Onda"/>
          <p:cNvSpPr/>
          <p:nvPr/>
        </p:nvSpPr>
        <p:spPr>
          <a:xfrm rot="5400000" flipV="1">
            <a:off x="5143500" y="1714500"/>
            <a:ext cx="5715000" cy="2286000"/>
          </a:xfrm>
          <a:prstGeom prst="wave">
            <a:avLst>
              <a:gd name="adj1" fmla="val 20000"/>
              <a:gd name="adj2" fmla="val 0"/>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Onda"/>
          <p:cNvSpPr/>
          <p:nvPr/>
        </p:nvSpPr>
        <p:spPr>
          <a:xfrm rot="5400000">
            <a:off x="5250657" y="1607343"/>
            <a:ext cx="5715000" cy="2500313"/>
          </a:xfrm>
          <a:prstGeom prst="wave">
            <a:avLst>
              <a:gd name="adj1" fmla="val 20000"/>
              <a:gd name="adj2" fmla="val 0"/>
            </a:avLst>
          </a:prstGeom>
          <a:noFill/>
          <a:ln w="57150">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Onda"/>
          <p:cNvSpPr/>
          <p:nvPr/>
        </p:nvSpPr>
        <p:spPr>
          <a:xfrm rot="5400000" flipV="1">
            <a:off x="714375" y="1714500"/>
            <a:ext cx="5715000" cy="2286000"/>
          </a:xfrm>
          <a:prstGeom prst="wave">
            <a:avLst>
              <a:gd name="adj1" fmla="val 20000"/>
              <a:gd name="adj2" fmla="val 0"/>
            </a:avLst>
          </a:prstGeom>
          <a:noFill/>
          <a:ln w="5715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CuadroTexto"/>
          <p:cNvSpPr txBox="1"/>
          <p:nvPr/>
        </p:nvSpPr>
        <p:spPr>
          <a:xfrm>
            <a:off x="755576" y="4369668"/>
            <a:ext cx="7777163"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escasez de producción, que en estos momentos alcanza unos 25 kilos al año, y la gran calidad del azafrán del Jiloca (Teruel), situado entre los mejores del mundo, hace que los precios de esta especia turolense se disparen</a:t>
            </a:r>
            <a:r>
              <a:rPr lang="es-ES" i="1" dirty="0">
                <a:effectLst>
                  <a:glow rad="101600">
                    <a:schemeClr val="accent2">
                      <a:satMod val="175000"/>
                      <a:alpha val="40000"/>
                    </a:schemeClr>
                  </a:glow>
                </a:effectLst>
                <a:latin typeface="Arial" pitchFamily="34" charset="0"/>
                <a:cs typeface="Arial" pitchFamily="34" charset="0"/>
              </a:rPr>
              <a:t>. </a:t>
            </a:r>
          </a:p>
        </p:txBody>
      </p:sp>
    </p:spTree>
  </p:cSld>
  <p:clrMapOvr>
    <a:masterClrMapping/>
  </p:clrMapOvr>
  <mc:AlternateContent xmlns:mc="http://schemas.openxmlformats.org/markup-compatibility/2006" xmlns:p14="http://schemas.microsoft.com/office/powerpoint/2010/main">
    <mc:Choice Requires="p14">
      <p:transition spd="slow" p14:dur="2000" advTm="29000">
        <p14:warp dir="in"/>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lide(fromLeft)">
                                      <p:cBhvr>
                                        <p:cTn id="7" dur="3000"/>
                                        <p:tgtEl>
                                          <p:spTgt spid="5"/>
                                        </p:tgtEl>
                                      </p:cBhvr>
                                    </p:animEffect>
                                  </p:childTnLst>
                                </p:cTn>
                              </p:par>
                              <p:par>
                                <p:cTn id="8" presetID="12" presetClass="entr" presetSubtype="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slide(fromRight)">
                                      <p:cBhvr>
                                        <p:cTn id="10" dur="3000"/>
                                        <p:tgtEl>
                                          <p:spTgt spid="6"/>
                                        </p:tgtEl>
                                      </p:cBhvr>
                                    </p:animEffect>
                                  </p:childTnLst>
                                </p:cTn>
                              </p:par>
                              <p:par>
                                <p:cTn id="11" presetID="12"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slide(fromLeft)">
                                      <p:cBhvr>
                                        <p:cTn id="13" dur="3000"/>
                                        <p:tgtEl>
                                          <p:spTgt spid="7"/>
                                        </p:tgtEl>
                                      </p:cBhvr>
                                    </p:animEffect>
                                  </p:childTnLst>
                                </p:cTn>
                              </p:par>
                              <p:par>
                                <p:cTn id="14" presetID="12" presetClass="entr" presetSubtype="2"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slide(fromRight)">
                                      <p:cBhvr>
                                        <p:cTn id="16" dur="3000"/>
                                        <p:tgtEl>
                                          <p:spTgt spid="8"/>
                                        </p:tgtEl>
                                      </p:cBhvr>
                                    </p:animEffect>
                                  </p:childTnLst>
                                </p:cTn>
                              </p:par>
                              <p:par>
                                <p:cTn id="17" presetID="12"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slide(fromLeft)">
                                      <p:cBhvr>
                                        <p:cTn id="19" dur="3000"/>
                                        <p:tgtEl>
                                          <p:spTgt spid="9"/>
                                        </p:tgtEl>
                                      </p:cBhvr>
                                    </p:animEffect>
                                  </p:childTnLst>
                                </p:cTn>
                              </p:par>
                              <p:par>
                                <p:cTn id="20" presetID="12" presetClass="entr" presetSubtype="2"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slide(fromRight)">
                                      <p:cBhvr>
                                        <p:cTn id="22" dur="3000"/>
                                        <p:tgtEl>
                                          <p:spTgt spid="10"/>
                                        </p:tgtEl>
                                      </p:cBhvr>
                                    </p:animEffect>
                                  </p:childTnLst>
                                </p:cTn>
                              </p:par>
                              <p:par>
                                <p:cTn id="23" presetID="12"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slide(fromLeft)">
                                      <p:cBhvr>
                                        <p:cTn id="25" dur="3000"/>
                                        <p:tgtEl>
                                          <p:spTgt spid="11"/>
                                        </p:tgtEl>
                                      </p:cBhvr>
                                    </p:animEffect>
                                  </p:childTnLst>
                                </p:cTn>
                              </p:par>
                              <p:par>
                                <p:cTn id="26" presetID="12" presetClass="entr" presetSubtype="2"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slide(fromRight)">
                                      <p:cBhvr>
                                        <p:cTn id="28" dur="3000"/>
                                        <p:tgtEl>
                                          <p:spTgt spid="12"/>
                                        </p:tgtEl>
                                      </p:cBhvr>
                                    </p:animEffect>
                                  </p:childTnLst>
                                </p:cTn>
                              </p:par>
                            </p:childTnLst>
                          </p:cTn>
                        </p:par>
                        <p:par>
                          <p:cTn id="29" fill="hold" nodeType="afterGroup">
                            <p:stCondLst>
                              <p:cond delay="3000"/>
                            </p:stCondLst>
                            <p:childTnLst>
                              <p:par>
                                <p:cTn id="30" presetID="2" presetClass="exit" presetSubtype="2" fill="hold" nodeType="afterEffect">
                                  <p:stCondLst>
                                    <p:cond delay="0"/>
                                  </p:stCondLst>
                                  <p:childTnLst>
                                    <p:anim calcmode="lin" valueType="num">
                                      <p:cBhvr additive="base">
                                        <p:cTn id="31" dur="3000"/>
                                        <p:tgtEl>
                                          <p:spTgt spid="5"/>
                                        </p:tgtEl>
                                        <p:attrNameLst>
                                          <p:attrName>ppt_x</p:attrName>
                                        </p:attrNameLst>
                                      </p:cBhvr>
                                      <p:tavLst>
                                        <p:tav tm="0">
                                          <p:val>
                                            <p:strVal val="ppt_x"/>
                                          </p:val>
                                        </p:tav>
                                        <p:tav tm="100000">
                                          <p:val>
                                            <p:strVal val="1+ppt_w/2"/>
                                          </p:val>
                                        </p:tav>
                                      </p:tavLst>
                                    </p:anim>
                                    <p:anim calcmode="lin" valueType="num">
                                      <p:cBhvr additive="base">
                                        <p:cTn id="32" dur="3000"/>
                                        <p:tgtEl>
                                          <p:spTgt spid="5"/>
                                        </p:tgtEl>
                                        <p:attrNameLst>
                                          <p:attrName>ppt_y</p:attrName>
                                        </p:attrNameLst>
                                      </p:cBhvr>
                                      <p:tavLst>
                                        <p:tav tm="0">
                                          <p:val>
                                            <p:strVal val="ppt_y"/>
                                          </p:val>
                                        </p:tav>
                                        <p:tav tm="100000">
                                          <p:val>
                                            <p:strVal val="ppt_y"/>
                                          </p:val>
                                        </p:tav>
                                      </p:tavLst>
                                    </p:anim>
                                    <p:set>
                                      <p:cBhvr>
                                        <p:cTn id="33" dur="1" fill="hold">
                                          <p:stCondLst>
                                            <p:cond delay="2999"/>
                                          </p:stCondLst>
                                        </p:cTn>
                                        <p:tgtEl>
                                          <p:spTgt spid="5"/>
                                        </p:tgtEl>
                                        <p:attrNameLst>
                                          <p:attrName>style.visibility</p:attrName>
                                        </p:attrNameLst>
                                      </p:cBhvr>
                                      <p:to>
                                        <p:strVal val="hidden"/>
                                      </p:to>
                                    </p:set>
                                  </p:childTnLst>
                                </p:cTn>
                              </p:par>
                              <p:par>
                                <p:cTn id="34" presetID="2" presetClass="exit" presetSubtype="2" fill="hold" nodeType="withEffect">
                                  <p:stCondLst>
                                    <p:cond delay="0"/>
                                  </p:stCondLst>
                                  <p:childTnLst>
                                    <p:anim calcmode="lin" valueType="num">
                                      <p:cBhvr additive="base">
                                        <p:cTn id="35" dur="3000"/>
                                        <p:tgtEl>
                                          <p:spTgt spid="7"/>
                                        </p:tgtEl>
                                        <p:attrNameLst>
                                          <p:attrName>ppt_x</p:attrName>
                                        </p:attrNameLst>
                                      </p:cBhvr>
                                      <p:tavLst>
                                        <p:tav tm="0">
                                          <p:val>
                                            <p:strVal val="ppt_x"/>
                                          </p:val>
                                        </p:tav>
                                        <p:tav tm="100000">
                                          <p:val>
                                            <p:strVal val="1+ppt_w/2"/>
                                          </p:val>
                                        </p:tav>
                                      </p:tavLst>
                                    </p:anim>
                                    <p:anim calcmode="lin" valueType="num">
                                      <p:cBhvr additive="base">
                                        <p:cTn id="36" dur="3000"/>
                                        <p:tgtEl>
                                          <p:spTgt spid="7"/>
                                        </p:tgtEl>
                                        <p:attrNameLst>
                                          <p:attrName>ppt_y</p:attrName>
                                        </p:attrNameLst>
                                      </p:cBhvr>
                                      <p:tavLst>
                                        <p:tav tm="0">
                                          <p:val>
                                            <p:strVal val="ppt_y"/>
                                          </p:val>
                                        </p:tav>
                                        <p:tav tm="100000">
                                          <p:val>
                                            <p:strVal val="ppt_y"/>
                                          </p:val>
                                        </p:tav>
                                      </p:tavLst>
                                    </p:anim>
                                    <p:set>
                                      <p:cBhvr>
                                        <p:cTn id="37" dur="1" fill="hold">
                                          <p:stCondLst>
                                            <p:cond delay="2999"/>
                                          </p:stCondLst>
                                        </p:cTn>
                                        <p:tgtEl>
                                          <p:spTgt spid="7"/>
                                        </p:tgtEl>
                                        <p:attrNameLst>
                                          <p:attrName>style.visibility</p:attrName>
                                        </p:attrNameLst>
                                      </p:cBhvr>
                                      <p:to>
                                        <p:strVal val="hidden"/>
                                      </p:to>
                                    </p:set>
                                  </p:childTnLst>
                                </p:cTn>
                              </p:par>
                              <p:par>
                                <p:cTn id="38" presetID="2" presetClass="exit" presetSubtype="2" fill="hold" nodeType="withEffect">
                                  <p:stCondLst>
                                    <p:cond delay="0"/>
                                  </p:stCondLst>
                                  <p:childTnLst>
                                    <p:anim calcmode="lin" valueType="num">
                                      <p:cBhvr additive="base">
                                        <p:cTn id="39" dur="3000"/>
                                        <p:tgtEl>
                                          <p:spTgt spid="9"/>
                                        </p:tgtEl>
                                        <p:attrNameLst>
                                          <p:attrName>ppt_x</p:attrName>
                                        </p:attrNameLst>
                                      </p:cBhvr>
                                      <p:tavLst>
                                        <p:tav tm="0">
                                          <p:val>
                                            <p:strVal val="ppt_x"/>
                                          </p:val>
                                        </p:tav>
                                        <p:tav tm="100000">
                                          <p:val>
                                            <p:strVal val="1+ppt_w/2"/>
                                          </p:val>
                                        </p:tav>
                                      </p:tavLst>
                                    </p:anim>
                                    <p:anim calcmode="lin" valueType="num">
                                      <p:cBhvr additive="base">
                                        <p:cTn id="40" dur="3000"/>
                                        <p:tgtEl>
                                          <p:spTgt spid="9"/>
                                        </p:tgtEl>
                                        <p:attrNameLst>
                                          <p:attrName>ppt_y</p:attrName>
                                        </p:attrNameLst>
                                      </p:cBhvr>
                                      <p:tavLst>
                                        <p:tav tm="0">
                                          <p:val>
                                            <p:strVal val="ppt_y"/>
                                          </p:val>
                                        </p:tav>
                                        <p:tav tm="100000">
                                          <p:val>
                                            <p:strVal val="ppt_y"/>
                                          </p:val>
                                        </p:tav>
                                      </p:tavLst>
                                    </p:anim>
                                    <p:set>
                                      <p:cBhvr>
                                        <p:cTn id="41" dur="1" fill="hold">
                                          <p:stCondLst>
                                            <p:cond delay="2999"/>
                                          </p:stCondLst>
                                        </p:cTn>
                                        <p:tgtEl>
                                          <p:spTgt spid="9"/>
                                        </p:tgtEl>
                                        <p:attrNameLst>
                                          <p:attrName>style.visibility</p:attrName>
                                        </p:attrNameLst>
                                      </p:cBhvr>
                                      <p:to>
                                        <p:strVal val="hidden"/>
                                      </p:to>
                                    </p:set>
                                  </p:childTnLst>
                                </p:cTn>
                              </p:par>
                              <p:par>
                                <p:cTn id="42" presetID="2" presetClass="exit" presetSubtype="2" fill="hold" nodeType="withEffect">
                                  <p:stCondLst>
                                    <p:cond delay="0"/>
                                  </p:stCondLst>
                                  <p:childTnLst>
                                    <p:anim calcmode="lin" valueType="num">
                                      <p:cBhvr additive="base">
                                        <p:cTn id="43" dur="3000"/>
                                        <p:tgtEl>
                                          <p:spTgt spid="11"/>
                                        </p:tgtEl>
                                        <p:attrNameLst>
                                          <p:attrName>ppt_x</p:attrName>
                                        </p:attrNameLst>
                                      </p:cBhvr>
                                      <p:tavLst>
                                        <p:tav tm="0">
                                          <p:val>
                                            <p:strVal val="ppt_x"/>
                                          </p:val>
                                        </p:tav>
                                        <p:tav tm="100000">
                                          <p:val>
                                            <p:strVal val="1+ppt_w/2"/>
                                          </p:val>
                                        </p:tav>
                                      </p:tavLst>
                                    </p:anim>
                                    <p:anim calcmode="lin" valueType="num">
                                      <p:cBhvr additive="base">
                                        <p:cTn id="44" dur="3000"/>
                                        <p:tgtEl>
                                          <p:spTgt spid="11"/>
                                        </p:tgtEl>
                                        <p:attrNameLst>
                                          <p:attrName>ppt_y</p:attrName>
                                        </p:attrNameLst>
                                      </p:cBhvr>
                                      <p:tavLst>
                                        <p:tav tm="0">
                                          <p:val>
                                            <p:strVal val="ppt_y"/>
                                          </p:val>
                                        </p:tav>
                                        <p:tav tm="100000">
                                          <p:val>
                                            <p:strVal val="ppt_y"/>
                                          </p:val>
                                        </p:tav>
                                      </p:tavLst>
                                    </p:anim>
                                    <p:set>
                                      <p:cBhvr>
                                        <p:cTn id="45" dur="1" fill="hold">
                                          <p:stCondLst>
                                            <p:cond delay="2999"/>
                                          </p:stCondLst>
                                        </p:cTn>
                                        <p:tgtEl>
                                          <p:spTgt spid="11"/>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6"/>
                                        </p:tgtEl>
                                        <p:attrNameLst>
                                          <p:attrName>ppt_x</p:attrName>
                                        </p:attrNameLst>
                                      </p:cBhvr>
                                      <p:tavLst>
                                        <p:tav tm="0">
                                          <p:val>
                                            <p:strVal val="ppt_x"/>
                                          </p:val>
                                        </p:tav>
                                        <p:tav tm="100000">
                                          <p:val>
                                            <p:strVal val="0-ppt_w/2"/>
                                          </p:val>
                                        </p:tav>
                                      </p:tavLst>
                                    </p:anim>
                                    <p:anim calcmode="lin" valueType="num">
                                      <p:cBhvr additive="base">
                                        <p:cTn id="48" dur="3000"/>
                                        <p:tgtEl>
                                          <p:spTgt spid="6"/>
                                        </p:tgtEl>
                                        <p:attrNameLst>
                                          <p:attrName>ppt_y</p:attrName>
                                        </p:attrNameLst>
                                      </p:cBhvr>
                                      <p:tavLst>
                                        <p:tav tm="0">
                                          <p:val>
                                            <p:strVal val="ppt_y"/>
                                          </p:val>
                                        </p:tav>
                                        <p:tav tm="100000">
                                          <p:val>
                                            <p:strVal val="ppt_y"/>
                                          </p:val>
                                        </p:tav>
                                      </p:tavLst>
                                    </p:anim>
                                    <p:set>
                                      <p:cBhvr>
                                        <p:cTn id="49" dur="1" fill="hold">
                                          <p:stCondLst>
                                            <p:cond delay="2999"/>
                                          </p:stCondLst>
                                        </p:cTn>
                                        <p:tgtEl>
                                          <p:spTgt spid="6"/>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8"/>
                                        </p:tgtEl>
                                        <p:attrNameLst>
                                          <p:attrName>ppt_x</p:attrName>
                                        </p:attrNameLst>
                                      </p:cBhvr>
                                      <p:tavLst>
                                        <p:tav tm="0">
                                          <p:val>
                                            <p:strVal val="ppt_x"/>
                                          </p:val>
                                        </p:tav>
                                        <p:tav tm="100000">
                                          <p:val>
                                            <p:strVal val="0-ppt_w/2"/>
                                          </p:val>
                                        </p:tav>
                                      </p:tavLst>
                                    </p:anim>
                                    <p:anim calcmode="lin" valueType="num">
                                      <p:cBhvr additive="base">
                                        <p:cTn id="52" dur="3000"/>
                                        <p:tgtEl>
                                          <p:spTgt spid="8"/>
                                        </p:tgtEl>
                                        <p:attrNameLst>
                                          <p:attrName>ppt_y</p:attrName>
                                        </p:attrNameLst>
                                      </p:cBhvr>
                                      <p:tavLst>
                                        <p:tav tm="0">
                                          <p:val>
                                            <p:strVal val="ppt_y"/>
                                          </p:val>
                                        </p:tav>
                                        <p:tav tm="100000">
                                          <p:val>
                                            <p:strVal val="ppt_y"/>
                                          </p:val>
                                        </p:tav>
                                      </p:tavLst>
                                    </p:anim>
                                    <p:set>
                                      <p:cBhvr>
                                        <p:cTn id="53" dur="1" fill="hold">
                                          <p:stCondLst>
                                            <p:cond delay="2999"/>
                                          </p:stCondLst>
                                        </p:cTn>
                                        <p:tgtEl>
                                          <p:spTgt spid="8"/>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10"/>
                                        </p:tgtEl>
                                        <p:attrNameLst>
                                          <p:attrName>ppt_x</p:attrName>
                                        </p:attrNameLst>
                                      </p:cBhvr>
                                      <p:tavLst>
                                        <p:tav tm="0">
                                          <p:val>
                                            <p:strVal val="ppt_x"/>
                                          </p:val>
                                        </p:tav>
                                        <p:tav tm="100000">
                                          <p:val>
                                            <p:strVal val="0-ppt_w/2"/>
                                          </p:val>
                                        </p:tav>
                                      </p:tavLst>
                                    </p:anim>
                                    <p:anim calcmode="lin" valueType="num">
                                      <p:cBhvr additive="base">
                                        <p:cTn id="56" dur="3000"/>
                                        <p:tgtEl>
                                          <p:spTgt spid="10"/>
                                        </p:tgtEl>
                                        <p:attrNameLst>
                                          <p:attrName>ppt_y</p:attrName>
                                        </p:attrNameLst>
                                      </p:cBhvr>
                                      <p:tavLst>
                                        <p:tav tm="0">
                                          <p:val>
                                            <p:strVal val="ppt_y"/>
                                          </p:val>
                                        </p:tav>
                                        <p:tav tm="100000">
                                          <p:val>
                                            <p:strVal val="ppt_y"/>
                                          </p:val>
                                        </p:tav>
                                      </p:tavLst>
                                    </p:anim>
                                    <p:set>
                                      <p:cBhvr>
                                        <p:cTn id="57" dur="1" fill="hold">
                                          <p:stCondLst>
                                            <p:cond delay="2999"/>
                                          </p:stCondLst>
                                        </p:cTn>
                                        <p:tgtEl>
                                          <p:spTgt spid="10"/>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12"/>
                                        </p:tgtEl>
                                        <p:attrNameLst>
                                          <p:attrName>ppt_x</p:attrName>
                                        </p:attrNameLst>
                                      </p:cBhvr>
                                      <p:tavLst>
                                        <p:tav tm="0">
                                          <p:val>
                                            <p:strVal val="ppt_x"/>
                                          </p:val>
                                        </p:tav>
                                        <p:tav tm="100000">
                                          <p:val>
                                            <p:strVal val="0-ppt_w/2"/>
                                          </p:val>
                                        </p:tav>
                                      </p:tavLst>
                                    </p:anim>
                                    <p:anim calcmode="lin" valueType="num">
                                      <p:cBhvr additive="base">
                                        <p:cTn id="60" dur="3000"/>
                                        <p:tgtEl>
                                          <p:spTgt spid="12"/>
                                        </p:tgtEl>
                                        <p:attrNameLst>
                                          <p:attrName>ppt_y</p:attrName>
                                        </p:attrNameLst>
                                      </p:cBhvr>
                                      <p:tavLst>
                                        <p:tav tm="0">
                                          <p:val>
                                            <p:strVal val="ppt_y"/>
                                          </p:val>
                                        </p:tav>
                                        <p:tav tm="100000">
                                          <p:val>
                                            <p:strVal val="ppt_y"/>
                                          </p:val>
                                        </p:tav>
                                      </p:tavLst>
                                    </p:anim>
                                    <p:set>
                                      <p:cBhvr>
                                        <p:cTn id="61" dur="1" fill="hold">
                                          <p:stCondLst>
                                            <p:cond delay="2999"/>
                                          </p:stCondLst>
                                        </p:cTn>
                                        <p:tgtEl>
                                          <p:spTgt spid="12"/>
                                        </p:tgtEl>
                                        <p:attrNameLst>
                                          <p:attrName>style.visibility</p:attrName>
                                        </p:attrNameLst>
                                      </p:cBhvr>
                                      <p:to>
                                        <p:strVal val="hidden"/>
                                      </p:to>
                                    </p:set>
                                  </p:childTnLst>
                                </p:cTn>
                              </p:par>
                              <p:par>
                                <p:cTn id="62" presetID="23" presetClass="entr" presetSubtype="288"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p:cTn id="64" dur="3000" fill="hold"/>
                                        <p:tgtEl>
                                          <p:spTgt spid="4"/>
                                        </p:tgtEl>
                                        <p:attrNameLst>
                                          <p:attrName>ppt_w</p:attrName>
                                        </p:attrNameLst>
                                      </p:cBhvr>
                                      <p:tavLst>
                                        <p:tav tm="0">
                                          <p:val>
                                            <p:strVal val="4/3*#ppt_w"/>
                                          </p:val>
                                        </p:tav>
                                        <p:tav tm="100000">
                                          <p:val>
                                            <p:strVal val="#ppt_w"/>
                                          </p:val>
                                        </p:tav>
                                      </p:tavLst>
                                    </p:anim>
                                    <p:anim calcmode="lin" valueType="num">
                                      <p:cBhvr>
                                        <p:cTn id="65" dur="3000" fill="hold"/>
                                        <p:tgtEl>
                                          <p:spTgt spid="4"/>
                                        </p:tgtEl>
                                        <p:attrNameLst>
                                          <p:attrName>ppt_h</p:attrName>
                                        </p:attrNameLst>
                                      </p:cBhvr>
                                      <p:tavLst>
                                        <p:tav tm="0">
                                          <p:val>
                                            <p:strVal val="4/3*#ppt_h"/>
                                          </p:val>
                                        </p:tav>
                                        <p:tav tm="100000">
                                          <p:val>
                                            <p:strVal val="#ppt_h"/>
                                          </p:val>
                                        </p:tav>
                                      </p:tavLst>
                                    </p:anim>
                                  </p:childTnLst>
                                </p:cTn>
                              </p:par>
                              <p:par>
                                <p:cTn id="66" presetID="16" presetClass="entr" presetSubtype="37"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barn(outVertical)">
                                      <p:cBhvr>
                                        <p:cTn id="68" dur="3000"/>
                                        <p:tgtEl>
                                          <p:spTgt spid="4"/>
                                        </p:tgtEl>
                                      </p:cBhvr>
                                    </p:animEffect>
                                  </p:childTnLst>
                                </p:cTn>
                              </p:par>
                            </p:childTnLst>
                          </p:cTn>
                        </p:par>
                        <p:par>
                          <p:cTn id="69" fill="hold" nodeType="afterGroup">
                            <p:stCondLst>
                              <p:cond delay="6000"/>
                            </p:stCondLst>
                            <p:childTnLst>
                              <p:par>
                                <p:cTn id="70" presetID="40" presetClass="entr" presetSubtype="0" fill="hold" nodeType="afterEffect">
                                  <p:stCondLst>
                                    <p:cond delay="0"/>
                                  </p:stCondLst>
                                  <p:iterate type="lt">
                                    <p:tmPct val="10000"/>
                                  </p:iterate>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anim calcmode="lin" valueType="num">
                                      <p:cBhvr>
                                        <p:cTn id="73" dur="1000" fill="hold"/>
                                        <p:tgtEl>
                                          <p:spTgt spid="14"/>
                                        </p:tgtEl>
                                        <p:attrNameLst>
                                          <p:attrName>ppt_x</p:attrName>
                                        </p:attrNameLst>
                                      </p:cBhvr>
                                      <p:tavLst>
                                        <p:tav tm="0">
                                          <p:val>
                                            <p:strVal val="#ppt_x-.1"/>
                                          </p:val>
                                        </p:tav>
                                        <p:tav tm="100000">
                                          <p:val>
                                            <p:strVal val="#ppt_x"/>
                                          </p:val>
                                        </p:tav>
                                      </p:tavLst>
                                    </p:anim>
                                    <p:anim calcmode="lin" valueType="num">
                                      <p:cBhvr>
                                        <p:cTn id="74"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49 monda-rosa-azafran-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49 monda-rosa-azafran-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7 Imagen" descr="49 monda-rosa-azafran-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9" name="8 Imagen" descr="49 monda-rosa-azafran-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9 CuadroTexto"/>
          <p:cNvSpPr txBox="1"/>
          <p:nvPr/>
        </p:nvSpPr>
        <p:spPr>
          <a:xfrm>
            <a:off x="1258888" y="4873625"/>
            <a:ext cx="7345362"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 hecho, su valor dobla actualmente la cotización internacional, fijada en unos 1.500 euros el kilo. </a:t>
            </a:r>
          </a:p>
        </p:txBody>
      </p:sp>
    </p:spTree>
  </p:cSld>
  <p:clrMapOvr>
    <a:masterClrMapping/>
  </p:clrMapOvr>
  <mc:AlternateContent xmlns:mc="http://schemas.openxmlformats.org/markup-compatibility/2006" xmlns:p14="http://schemas.microsoft.com/office/powerpoint/2010/main">
    <mc:Choice Requires="p14">
      <p:transition spd="slow" p14:dur="2000" advTm="17000">
        <p14:warp dir="in"/>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Right)">
                                      <p:cBhvr>
                                        <p:cTn id="7" dur="3000"/>
                                        <p:tgtEl>
                                          <p:spTgt spid="6"/>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ppt_w+.3"/>
                                          </p:val>
                                        </p:tav>
                                        <p:tav tm="100000">
                                          <p:val>
                                            <p:strVal val="#ppt_w"/>
                                          </p:val>
                                        </p:tav>
                                      </p:tavLst>
                                    </p:anim>
                                    <p:anim calcmode="lin" valueType="num">
                                      <p:cBhvr>
                                        <p:cTn id="11" dur="3000" fill="hold"/>
                                        <p:tgtEl>
                                          <p:spTgt spid="6"/>
                                        </p:tgtEl>
                                        <p:attrNameLst>
                                          <p:attrName>ppt_h</p:attrName>
                                        </p:attrNameLst>
                                      </p:cBhvr>
                                      <p:tavLst>
                                        <p:tav tm="0">
                                          <p:val>
                                            <p:strVal val="#ppt_h"/>
                                          </p:val>
                                        </p:tav>
                                        <p:tav tm="100000">
                                          <p:val>
                                            <p:strVal val="#ppt_h"/>
                                          </p:val>
                                        </p:tav>
                                      </p:tavLst>
                                    </p:anim>
                                    <p:animEffect transition="in" filter="fade">
                                      <p:cBhvr>
                                        <p:cTn id="12" dur="3000"/>
                                        <p:tgtEl>
                                          <p:spTgt spid="6"/>
                                        </p:tgtEl>
                                      </p:cBhvr>
                                    </p:animEffect>
                                  </p:childTnLst>
                                </p:cTn>
                              </p:par>
                              <p:par>
                                <p:cTn id="13" presetID="3" presetClass="entr" presetSubtype="5"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linds(vertical)">
                                      <p:cBhvr>
                                        <p:cTn id="15" dur="3000"/>
                                        <p:tgtEl>
                                          <p:spTgt spid="7"/>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3000" fill="hold"/>
                                        <p:tgtEl>
                                          <p:spTgt spid="7"/>
                                        </p:tgtEl>
                                        <p:attrNameLst>
                                          <p:attrName>ppt_w</p:attrName>
                                        </p:attrNameLst>
                                      </p:cBhvr>
                                      <p:tavLst>
                                        <p:tav tm="0">
                                          <p:val>
                                            <p:strVal val="#ppt_w+.3"/>
                                          </p:val>
                                        </p:tav>
                                        <p:tav tm="100000">
                                          <p:val>
                                            <p:strVal val="#ppt_w"/>
                                          </p:val>
                                        </p:tav>
                                      </p:tavLst>
                                    </p:anim>
                                    <p:anim calcmode="lin" valueType="num">
                                      <p:cBhvr>
                                        <p:cTn id="19" dur="3000" fill="hold"/>
                                        <p:tgtEl>
                                          <p:spTgt spid="7"/>
                                        </p:tgtEl>
                                        <p:attrNameLst>
                                          <p:attrName>ppt_h</p:attrName>
                                        </p:attrNameLst>
                                      </p:cBhvr>
                                      <p:tavLst>
                                        <p:tav tm="0">
                                          <p:val>
                                            <p:strVal val="#ppt_h"/>
                                          </p:val>
                                        </p:tav>
                                        <p:tav tm="100000">
                                          <p:val>
                                            <p:strVal val="#ppt_h"/>
                                          </p:val>
                                        </p:tav>
                                      </p:tavLst>
                                    </p:anim>
                                    <p:animEffect transition="in" filter="fade">
                                      <p:cBhvr>
                                        <p:cTn id="20" dur="3000"/>
                                        <p:tgtEl>
                                          <p:spTgt spid="7"/>
                                        </p:tgtEl>
                                      </p:cBhvr>
                                    </p:animEffect>
                                  </p:childTnLst>
                                </p:cTn>
                              </p:par>
                              <p:par>
                                <p:cTn id="21" presetID="18" presetClass="entr" presetSubtype="12"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strips(downLeft)">
                                      <p:cBhvr>
                                        <p:cTn id="23" dur="3000"/>
                                        <p:tgtEl>
                                          <p:spTgt spid="8"/>
                                        </p:tgtEl>
                                      </p:cBhvr>
                                    </p:animEffect>
                                  </p:childTnLst>
                                </p:cTn>
                              </p:par>
                              <p:par>
                                <p:cTn id="24" presetID="50" presetClass="entr" presetSubtype="0" decel="100000"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3000" fill="hold"/>
                                        <p:tgtEl>
                                          <p:spTgt spid="8"/>
                                        </p:tgtEl>
                                        <p:attrNameLst>
                                          <p:attrName>ppt_w</p:attrName>
                                        </p:attrNameLst>
                                      </p:cBhvr>
                                      <p:tavLst>
                                        <p:tav tm="0">
                                          <p:val>
                                            <p:strVal val="#ppt_w+.3"/>
                                          </p:val>
                                        </p:tav>
                                        <p:tav tm="100000">
                                          <p:val>
                                            <p:strVal val="#ppt_w"/>
                                          </p:val>
                                        </p:tav>
                                      </p:tavLst>
                                    </p:anim>
                                    <p:anim calcmode="lin" valueType="num">
                                      <p:cBhvr>
                                        <p:cTn id="27" dur="3000" fill="hold"/>
                                        <p:tgtEl>
                                          <p:spTgt spid="8"/>
                                        </p:tgtEl>
                                        <p:attrNameLst>
                                          <p:attrName>ppt_h</p:attrName>
                                        </p:attrNameLst>
                                      </p:cBhvr>
                                      <p:tavLst>
                                        <p:tav tm="0">
                                          <p:val>
                                            <p:strVal val="#ppt_h"/>
                                          </p:val>
                                        </p:tav>
                                        <p:tav tm="100000">
                                          <p:val>
                                            <p:strVal val="#ppt_h"/>
                                          </p:val>
                                        </p:tav>
                                      </p:tavLst>
                                    </p:anim>
                                    <p:animEffect transition="in" filter="fade">
                                      <p:cBhvr>
                                        <p:cTn id="28" dur="3000"/>
                                        <p:tgtEl>
                                          <p:spTgt spid="8"/>
                                        </p:tgtEl>
                                      </p:cBhvr>
                                    </p:animEffect>
                                  </p:childTnLst>
                                </p:cTn>
                              </p:par>
                              <p:par>
                                <p:cTn id="29" presetID="3" presetClass="entr" presetSubtype="5"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linds(vertical)">
                                      <p:cBhvr>
                                        <p:cTn id="31" dur="3000"/>
                                        <p:tgtEl>
                                          <p:spTgt spid="9"/>
                                        </p:tgtEl>
                                      </p:cBhvr>
                                    </p:animEffect>
                                  </p:childTnLst>
                                </p:cTn>
                              </p:par>
                              <p:par>
                                <p:cTn id="32" presetID="50" presetClass="entr" presetSubtype="0" decel="100000"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strVal val="#ppt_w+.3"/>
                                          </p:val>
                                        </p:tav>
                                        <p:tav tm="100000">
                                          <p:val>
                                            <p:strVal val="#ppt_w"/>
                                          </p:val>
                                        </p:tav>
                                      </p:tavLst>
                                    </p:anim>
                                    <p:anim calcmode="lin" valueType="num">
                                      <p:cBhvr>
                                        <p:cTn id="35" dur="3000" fill="hold"/>
                                        <p:tgtEl>
                                          <p:spTgt spid="9"/>
                                        </p:tgtEl>
                                        <p:attrNameLst>
                                          <p:attrName>ppt_h</p:attrName>
                                        </p:attrNameLst>
                                      </p:cBhvr>
                                      <p:tavLst>
                                        <p:tav tm="0">
                                          <p:val>
                                            <p:strVal val="#ppt_h"/>
                                          </p:val>
                                        </p:tav>
                                        <p:tav tm="100000">
                                          <p:val>
                                            <p:strVal val="#ppt_h"/>
                                          </p:val>
                                        </p:tav>
                                      </p:tavLst>
                                    </p:anim>
                                    <p:animEffect transition="in" filter="fade">
                                      <p:cBhvr>
                                        <p:cTn id="36" dur="3000"/>
                                        <p:tgtEl>
                                          <p:spTgt spid="9"/>
                                        </p:tgtEl>
                                      </p:cBhvr>
                                    </p:animEffect>
                                  </p:childTnLst>
                                </p:cTn>
                              </p:par>
                            </p:childTnLst>
                          </p:cTn>
                        </p:par>
                        <p:par>
                          <p:cTn id="37" fill="hold" nodeType="afterGroup">
                            <p:stCondLst>
                              <p:cond delay="3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0"/>
                                        </p:tgtEl>
                                        <p:attrNameLst>
                                          <p:attrName>style.visibility</p:attrName>
                                        </p:attrNameLst>
                                      </p:cBhvr>
                                      <p:to>
                                        <p:strVal val="visible"/>
                                      </p:to>
                                    </p:set>
                                    <p:animEffect transition="in" filter="fade">
                                      <p:cBhvr>
                                        <p:cTn id="40" dur="1000"/>
                                        <p:tgtEl>
                                          <p:spTgt spid="10"/>
                                        </p:tgtEl>
                                      </p:cBhvr>
                                    </p:animEffect>
                                    <p:anim calcmode="lin" valueType="num">
                                      <p:cBhvr>
                                        <p:cTn id="41" dur="1000" fill="hold"/>
                                        <p:tgtEl>
                                          <p:spTgt spid="10"/>
                                        </p:tgtEl>
                                        <p:attrNameLst>
                                          <p:attrName>ppt_x</p:attrName>
                                        </p:attrNameLst>
                                      </p:cBhvr>
                                      <p:tavLst>
                                        <p:tav tm="0">
                                          <p:val>
                                            <p:strVal val="#ppt_x-.1"/>
                                          </p:val>
                                        </p:tav>
                                        <p:tav tm="100000">
                                          <p:val>
                                            <p:strVal val="#ppt_x"/>
                                          </p:val>
                                        </p:tav>
                                      </p:tavLst>
                                    </p:anim>
                                    <p:anim calcmode="lin" valueType="num">
                                      <p:cBhvr>
                                        <p:cTn id="4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857250" y="0"/>
            <a:ext cx="3786188" cy="5715000"/>
          </a:xfrm>
          <a:prstGeom prst="moon">
            <a:avLst>
              <a:gd name="adj" fmla="val 16316"/>
            </a:avLst>
          </a:prstGeom>
          <a:solidFill>
            <a:srgbClr val="8166A2">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6" name="5 Luna"/>
          <p:cNvSpPr/>
          <p:nvPr/>
        </p:nvSpPr>
        <p:spPr>
          <a:xfrm flipH="1">
            <a:off x="4572000" y="0"/>
            <a:ext cx="3571875" cy="5715000"/>
          </a:xfrm>
          <a:prstGeom prst="moon">
            <a:avLst>
              <a:gd name="adj" fmla="val 16468"/>
            </a:avLst>
          </a:prstGeom>
          <a:solidFill>
            <a:srgbClr val="8166A2">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7" name="6 Luna"/>
          <p:cNvSpPr/>
          <p:nvPr/>
        </p:nvSpPr>
        <p:spPr>
          <a:xfrm>
            <a:off x="1643063" y="774700"/>
            <a:ext cx="2786062" cy="4346575"/>
          </a:xfrm>
          <a:prstGeom prst="moon">
            <a:avLst>
              <a:gd name="adj" fmla="val 16316"/>
            </a:avLst>
          </a:prstGeom>
          <a:solidFill>
            <a:srgbClr val="8166A2">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8" name="7 Luna"/>
          <p:cNvSpPr/>
          <p:nvPr/>
        </p:nvSpPr>
        <p:spPr>
          <a:xfrm flipH="1">
            <a:off x="4572000" y="714375"/>
            <a:ext cx="2776538" cy="4406900"/>
          </a:xfrm>
          <a:prstGeom prst="moon">
            <a:avLst>
              <a:gd name="adj" fmla="val 16316"/>
            </a:avLst>
          </a:prstGeom>
          <a:solidFill>
            <a:srgbClr val="8166A2">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9" name="8 Luna"/>
          <p:cNvSpPr/>
          <p:nvPr/>
        </p:nvSpPr>
        <p:spPr>
          <a:xfrm>
            <a:off x="2286000" y="1311275"/>
            <a:ext cx="2286000" cy="3333750"/>
          </a:xfrm>
          <a:prstGeom prst="moon">
            <a:avLst>
              <a:gd name="adj" fmla="val 16316"/>
            </a:avLst>
          </a:prstGeom>
          <a:solidFill>
            <a:srgbClr val="8166A2">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0" name="9 Luna"/>
          <p:cNvSpPr/>
          <p:nvPr/>
        </p:nvSpPr>
        <p:spPr>
          <a:xfrm flipH="1">
            <a:off x="4500563" y="1311275"/>
            <a:ext cx="2143125" cy="3333750"/>
          </a:xfrm>
          <a:prstGeom prst="moon">
            <a:avLst>
              <a:gd name="adj" fmla="val 16316"/>
            </a:avLst>
          </a:prstGeom>
          <a:solidFill>
            <a:srgbClr val="8166A2">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1" name="10 Luna"/>
          <p:cNvSpPr/>
          <p:nvPr/>
        </p:nvSpPr>
        <p:spPr>
          <a:xfrm>
            <a:off x="2857500" y="1787525"/>
            <a:ext cx="1857375" cy="2498725"/>
          </a:xfrm>
          <a:prstGeom prst="moon">
            <a:avLst>
              <a:gd name="adj" fmla="val 21499"/>
            </a:avLst>
          </a:prstGeom>
          <a:solidFill>
            <a:srgbClr val="8166A2">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2" name="11 Luna"/>
          <p:cNvSpPr/>
          <p:nvPr/>
        </p:nvSpPr>
        <p:spPr>
          <a:xfrm flipH="1">
            <a:off x="4429125" y="1787525"/>
            <a:ext cx="1714500" cy="2498725"/>
          </a:xfrm>
          <a:prstGeom prst="moon">
            <a:avLst>
              <a:gd name="adj" fmla="val 22378"/>
            </a:avLst>
          </a:prstGeom>
          <a:solidFill>
            <a:srgbClr val="8166A2">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3" name="12 Luna"/>
          <p:cNvSpPr/>
          <p:nvPr/>
        </p:nvSpPr>
        <p:spPr>
          <a:xfrm>
            <a:off x="3500438" y="2203450"/>
            <a:ext cx="1143000" cy="1606550"/>
          </a:xfrm>
          <a:prstGeom prst="moon">
            <a:avLst>
              <a:gd name="adj" fmla="val 25709"/>
            </a:avLst>
          </a:prstGeom>
          <a:solidFill>
            <a:srgbClr val="8166A2">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4" name="13 Luna"/>
          <p:cNvSpPr/>
          <p:nvPr/>
        </p:nvSpPr>
        <p:spPr>
          <a:xfrm flipH="1">
            <a:off x="4500563" y="2203450"/>
            <a:ext cx="1071562" cy="1606550"/>
          </a:xfrm>
          <a:prstGeom prst="moon">
            <a:avLst>
              <a:gd name="adj" fmla="val 25709"/>
            </a:avLst>
          </a:prstGeom>
          <a:solidFill>
            <a:srgbClr val="8166A2">
              <a:alpha val="60000"/>
            </a:srgbClr>
          </a:solidFill>
          <a:ln w="3175">
            <a:noFill/>
            <a:prstDash val="sysDot"/>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5" name="14 CuadroTexto"/>
          <p:cNvSpPr txBox="1"/>
          <p:nvPr/>
        </p:nvSpPr>
        <p:spPr>
          <a:xfrm>
            <a:off x="1258888" y="4873625"/>
            <a:ext cx="6624637"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Los agricultores aseguran, no obstante, que la excelencia de la planta turolense justifica los precios. </a:t>
            </a:r>
          </a:p>
        </p:txBody>
      </p:sp>
    </p:spTree>
  </p:cSld>
  <p:clrMapOvr>
    <a:masterClrMapping/>
  </p:clrMapOvr>
  <mc:AlternateContent xmlns:mc="http://schemas.openxmlformats.org/markup-compatibility/2006" xmlns:p14="http://schemas.microsoft.com/office/powerpoint/2010/main">
    <mc:Choice Requires="p14">
      <p:transition spd="slow" p14:dur="2000" advTm="21000">
        <p14:warp dir="in"/>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8)">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8)">
                                      <p:cBhvr>
                                        <p:cTn id="10" dur="3000"/>
                                        <p:tgtEl>
                                          <p:spTgt spid="6"/>
                                        </p:tgtEl>
                                      </p:cBhvr>
                                    </p:animEffect>
                                  </p:childTnLst>
                                </p:cTn>
                              </p:par>
                              <p:par>
                                <p:cTn id="11" presetID="21"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heel(8)">
                                      <p:cBhvr>
                                        <p:cTn id="13" dur="3000"/>
                                        <p:tgtEl>
                                          <p:spTgt spid="7"/>
                                        </p:tgtEl>
                                      </p:cBhvr>
                                    </p:animEffect>
                                  </p:childTnLst>
                                </p:cTn>
                              </p:par>
                              <p:par>
                                <p:cTn id="14" presetID="21" presetClass="entr" presetSubtype="8"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8)">
                                      <p:cBhvr>
                                        <p:cTn id="16" dur="3000"/>
                                        <p:tgtEl>
                                          <p:spTgt spid="8"/>
                                        </p:tgtEl>
                                      </p:cBhvr>
                                    </p:animEffect>
                                  </p:childTnLst>
                                </p:cTn>
                              </p:par>
                              <p:par>
                                <p:cTn id="17" presetID="21"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heel(8)">
                                      <p:cBhvr>
                                        <p:cTn id="19" dur="3000"/>
                                        <p:tgtEl>
                                          <p:spTgt spid="9"/>
                                        </p:tgtEl>
                                      </p:cBhvr>
                                    </p:animEffect>
                                  </p:childTnLst>
                                </p:cTn>
                              </p:par>
                              <p:par>
                                <p:cTn id="20" presetID="21" presetClass="entr" presetSubtype="8"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heel(8)">
                                      <p:cBhvr>
                                        <p:cTn id="22" dur="3000"/>
                                        <p:tgtEl>
                                          <p:spTgt spid="10"/>
                                        </p:tgtEl>
                                      </p:cBhvr>
                                    </p:animEffect>
                                  </p:childTnLst>
                                </p:cTn>
                              </p:par>
                              <p:par>
                                <p:cTn id="23" presetID="21"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heel(8)">
                                      <p:cBhvr>
                                        <p:cTn id="25" dur="3000"/>
                                        <p:tgtEl>
                                          <p:spTgt spid="11"/>
                                        </p:tgtEl>
                                      </p:cBhvr>
                                    </p:animEffect>
                                  </p:childTnLst>
                                </p:cTn>
                              </p:par>
                              <p:par>
                                <p:cTn id="26" presetID="21" presetClass="entr" presetSubtype="8"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heel(8)">
                                      <p:cBhvr>
                                        <p:cTn id="28" dur="3000"/>
                                        <p:tgtEl>
                                          <p:spTgt spid="12"/>
                                        </p:tgtEl>
                                      </p:cBhvr>
                                    </p:animEffect>
                                  </p:childTnLst>
                                </p:cTn>
                              </p:par>
                              <p:par>
                                <p:cTn id="29" presetID="21" presetClass="entr" presetSubtype="8"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heel(8)">
                                      <p:cBhvr>
                                        <p:cTn id="31" dur="3000"/>
                                        <p:tgtEl>
                                          <p:spTgt spid="13"/>
                                        </p:tgtEl>
                                      </p:cBhvr>
                                    </p:animEffect>
                                  </p:childTnLst>
                                </p:cTn>
                              </p:par>
                              <p:par>
                                <p:cTn id="32" presetID="21" presetClass="entr" presetSubtype="8"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heel(8)">
                                      <p:cBhvr>
                                        <p:cTn id="34" dur="3000"/>
                                        <p:tgtEl>
                                          <p:spTgt spid="14"/>
                                        </p:tgtEl>
                                      </p:cBhvr>
                                    </p:animEffect>
                                  </p:childTnLst>
                                </p:cTn>
                              </p:par>
                              <p:par>
                                <p:cTn id="35" presetID="23" presetClass="entr" presetSubtype="528"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p:cTn id="37" dur="3000" fill="hold"/>
                                        <p:tgtEl>
                                          <p:spTgt spid="5"/>
                                        </p:tgtEl>
                                        <p:attrNameLst>
                                          <p:attrName>ppt_w</p:attrName>
                                        </p:attrNameLst>
                                      </p:cBhvr>
                                      <p:tavLst>
                                        <p:tav tm="0">
                                          <p:val>
                                            <p:fltVal val="0"/>
                                          </p:val>
                                        </p:tav>
                                        <p:tav tm="100000">
                                          <p:val>
                                            <p:strVal val="#ppt_w"/>
                                          </p:val>
                                        </p:tav>
                                      </p:tavLst>
                                    </p:anim>
                                    <p:anim calcmode="lin" valueType="num">
                                      <p:cBhvr>
                                        <p:cTn id="38" dur="3000" fill="hold"/>
                                        <p:tgtEl>
                                          <p:spTgt spid="5"/>
                                        </p:tgtEl>
                                        <p:attrNameLst>
                                          <p:attrName>ppt_h</p:attrName>
                                        </p:attrNameLst>
                                      </p:cBhvr>
                                      <p:tavLst>
                                        <p:tav tm="0">
                                          <p:val>
                                            <p:fltVal val="0"/>
                                          </p:val>
                                        </p:tav>
                                        <p:tav tm="100000">
                                          <p:val>
                                            <p:strVal val="#ppt_h"/>
                                          </p:val>
                                        </p:tav>
                                      </p:tavLst>
                                    </p:anim>
                                    <p:anim calcmode="lin" valueType="num">
                                      <p:cBhvr>
                                        <p:cTn id="39" dur="3000" fill="hold"/>
                                        <p:tgtEl>
                                          <p:spTgt spid="5"/>
                                        </p:tgtEl>
                                        <p:attrNameLst>
                                          <p:attrName>ppt_x</p:attrName>
                                        </p:attrNameLst>
                                      </p:cBhvr>
                                      <p:tavLst>
                                        <p:tav tm="0">
                                          <p:val>
                                            <p:fltVal val="0.5"/>
                                          </p:val>
                                        </p:tav>
                                        <p:tav tm="100000">
                                          <p:val>
                                            <p:strVal val="#ppt_x"/>
                                          </p:val>
                                        </p:tav>
                                      </p:tavLst>
                                    </p:anim>
                                    <p:anim calcmode="lin" valueType="num">
                                      <p:cBhvr>
                                        <p:cTn id="40" dur="3000" fill="hold"/>
                                        <p:tgtEl>
                                          <p:spTgt spid="5"/>
                                        </p:tgtEl>
                                        <p:attrNameLst>
                                          <p:attrName>ppt_y</p:attrName>
                                        </p:attrNameLst>
                                      </p:cBhvr>
                                      <p:tavLst>
                                        <p:tav tm="0">
                                          <p:val>
                                            <p:fltVal val="0.5"/>
                                          </p:val>
                                        </p:tav>
                                        <p:tav tm="100000">
                                          <p:val>
                                            <p:strVal val="#ppt_y"/>
                                          </p:val>
                                        </p:tav>
                                      </p:tavLst>
                                    </p:anim>
                                  </p:childTnLst>
                                </p:cTn>
                              </p:par>
                              <p:par>
                                <p:cTn id="41" presetID="23" presetClass="entr" presetSubtype="528"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p:cTn id="43" dur="3000" fill="hold"/>
                                        <p:tgtEl>
                                          <p:spTgt spid="6"/>
                                        </p:tgtEl>
                                        <p:attrNameLst>
                                          <p:attrName>ppt_w</p:attrName>
                                        </p:attrNameLst>
                                      </p:cBhvr>
                                      <p:tavLst>
                                        <p:tav tm="0">
                                          <p:val>
                                            <p:fltVal val="0"/>
                                          </p:val>
                                        </p:tav>
                                        <p:tav tm="100000">
                                          <p:val>
                                            <p:strVal val="#ppt_w"/>
                                          </p:val>
                                        </p:tav>
                                      </p:tavLst>
                                    </p:anim>
                                    <p:anim calcmode="lin" valueType="num">
                                      <p:cBhvr>
                                        <p:cTn id="44" dur="3000" fill="hold"/>
                                        <p:tgtEl>
                                          <p:spTgt spid="6"/>
                                        </p:tgtEl>
                                        <p:attrNameLst>
                                          <p:attrName>ppt_h</p:attrName>
                                        </p:attrNameLst>
                                      </p:cBhvr>
                                      <p:tavLst>
                                        <p:tav tm="0">
                                          <p:val>
                                            <p:fltVal val="0"/>
                                          </p:val>
                                        </p:tav>
                                        <p:tav tm="100000">
                                          <p:val>
                                            <p:strVal val="#ppt_h"/>
                                          </p:val>
                                        </p:tav>
                                      </p:tavLst>
                                    </p:anim>
                                    <p:anim calcmode="lin" valueType="num">
                                      <p:cBhvr>
                                        <p:cTn id="45" dur="3000" fill="hold"/>
                                        <p:tgtEl>
                                          <p:spTgt spid="6"/>
                                        </p:tgtEl>
                                        <p:attrNameLst>
                                          <p:attrName>ppt_x</p:attrName>
                                        </p:attrNameLst>
                                      </p:cBhvr>
                                      <p:tavLst>
                                        <p:tav tm="0">
                                          <p:val>
                                            <p:fltVal val="0.5"/>
                                          </p:val>
                                        </p:tav>
                                        <p:tav tm="100000">
                                          <p:val>
                                            <p:strVal val="#ppt_x"/>
                                          </p:val>
                                        </p:tav>
                                      </p:tavLst>
                                    </p:anim>
                                    <p:anim calcmode="lin" valueType="num">
                                      <p:cBhvr>
                                        <p:cTn id="46" dur="3000" fill="hold"/>
                                        <p:tgtEl>
                                          <p:spTgt spid="6"/>
                                        </p:tgtEl>
                                        <p:attrNameLst>
                                          <p:attrName>ppt_y</p:attrName>
                                        </p:attrNameLst>
                                      </p:cBhvr>
                                      <p:tavLst>
                                        <p:tav tm="0">
                                          <p:val>
                                            <p:fltVal val="0.5"/>
                                          </p:val>
                                        </p:tav>
                                        <p:tav tm="100000">
                                          <p:val>
                                            <p:strVal val="#ppt_y"/>
                                          </p:val>
                                        </p:tav>
                                      </p:tavLst>
                                    </p:anim>
                                  </p:childTnLst>
                                </p:cTn>
                              </p:par>
                              <p:par>
                                <p:cTn id="47" presetID="23" presetClass="entr" presetSubtype="528"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3000" fill="hold"/>
                                        <p:tgtEl>
                                          <p:spTgt spid="7"/>
                                        </p:tgtEl>
                                        <p:attrNameLst>
                                          <p:attrName>ppt_w</p:attrName>
                                        </p:attrNameLst>
                                      </p:cBhvr>
                                      <p:tavLst>
                                        <p:tav tm="0">
                                          <p:val>
                                            <p:fltVal val="0"/>
                                          </p:val>
                                        </p:tav>
                                        <p:tav tm="100000">
                                          <p:val>
                                            <p:strVal val="#ppt_w"/>
                                          </p:val>
                                        </p:tav>
                                      </p:tavLst>
                                    </p:anim>
                                    <p:anim calcmode="lin" valueType="num">
                                      <p:cBhvr>
                                        <p:cTn id="50" dur="3000" fill="hold"/>
                                        <p:tgtEl>
                                          <p:spTgt spid="7"/>
                                        </p:tgtEl>
                                        <p:attrNameLst>
                                          <p:attrName>ppt_h</p:attrName>
                                        </p:attrNameLst>
                                      </p:cBhvr>
                                      <p:tavLst>
                                        <p:tav tm="0">
                                          <p:val>
                                            <p:fltVal val="0"/>
                                          </p:val>
                                        </p:tav>
                                        <p:tav tm="100000">
                                          <p:val>
                                            <p:strVal val="#ppt_h"/>
                                          </p:val>
                                        </p:tav>
                                      </p:tavLst>
                                    </p:anim>
                                    <p:anim calcmode="lin" valueType="num">
                                      <p:cBhvr>
                                        <p:cTn id="51" dur="3000" fill="hold"/>
                                        <p:tgtEl>
                                          <p:spTgt spid="7"/>
                                        </p:tgtEl>
                                        <p:attrNameLst>
                                          <p:attrName>ppt_x</p:attrName>
                                        </p:attrNameLst>
                                      </p:cBhvr>
                                      <p:tavLst>
                                        <p:tav tm="0">
                                          <p:val>
                                            <p:fltVal val="0.5"/>
                                          </p:val>
                                        </p:tav>
                                        <p:tav tm="100000">
                                          <p:val>
                                            <p:strVal val="#ppt_x"/>
                                          </p:val>
                                        </p:tav>
                                      </p:tavLst>
                                    </p:anim>
                                    <p:anim calcmode="lin" valueType="num">
                                      <p:cBhvr>
                                        <p:cTn id="52" dur="3000" fill="hold"/>
                                        <p:tgtEl>
                                          <p:spTgt spid="7"/>
                                        </p:tgtEl>
                                        <p:attrNameLst>
                                          <p:attrName>ppt_y</p:attrName>
                                        </p:attrNameLst>
                                      </p:cBhvr>
                                      <p:tavLst>
                                        <p:tav tm="0">
                                          <p:val>
                                            <p:fltVal val="0.5"/>
                                          </p:val>
                                        </p:tav>
                                        <p:tav tm="100000">
                                          <p:val>
                                            <p:strVal val="#ppt_y"/>
                                          </p:val>
                                        </p:tav>
                                      </p:tavLst>
                                    </p:anim>
                                  </p:childTnLst>
                                </p:cTn>
                              </p:par>
                              <p:par>
                                <p:cTn id="53" presetID="23" presetClass="entr" presetSubtype="528"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p:cTn id="55" dur="3000" fill="hold"/>
                                        <p:tgtEl>
                                          <p:spTgt spid="8"/>
                                        </p:tgtEl>
                                        <p:attrNameLst>
                                          <p:attrName>ppt_w</p:attrName>
                                        </p:attrNameLst>
                                      </p:cBhvr>
                                      <p:tavLst>
                                        <p:tav tm="0">
                                          <p:val>
                                            <p:fltVal val="0"/>
                                          </p:val>
                                        </p:tav>
                                        <p:tav tm="100000">
                                          <p:val>
                                            <p:strVal val="#ppt_w"/>
                                          </p:val>
                                        </p:tav>
                                      </p:tavLst>
                                    </p:anim>
                                    <p:anim calcmode="lin" valueType="num">
                                      <p:cBhvr>
                                        <p:cTn id="56" dur="3000" fill="hold"/>
                                        <p:tgtEl>
                                          <p:spTgt spid="8"/>
                                        </p:tgtEl>
                                        <p:attrNameLst>
                                          <p:attrName>ppt_h</p:attrName>
                                        </p:attrNameLst>
                                      </p:cBhvr>
                                      <p:tavLst>
                                        <p:tav tm="0">
                                          <p:val>
                                            <p:fltVal val="0"/>
                                          </p:val>
                                        </p:tav>
                                        <p:tav tm="100000">
                                          <p:val>
                                            <p:strVal val="#ppt_h"/>
                                          </p:val>
                                        </p:tav>
                                      </p:tavLst>
                                    </p:anim>
                                    <p:anim calcmode="lin" valueType="num">
                                      <p:cBhvr>
                                        <p:cTn id="57" dur="3000" fill="hold"/>
                                        <p:tgtEl>
                                          <p:spTgt spid="8"/>
                                        </p:tgtEl>
                                        <p:attrNameLst>
                                          <p:attrName>ppt_x</p:attrName>
                                        </p:attrNameLst>
                                      </p:cBhvr>
                                      <p:tavLst>
                                        <p:tav tm="0">
                                          <p:val>
                                            <p:fltVal val="0.5"/>
                                          </p:val>
                                        </p:tav>
                                        <p:tav tm="100000">
                                          <p:val>
                                            <p:strVal val="#ppt_x"/>
                                          </p:val>
                                        </p:tav>
                                      </p:tavLst>
                                    </p:anim>
                                    <p:anim calcmode="lin" valueType="num">
                                      <p:cBhvr>
                                        <p:cTn id="58" dur="3000" fill="hold"/>
                                        <p:tgtEl>
                                          <p:spTgt spid="8"/>
                                        </p:tgtEl>
                                        <p:attrNameLst>
                                          <p:attrName>ppt_y</p:attrName>
                                        </p:attrNameLst>
                                      </p:cBhvr>
                                      <p:tavLst>
                                        <p:tav tm="0">
                                          <p:val>
                                            <p:fltVal val="0.5"/>
                                          </p:val>
                                        </p:tav>
                                        <p:tav tm="100000">
                                          <p:val>
                                            <p:strVal val="#ppt_y"/>
                                          </p:val>
                                        </p:tav>
                                      </p:tavLst>
                                    </p:anim>
                                  </p:childTnLst>
                                </p:cTn>
                              </p:par>
                              <p:par>
                                <p:cTn id="59" presetID="23" presetClass="entr" presetSubtype="528"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p:cTn id="61" dur="3000" fill="hold"/>
                                        <p:tgtEl>
                                          <p:spTgt spid="9"/>
                                        </p:tgtEl>
                                        <p:attrNameLst>
                                          <p:attrName>ppt_w</p:attrName>
                                        </p:attrNameLst>
                                      </p:cBhvr>
                                      <p:tavLst>
                                        <p:tav tm="0">
                                          <p:val>
                                            <p:fltVal val="0"/>
                                          </p:val>
                                        </p:tav>
                                        <p:tav tm="100000">
                                          <p:val>
                                            <p:strVal val="#ppt_w"/>
                                          </p:val>
                                        </p:tav>
                                      </p:tavLst>
                                    </p:anim>
                                    <p:anim calcmode="lin" valueType="num">
                                      <p:cBhvr>
                                        <p:cTn id="62" dur="3000" fill="hold"/>
                                        <p:tgtEl>
                                          <p:spTgt spid="9"/>
                                        </p:tgtEl>
                                        <p:attrNameLst>
                                          <p:attrName>ppt_h</p:attrName>
                                        </p:attrNameLst>
                                      </p:cBhvr>
                                      <p:tavLst>
                                        <p:tav tm="0">
                                          <p:val>
                                            <p:fltVal val="0"/>
                                          </p:val>
                                        </p:tav>
                                        <p:tav tm="100000">
                                          <p:val>
                                            <p:strVal val="#ppt_h"/>
                                          </p:val>
                                        </p:tav>
                                      </p:tavLst>
                                    </p:anim>
                                    <p:anim calcmode="lin" valueType="num">
                                      <p:cBhvr>
                                        <p:cTn id="63" dur="3000" fill="hold"/>
                                        <p:tgtEl>
                                          <p:spTgt spid="9"/>
                                        </p:tgtEl>
                                        <p:attrNameLst>
                                          <p:attrName>ppt_x</p:attrName>
                                        </p:attrNameLst>
                                      </p:cBhvr>
                                      <p:tavLst>
                                        <p:tav tm="0">
                                          <p:val>
                                            <p:fltVal val="0.5"/>
                                          </p:val>
                                        </p:tav>
                                        <p:tav tm="100000">
                                          <p:val>
                                            <p:strVal val="#ppt_x"/>
                                          </p:val>
                                        </p:tav>
                                      </p:tavLst>
                                    </p:anim>
                                    <p:anim calcmode="lin" valueType="num">
                                      <p:cBhvr>
                                        <p:cTn id="64" dur="3000" fill="hold"/>
                                        <p:tgtEl>
                                          <p:spTgt spid="9"/>
                                        </p:tgtEl>
                                        <p:attrNameLst>
                                          <p:attrName>ppt_y</p:attrName>
                                        </p:attrNameLst>
                                      </p:cBhvr>
                                      <p:tavLst>
                                        <p:tav tm="0">
                                          <p:val>
                                            <p:fltVal val="0.5"/>
                                          </p:val>
                                        </p:tav>
                                        <p:tav tm="100000">
                                          <p:val>
                                            <p:strVal val="#ppt_y"/>
                                          </p:val>
                                        </p:tav>
                                      </p:tavLst>
                                    </p:anim>
                                  </p:childTnLst>
                                </p:cTn>
                              </p:par>
                              <p:par>
                                <p:cTn id="65" presetID="23" presetClass="entr" presetSubtype="528" fill="hold" nodeType="withEffect">
                                  <p:stCondLst>
                                    <p:cond delay="0"/>
                                  </p:stCondLst>
                                  <p:childTnLst>
                                    <p:set>
                                      <p:cBhvr>
                                        <p:cTn id="66" dur="1" fill="hold">
                                          <p:stCondLst>
                                            <p:cond delay="0"/>
                                          </p:stCondLst>
                                        </p:cTn>
                                        <p:tgtEl>
                                          <p:spTgt spid="10"/>
                                        </p:tgtEl>
                                        <p:attrNameLst>
                                          <p:attrName>style.visibility</p:attrName>
                                        </p:attrNameLst>
                                      </p:cBhvr>
                                      <p:to>
                                        <p:strVal val="visible"/>
                                      </p:to>
                                    </p:set>
                                    <p:anim calcmode="lin" valueType="num">
                                      <p:cBhvr>
                                        <p:cTn id="67" dur="3000" fill="hold"/>
                                        <p:tgtEl>
                                          <p:spTgt spid="10"/>
                                        </p:tgtEl>
                                        <p:attrNameLst>
                                          <p:attrName>ppt_w</p:attrName>
                                        </p:attrNameLst>
                                      </p:cBhvr>
                                      <p:tavLst>
                                        <p:tav tm="0">
                                          <p:val>
                                            <p:fltVal val="0"/>
                                          </p:val>
                                        </p:tav>
                                        <p:tav tm="100000">
                                          <p:val>
                                            <p:strVal val="#ppt_w"/>
                                          </p:val>
                                        </p:tav>
                                      </p:tavLst>
                                    </p:anim>
                                    <p:anim calcmode="lin" valueType="num">
                                      <p:cBhvr>
                                        <p:cTn id="68" dur="3000" fill="hold"/>
                                        <p:tgtEl>
                                          <p:spTgt spid="10"/>
                                        </p:tgtEl>
                                        <p:attrNameLst>
                                          <p:attrName>ppt_h</p:attrName>
                                        </p:attrNameLst>
                                      </p:cBhvr>
                                      <p:tavLst>
                                        <p:tav tm="0">
                                          <p:val>
                                            <p:fltVal val="0"/>
                                          </p:val>
                                        </p:tav>
                                        <p:tav tm="100000">
                                          <p:val>
                                            <p:strVal val="#ppt_h"/>
                                          </p:val>
                                        </p:tav>
                                      </p:tavLst>
                                    </p:anim>
                                    <p:anim calcmode="lin" valueType="num">
                                      <p:cBhvr>
                                        <p:cTn id="69" dur="3000" fill="hold"/>
                                        <p:tgtEl>
                                          <p:spTgt spid="10"/>
                                        </p:tgtEl>
                                        <p:attrNameLst>
                                          <p:attrName>ppt_x</p:attrName>
                                        </p:attrNameLst>
                                      </p:cBhvr>
                                      <p:tavLst>
                                        <p:tav tm="0">
                                          <p:val>
                                            <p:fltVal val="0.5"/>
                                          </p:val>
                                        </p:tav>
                                        <p:tav tm="100000">
                                          <p:val>
                                            <p:strVal val="#ppt_x"/>
                                          </p:val>
                                        </p:tav>
                                      </p:tavLst>
                                    </p:anim>
                                    <p:anim calcmode="lin" valueType="num">
                                      <p:cBhvr>
                                        <p:cTn id="70" dur="3000" fill="hold"/>
                                        <p:tgtEl>
                                          <p:spTgt spid="10"/>
                                        </p:tgtEl>
                                        <p:attrNameLst>
                                          <p:attrName>ppt_y</p:attrName>
                                        </p:attrNameLst>
                                      </p:cBhvr>
                                      <p:tavLst>
                                        <p:tav tm="0">
                                          <p:val>
                                            <p:fltVal val="0.5"/>
                                          </p:val>
                                        </p:tav>
                                        <p:tav tm="100000">
                                          <p:val>
                                            <p:strVal val="#ppt_y"/>
                                          </p:val>
                                        </p:tav>
                                      </p:tavLst>
                                    </p:anim>
                                  </p:childTnLst>
                                </p:cTn>
                              </p:par>
                              <p:par>
                                <p:cTn id="71" presetID="23" presetClass="entr" presetSubtype="528"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p:cTn id="73" dur="3000" fill="hold"/>
                                        <p:tgtEl>
                                          <p:spTgt spid="11"/>
                                        </p:tgtEl>
                                        <p:attrNameLst>
                                          <p:attrName>ppt_w</p:attrName>
                                        </p:attrNameLst>
                                      </p:cBhvr>
                                      <p:tavLst>
                                        <p:tav tm="0">
                                          <p:val>
                                            <p:fltVal val="0"/>
                                          </p:val>
                                        </p:tav>
                                        <p:tav tm="100000">
                                          <p:val>
                                            <p:strVal val="#ppt_w"/>
                                          </p:val>
                                        </p:tav>
                                      </p:tavLst>
                                    </p:anim>
                                    <p:anim calcmode="lin" valueType="num">
                                      <p:cBhvr>
                                        <p:cTn id="74" dur="3000" fill="hold"/>
                                        <p:tgtEl>
                                          <p:spTgt spid="11"/>
                                        </p:tgtEl>
                                        <p:attrNameLst>
                                          <p:attrName>ppt_h</p:attrName>
                                        </p:attrNameLst>
                                      </p:cBhvr>
                                      <p:tavLst>
                                        <p:tav tm="0">
                                          <p:val>
                                            <p:fltVal val="0"/>
                                          </p:val>
                                        </p:tav>
                                        <p:tav tm="100000">
                                          <p:val>
                                            <p:strVal val="#ppt_h"/>
                                          </p:val>
                                        </p:tav>
                                      </p:tavLst>
                                    </p:anim>
                                    <p:anim calcmode="lin" valueType="num">
                                      <p:cBhvr>
                                        <p:cTn id="75" dur="3000" fill="hold"/>
                                        <p:tgtEl>
                                          <p:spTgt spid="11"/>
                                        </p:tgtEl>
                                        <p:attrNameLst>
                                          <p:attrName>ppt_x</p:attrName>
                                        </p:attrNameLst>
                                      </p:cBhvr>
                                      <p:tavLst>
                                        <p:tav tm="0">
                                          <p:val>
                                            <p:fltVal val="0.5"/>
                                          </p:val>
                                        </p:tav>
                                        <p:tav tm="100000">
                                          <p:val>
                                            <p:strVal val="#ppt_x"/>
                                          </p:val>
                                        </p:tav>
                                      </p:tavLst>
                                    </p:anim>
                                    <p:anim calcmode="lin" valueType="num">
                                      <p:cBhvr>
                                        <p:cTn id="76" dur="3000" fill="hold"/>
                                        <p:tgtEl>
                                          <p:spTgt spid="11"/>
                                        </p:tgtEl>
                                        <p:attrNameLst>
                                          <p:attrName>ppt_y</p:attrName>
                                        </p:attrNameLst>
                                      </p:cBhvr>
                                      <p:tavLst>
                                        <p:tav tm="0">
                                          <p:val>
                                            <p:fltVal val="0.5"/>
                                          </p:val>
                                        </p:tav>
                                        <p:tav tm="100000">
                                          <p:val>
                                            <p:strVal val="#ppt_y"/>
                                          </p:val>
                                        </p:tav>
                                      </p:tavLst>
                                    </p:anim>
                                  </p:childTnLst>
                                </p:cTn>
                              </p:par>
                              <p:par>
                                <p:cTn id="77" presetID="23" presetClass="entr" presetSubtype="528"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p:cTn id="79" dur="3000" fill="hold"/>
                                        <p:tgtEl>
                                          <p:spTgt spid="12"/>
                                        </p:tgtEl>
                                        <p:attrNameLst>
                                          <p:attrName>ppt_w</p:attrName>
                                        </p:attrNameLst>
                                      </p:cBhvr>
                                      <p:tavLst>
                                        <p:tav tm="0">
                                          <p:val>
                                            <p:fltVal val="0"/>
                                          </p:val>
                                        </p:tav>
                                        <p:tav tm="100000">
                                          <p:val>
                                            <p:strVal val="#ppt_w"/>
                                          </p:val>
                                        </p:tav>
                                      </p:tavLst>
                                    </p:anim>
                                    <p:anim calcmode="lin" valueType="num">
                                      <p:cBhvr>
                                        <p:cTn id="80" dur="3000" fill="hold"/>
                                        <p:tgtEl>
                                          <p:spTgt spid="12"/>
                                        </p:tgtEl>
                                        <p:attrNameLst>
                                          <p:attrName>ppt_h</p:attrName>
                                        </p:attrNameLst>
                                      </p:cBhvr>
                                      <p:tavLst>
                                        <p:tav tm="0">
                                          <p:val>
                                            <p:fltVal val="0"/>
                                          </p:val>
                                        </p:tav>
                                        <p:tav tm="100000">
                                          <p:val>
                                            <p:strVal val="#ppt_h"/>
                                          </p:val>
                                        </p:tav>
                                      </p:tavLst>
                                    </p:anim>
                                    <p:anim calcmode="lin" valueType="num">
                                      <p:cBhvr>
                                        <p:cTn id="81" dur="3000" fill="hold"/>
                                        <p:tgtEl>
                                          <p:spTgt spid="12"/>
                                        </p:tgtEl>
                                        <p:attrNameLst>
                                          <p:attrName>ppt_x</p:attrName>
                                        </p:attrNameLst>
                                      </p:cBhvr>
                                      <p:tavLst>
                                        <p:tav tm="0">
                                          <p:val>
                                            <p:fltVal val="0.5"/>
                                          </p:val>
                                        </p:tav>
                                        <p:tav tm="100000">
                                          <p:val>
                                            <p:strVal val="#ppt_x"/>
                                          </p:val>
                                        </p:tav>
                                      </p:tavLst>
                                    </p:anim>
                                    <p:anim calcmode="lin" valueType="num">
                                      <p:cBhvr>
                                        <p:cTn id="82" dur="3000" fill="hold"/>
                                        <p:tgtEl>
                                          <p:spTgt spid="12"/>
                                        </p:tgtEl>
                                        <p:attrNameLst>
                                          <p:attrName>ppt_y</p:attrName>
                                        </p:attrNameLst>
                                      </p:cBhvr>
                                      <p:tavLst>
                                        <p:tav tm="0">
                                          <p:val>
                                            <p:fltVal val="0.5"/>
                                          </p:val>
                                        </p:tav>
                                        <p:tav tm="100000">
                                          <p:val>
                                            <p:strVal val="#ppt_y"/>
                                          </p:val>
                                        </p:tav>
                                      </p:tavLst>
                                    </p:anim>
                                  </p:childTnLst>
                                </p:cTn>
                              </p:par>
                              <p:par>
                                <p:cTn id="83" presetID="23" presetClass="entr" presetSubtype="528" fill="hold"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p:cTn id="85" dur="3000" fill="hold"/>
                                        <p:tgtEl>
                                          <p:spTgt spid="13"/>
                                        </p:tgtEl>
                                        <p:attrNameLst>
                                          <p:attrName>ppt_w</p:attrName>
                                        </p:attrNameLst>
                                      </p:cBhvr>
                                      <p:tavLst>
                                        <p:tav tm="0">
                                          <p:val>
                                            <p:fltVal val="0"/>
                                          </p:val>
                                        </p:tav>
                                        <p:tav tm="100000">
                                          <p:val>
                                            <p:strVal val="#ppt_w"/>
                                          </p:val>
                                        </p:tav>
                                      </p:tavLst>
                                    </p:anim>
                                    <p:anim calcmode="lin" valueType="num">
                                      <p:cBhvr>
                                        <p:cTn id="86" dur="3000" fill="hold"/>
                                        <p:tgtEl>
                                          <p:spTgt spid="13"/>
                                        </p:tgtEl>
                                        <p:attrNameLst>
                                          <p:attrName>ppt_h</p:attrName>
                                        </p:attrNameLst>
                                      </p:cBhvr>
                                      <p:tavLst>
                                        <p:tav tm="0">
                                          <p:val>
                                            <p:fltVal val="0"/>
                                          </p:val>
                                        </p:tav>
                                        <p:tav tm="100000">
                                          <p:val>
                                            <p:strVal val="#ppt_h"/>
                                          </p:val>
                                        </p:tav>
                                      </p:tavLst>
                                    </p:anim>
                                    <p:anim calcmode="lin" valueType="num">
                                      <p:cBhvr>
                                        <p:cTn id="87" dur="3000" fill="hold"/>
                                        <p:tgtEl>
                                          <p:spTgt spid="13"/>
                                        </p:tgtEl>
                                        <p:attrNameLst>
                                          <p:attrName>ppt_x</p:attrName>
                                        </p:attrNameLst>
                                      </p:cBhvr>
                                      <p:tavLst>
                                        <p:tav tm="0">
                                          <p:val>
                                            <p:fltVal val="0.5"/>
                                          </p:val>
                                        </p:tav>
                                        <p:tav tm="100000">
                                          <p:val>
                                            <p:strVal val="#ppt_x"/>
                                          </p:val>
                                        </p:tav>
                                      </p:tavLst>
                                    </p:anim>
                                    <p:anim calcmode="lin" valueType="num">
                                      <p:cBhvr>
                                        <p:cTn id="88" dur="3000" fill="hold"/>
                                        <p:tgtEl>
                                          <p:spTgt spid="13"/>
                                        </p:tgtEl>
                                        <p:attrNameLst>
                                          <p:attrName>ppt_y</p:attrName>
                                        </p:attrNameLst>
                                      </p:cBhvr>
                                      <p:tavLst>
                                        <p:tav tm="0">
                                          <p:val>
                                            <p:fltVal val="0.5"/>
                                          </p:val>
                                        </p:tav>
                                        <p:tav tm="100000">
                                          <p:val>
                                            <p:strVal val="#ppt_y"/>
                                          </p:val>
                                        </p:tav>
                                      </p:tavLst>
                                    </p:anim>
                                  </p:childTnLst>
                                </p:cTn>
                              </p:par>
                              <p:par>
                                <p:cTn id="89" presetID="23" presetClass="entr" presetSubtype="528"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p:val>
                                            <p:fltVal val="0"/>
                                          </p:val>
                                        </p:tav>
                                        <p:tav tm="100000">
                                          <p:val>
                                            <p:strVal val="#ppt_w"/>
                                          </p:val>
                                        </p:tav>
                                      </p:tavLst>
                                    </p:anim>
                                    <p:anim calcmode="lin" valueType="num">
                                      <p:cBhvr>
                                        <p:cTn id="92" dur="3000" fill="hold"/>
                                        <p:tgtEl>
                                          <p:spTgt spid="14"/>
                                        </p:tgtEl>
                                        <p:attrNameLst>
                                          <p:attrName>ppt_h</p:attrName>
                                        </p:attrNameLst>
                                      </p:cBhvr>
                                      <p:tavLst>
                                        <p:tav tm="0">
                                          <p:val>
                                            <p:fltVal val="0"/>
                                          </p:val>
                                        </p:tav>
                                        <p:tav tm="100000">
                                          <p:val>
                                            <p:strVal val="#ppt_h"/>
                                          </p:val>
                                        </p:tav>
                                      </p:tavLst>
                                    </p:anim>
                                    <p:anim calcmode="lin" valueType="num">
                                      <p:cBhvr>
                                        <p:cTn id="93" dur="3000" fill="hold"/>
                                        <p:tgtEl>
                                          <p:spTgt spid="14"/>
                                        </p:tgtEl>
                                        <p:attrNameLst>
                                          <p:attrName>ppt_x</p:attrName>
                                        </p:attrNameLst>
                                      </p:cBhvr>
                                      <p:tavLst>
                                        <p:tav tm="0">
                                          <p:val>
                                            <p:fltVal val="0.5"/>
                                          </p:val>
                                        </p:tav>
                                        <p:tav tm="100000">
                                          <p:val>
                                            <p:strVal val="#ppt_x"/>
                                          </p:val>
                                        </p:tav>
                                      </p:tavLst>
                                    </p:anim>
                                    <p:anim calcmode="lin" valueType="num">
                                      <p:cBhvr>
                                        <p:cTn id="94" dur="3000" fill="hold"/>
                                        <p:tgtEl>
                                          <p:spTgt spid="14"/>
                                        </p:tgtEl>
                                        <p:attrNameLst>
                                          <p:attrName>ppt_y</p:attrName>
                                        </p:attrNameLst>
                                      </p:cBhvr>
                                      <p:tavLst>
                                        <p:tav tm="0">
                                          <p:val>
                                            <p:fltVal val="0.5"/>
                                          </p:val>
                                        </p:tav>
                                        <p:tav tm="100000">
                                          <p:val>
                                            <p:strVal val="#ppt_y"/>
                                          </p:val>
                                        </p:tav>
                                      </p:tavLst>
                                    </p:anim>
                                  </p:childTnLst>
                                </p:cTn>
                              </p:par>
                            </p:childTnLst>
                          </p:cTn>
                        </p:par>
                        <p:par>
                          <p:cTn id="95" fill="hold" nodeType="afterGroup">
                            <p:stCondLst>
                              <p:cond delay="3000"/>
                            </p:stCondLst>
                            <p:childTnLst>
                              <p:par>
                                <p:cTn id="96" presetID="8" presetClass="emph" presetSubtype="0" fill="hold" nodeType="afterEffect">
                                  <p:stCondLst>
                                    <p:cond delay="0"/>
                                  </p:stCondLst>
                                  <p:childTnLst>
                                    <p:animRot by="-10800000">
                                      <p:cBhvr>
                                        <p:cTn id="97" dur="2000" fill="hold"/>
                                        <p:tgtEl>
                                          <p:spTgt spid="5"/>
                                        </p:tgtEl>
                                        <p:attrNameLst>
                                          <p:attrName>r</p:attrName>
                                        </p:attrNameLst>
                                      </p:cBhvr>
                                    </p:animRot>
                                  </p:childTnLst>
                                </p:cTn>
                              </p:par>
                              <p:par>
                                <p:cTn id="98" presetID="8" presetClass="emph" presetSubtype="0" fill="hold" nodeType="withEffect">
                                  <p:stCondLst>
                                    <p:cond delay="0"/>
                                  </p:stCondLst>
                                  <p:childTnLst>
                                    <p:animRot by="-10800000">
                                      <p:cBhvr>
                                        <p:cTn id="99" dur="2000" fill="hold"/>
                                        <p:tgtEl>
                                          <p:spTgt spid="7"/>
                                        </p:tgtEl>
                                        <p:attrNameLst>
                                          <p:attrName>r</p:attrName>
                                        </p:attrNameLst>
                                      </p:cBhvr>
                                    </p:animRot>
                                  </p:childTnLst>
                                </p:cTn>
                              </p:par>
                              <p:par>
                                <p:cTn id="100" presetID="8" presetClass="emph" presetSubtype="0" fill="hold" nodeType="withEffect">
                                  <p:stCondLst>
                                    <p:cond delay="0"/>
                                  </p:stCondLst>
                                  <p:childTnLst>
                                    <p:animRot by="-10800000">
                                      <p:cBhvr>
                                        <p:cTn id="101" dur="2000" fill="hold"/>
                                        <p:tgtEl>
                                          <p:spTgt spid="9"/>
                                        </p:tgtEl>
                                        <p:attrNameLst>
                                          <p:attrName>r</p:attrName>
                                        </p:attrNameLst>
                                      </p:cBhvr>
                                    </p:animRot>
                                  </p:childTnLst>
                                </p:cTn>
                              </p:par>
                              <p:par>
                                <p:cTn id="102" presetID="8" presetClass="emph" presetSubtype="0" fill="hold" nodeType="withEffect">
                                  <p:stCondLst>
                                    <p:cond delay="0"/>
                                  </p:stCondLst>
                                  <p:childTnLst>
                                    <p:animRot by="-10800000">
                                      <p:cBhvr>
                                        <p:cTn id="103" dur="2000" fill="hold"/>
                                        <p:tgtEl>
                                          <p:spTgt spid="11"/>
                                        </p:tgtEl>
                                        <p:attrNameLst>
                                          <p:attrName>r</p:attrName>
                                        </p:attrNameLst>
                                      </p:cBhvr>
                                    </p:animRot>
                                  </p:childTnLst>
                                </p:cTn>
                              </p:par>
                              <p:par>
                                <p:cTn id="104" presetID="8" presetClass="emph" presetSubtype="0" fill="hold" nodeType="withEffect">
                                  <p:stCondLst>
                                    <p:cond delay="0"/>
                                  </p:stCondLst>
                                  <p:childTnLst>
                                    <p:animRot by="-10800000">
                                      <p:cBhvr>
                                        <p:cTn id="105" dur="2000" fill="hold"/>
                                        <p:tgtEl>
                                          <p:spTgt spid="13"/>
                                        </p:tgtEl>
                                        <p:attrNameLst>
                                          <p:attrName>r</p:attrName>
                                        </p:attrNameLst>
                                      </p:cBhvr>
                                    </p:animRot>
                                  </p:childTnLst>
                                </p:cTn>
                              </p:par>
                              <p:par>
                                <p:cTn id="106" presetID="8" presetClass="emph" presetSubtype="0" fill="hold" nodeType="withEffect">
                                  <p:stCondLst>
                                    <p:cond delay="0"/>
                                  </p:stCondLst>
                                  <p:childTnLst>
                                    <p:animRot by="-10800000">
                                      <p:cBhvr>
                                        <p:cTn id="107" dur="2000" fill="hold"/>
                                        <p:tgtEl>
                                          <p:spTgt spid="6"/>
                                        </p:tgtEl>
                                        <p:attrNameLst>
                                          <p:attrName>r</p:attrName>
                                        </p:attrNameLst>
                                      </p:cBhvr>
                                    </p:animRot>
                                  </p:childTnLst>
                                </p:cTn>
                              </p:par>
                              <p:par>
                                <p:cTn id="108" presetID="8" presetClass="emph" presetSubtype="0" fill="hold" nodeType="withEffect">
                                  <p:stCondLst>
                                    <p:cond delay="0"/>
                                  </p:stCondLst>
                                  <p:childTnLst>
                                    <p:animRot by="-10800000">
                                      <p:cBhvr>
                                        <p:cTn id="109" dur="2000" fill="hold"/>
                                        <p:tgtEl>
                                          <p:spTgt spid="8"/>
                                        </p:tgtEl>
                                        <p:attrNameLst>
                                          <p:attrName>r</p:attrName>
                                        </p:attrNameLst>
                                      </p:cBhvr>
                                    </p:animRot>
                                  </p:childTnLst>
                                </p:cTn>
                              </p:par>
                              <p:par>
                                <p:cTn id="110" presetID="8" presetClass="emph" presetSubtype="0" fill="hold" nodeType="withEffect">
                                  <p:stCondLst>
                                    <p:cond delay="0"/>
                                  </p:stCondLst>
                                  <p:childTnLst>
                                    <p:animRot by="-10800000">
                                      <p:cBhvr>
                                        <p:cTn id="111" dur="2000" fill="hold"/>
                                        <p:tgtEl>
                                          <p:spTgt spid="10"/>
                                        </p:tgtEl>
                                        <p:attrNameLst>
                                          <p:attrName>r</p:attrName>
                                        </p:attrNameLst>
                                      </p:cBhvr>
                                    </p:animRot>
                                  </p:childTnLst>
                                </p:cTn>
                              </p:par>
                              <p:par>
                                <p:cTn id="112" presetID="8" presetClass="emph" presetSubtype="0" fill="hold" nodeType="withEffect">
                                  <p:stCondLst>
                                    <p:cond delay="0"/>
                                  </p:stCondLst>
                                  <p:childTnLst>
                                    <p:animRot by="-10800000">
                                      <p:cBhvr>
                                        <p:cTn id="113" dur="2000" fill="hold"/>
                                        <p:tgtEl>
                                          <p:spTgt spid="12"/>
                                        </p:tgtEl>
                                        <p:attrNameLst>
                                          <p:attrName>r</p:attrName>
                                        </p:attrNameLst>
                                      </p:cBhvr>
                                    </p:animRot>
                                  </p:childTnLst>
                                </p:cTn>
                              </p:par>
                              <p:par>
                                <p:cTn id="114" presetID="8" presetClass="emph" presetSubtype="0" fill="hold" nodeType="withEffect">
                                  <p:stCondLst>
                                    <p:cond delay="0"/>
                                  </p:stCondLst>
                                  <p:childTnLst>
                                    <p:animRot by="-10800000">
                                      <p:cBhvr>
                                        <p:cTn id="115" dur="2000" fill="hold"/>
                                        <p:tgtEl>
                                          <p:spTgt spid="14"/>
                                        </p:tgtEl>
                                        <p:attrNameLst>
                                          <p:attrName>r</p:attrName>
                                        </p:attrNameLst>
                                      </p:cBhvr>
                                    </p:animRot>
                                  </p:childTnLst>
                                </p:cTn>
                              </p:par>
                            </p:childTnLst>
                          </p:cTn>
                        </p:par>
                        <p:par>
                          <p:cTn id="116" fill="hold" nodeType="afterGroup">
                            <p:stCondLst>
                              <p:cond delay="5000"/>
                            </p:stCondLst>
                            <p:childTnLst>
                              <p:par>
                                <p:cTn id="117" presetID="2" presetClass="exit" presetSubtype="8" fill="hold" nodeType="afterEffect">
                                  <p:stCondLst>
                                    <p:cond delay="0"/>
                                  </p:stCondLst>
                                  <p:childTnLst>
                                    <p:anim calcmode="lin" valueType="num">
                                      <p:cBhvr additive="base">
                                        <p:cTn id="118" dur="3000"/>
                                        <p:tgtEl>
                                          <p:spTgt spid="6"/>
                                        </p:tgtEl>
                                        <p:attrNameLst>
                                          <p:attrName>ppt_x</p:attrName>
                                        </p:attrNameLst>
                                      </p:cBhvr>
                                      <p:tavLst>
                                        <p:tav tm="0">
                                          <p:val>
                                            <p:strVal val="ppt_x"/>
                                          </p:val>
                                        </p:tav>
                                        <p:tav tm="100000">
                                          <p:val>
                                            <p:strVal val="0-ppt_w/2"/>
                                          </p:val>
                                        </p:tav>
                                      </p:tavLst>
                                    </p:anim>
                                    <p:anim calcmode="lin" valueType="num">
                                      <p:cBhvr additive="base">
                                        <p:cTn id="119" dur="3000"/>
                                        <p:tgtEl>
                                          <p:spTgt spid="6"/>
                                        </p:tgtEl>
                                        <p:attrNameLst>
                                          <p:attrName>ppt_y</p:attrName>
                                        </p:attrNameLst>
                                      </p:cBhvr>
                                      <p:tavLst>
                                        <p:tav tm="0">
                                          <p:val>
                                            <p:strVal val="ppt_y"/>
                                          </p:val>
                                        </p:tav>
                                        <p:tav tm="100000">
                                          <p:val>
                                            <p:strVal val="ppt_y"/>
                                          </p:val>
                                        </p:tav>
                                      </p:tavLst>
                                    </p:anim>
                                    <p:set>
                                      <p:cBhvr>
                                        <p:cTn id="120" dur="1" fill="hold">
                                          <p:stCondLst>
                                            <p:cond delay="2999"/>
                                          </p:stCondLst>
                                        </p:cTn>
                                        <p:tgtEl>
                                          <p:spTgt spid="6"/>
                                        </p:tgtEl>
                                        <p:attrNameLst>
                                          <p:attrName>style.visibility</p:attrName>
                                        </p:attrNameLst>
                                      </p:cBhvr>
                                      <p:to>
                                        <p:strVal val="hidden"/>
                                      </p:to>
                                    </p:set>
                                  </p:childTnLst>
                                </p:cTn>
                              </p:par>
                              <p:par>
                                <p:cTn id="121" presetID="2" presetClass="exit" presetSubtype="8" fill="hold" nodeType="withEffect">
                                  <p:stCondLst>
                                    <p:cond delay="0"/>
                                  </p:stCondLst>
                                  <p:childTnLst>
                                    <p:anim calcmode="lin" valueType="num">
                                      <p:cBhvr additive="base">
                                        <p:cTn id="122" dur="3000"/>
                                        <p:tgtEl>
                                          <p:spTgt spid="8"/>
                                        </p:tgtEl>
                                        <p:attrNameLst>
                                          <p:attrName>ppt_x</p:attrName>
                                        </p:attrNameLst>
                                      </p:cBhvr>
                                      <p:tavLst>
                                        <p:tav tm="0">
                                          <p:val>
                                            <p:strVal val="ppt_x"/>
                                          </p:val>
                                        </p:tav>
                                        <p:tav tm="100000">
                                          <p:val>
                                            <p:strVal val="0-ppt_w/2"/>
                                          </p:val>
                                        </p:tav>
                                      </p:tavLst>
                                    </p:anim>
                                    <p:anim calcmode="lin" valueType="num">
                                      <p:cBhvr additive="base">
                                        <p:cTn id="123" dur="3000"/>
                                        <p:tgtEl>
                                          <p:spTgt spid="8"/>
                                        </p:tgtEl>
                                        <p:attrNameLst>
                                          <p:attrName>ppt_y</p:attrName>
                                        </p:attrNameLst>
                                      </p:cBhvr>
                                      <p:tavLst>
                                        <p:tav tm="0">
                                          <p:val>
                                            <p:strVal val="ppt_y"/>
                                          </p:val>
                                        </p:tav>
                                        <p:tav tm="100000">
                                          <p:val>
                                            <p:strVal val="ppt_y"/>
                                          </p:val>
                                        </p:tav>
                                      </p:tavLst>
                                    </p:anim>
                                    <p:set>
                                      <p:cBhvr>
                                        <p:cTn id="124" dur="1" fill="hold">
                                          <p:stCondLst>
                                            <p:cond delay="2999"/>
                                          </p:stCondLst>
                                        </p:cTn>
                                        <p:tgtEl>
                                          <p:spTgt spid="8"/>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3000"/>
                                        <p:tgtEl>
                                          <p:spTgt spid="10"/>
                                        </p:tgtEl>
                                        <p:attrNameLst>
                                          <p:attrName>ppt_x</p:attrName>
                                        </p:attrNameLst>
                                      </p:cBhvr>
                                      <p:tavLst>
                                        <p:tav tm="0">
                                          <p:val>
                                            <p:strVal val="ppt_x"/>
                                          </p:val>
                                        </p:tav>
                                        <p:tav tm="100000">
                                          <p:val>
                                            <p:strVal val="0-ppt_w/2"/>
                                          </p:val>
                                        </p:tav>
                                      </p:tavLst>
                                    </p:anim>
                                    <p:anim calcmode="lin" valueType="num">
                                      <p:cBhvr additive="base">
                                        <p:cTn id="127" dur="3000"/>
                                        <p:tgtEl>
                                          <p:spTgt spid="10"/>
                                        </p:tgtEl>
                                        <p:attrNameLst>
                                          <p:attrName>ppt_y</p:attrName>
                                        </p:attrNameLst>
                                      </p:cBhvr>
                                      <p:tavLst>
                                        <p:tav tm="0">
                                          <p:val>
                                            <p:strVal val="ppt_y"/>
                                          </p:val>
                                        </p:tav>
                                        <p:tav tm="100000">
                                          <p:val>
                                            <p:strVal val="ppt_y"/>
                                          </p:val>
                                        </p:tav>
                                      </p:tavLst>
                                    </p:anim>
                                    <p:set>
                                      <p:cBhvr>
                                        <p:cTn id="128" dur="1" fill="hold">
                                          <p:stCondLst>
                                            <p:cond delay="2999"/>
                                          </p:stCondLst>
                                        </p:cTn>
                                        <p:tgtEl>
                                          <p:spTgt spid="10"/>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3000"/>
                                        <p:tgtEl>
                                          <p:spTgt spid="12"/>
                                        </p:tgtEl>
                                        <p:attrNameLst>
                                          <p:attrName>ppt_x</p:attrName>
                                        </p:attrNameLst>
                                      </p:cBhvr>
                                      <p:tavLst>
                                        <p:tav tm="0">
                                          <p:val>
                                            <p:strVal val="ppt_x"/>
                                          </p:val>
                                        </p:tav>
                                        <p:tav tm="100000">
                                          <p:val>
                                            <p:strVal val="0-ppt_w/2"/>
                                          </p:val>
                                        </p:tav>
                                      </p:tavLst>
                                    </p:anim>
                                    <p:anim calcmode="lin" valueType="num">
                                      <p:cBhvr additive="base">
                                        <p:cTn id="131" dur="3000"/>
                                        <p:tgtEl>
                                          <p:spTgt spid="12"/>
                                        </p:tgtEl>
                                        <p:attrNameLst>
                                          <p:attrName>ppt_y</p:attrName>
                                        </p:attrNameLst>
                                      </p:cBhvr>
                                      <p:tavLst>
                                        <p:tav tm="0">
                                          <p:val>
                                            <p:strVal val="ppt_y"/>
                                          </p:val>
                                        </p:tav>
                                        <p:tav tm="100000">
                                          <p:val>
                                            <p:strVal val="ppt_y"/>
                                          </p:val>
                                        </p:tav>
                                      </p:tavLst>
                                    </p:anim>
                                    <p:set>
                                      <p:cBhvr>
                                        <p:cTn id="132" dur="1" fill="hold">
                                          <p:stCondLst>
                                            <p:cond delay="2999"/>
                                          </p:stCondLst>
                                        </p:cTn>
                                        <p:tgtEl>
                                          <p:spTgt spid="12"/>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3000"/>
                                        <p:tgtEl>
                                          <p:spTgt spid="14"/>
                                        </p:tgtEl>
                                        <p:attrNameLst>
                                          <p:attrName>ppt_x</p:attrName>
                                        </p:attrNameLst>
                                      </p:cBhvr>
                                      <p:tavLst>
                                        <p:tav tm="0">
                                          <p:val>
                                            <p:strVal val="ppt_x"/>
                                          </p:val>
                                        </p:tav>
                                        <p:tav tm="100000">
                                          <p:val>
                                            <p:strVal val="0-ppt_w/2"/>
                                          </p:val>
                                        </p:tav>
                                      </p:tavLst>
                                    </p:anim>
                                    <p:anim calcmode="lin" valueType="num">
                                      <p:cBhvr additive="base">
                                        <p:cTn id="135" dur="3000"/>
                                        <p:tgtEl>
                                          <p:spTgt spid="14"/>
                                        </p:tgtEl>
                                        <p:attrNameLst>
                                          <p:attrName>ppt_y</p:attrName>
                                        </p:attrNameLst>
                                      </p:cBhvr>
                                      <p:tavLst>
                                        <p:tav tm="0">
                                          <p:val>
                                            <p:strVal val="ppt_y"/>
                                          </p:val>
                                        </p:tav>
                                        <p:tav tm="100000">
                                          <p:val>
                                            <p:strVal val="ppt_y"/>
                                          </p:val>
                                        </p:tav>
                                      </p:tavLst>
                                    </p:anim>
                                    <p:set>
                                      <p:cBhvr>
                                        <p:cTn id="136" dur="1" fill="hold">
                                          <p:stCondLst>
                                            <p:cond delay="2999"/>
                                          </p:stCondLst>
                                        </p:cTn>
                                        <p:tgtEl>
                                          <p:spTgt spid="14"/>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5"/>
                                        </p:tgtEl>
                                        <p:attrNameLst>
                                          <p:attrName>ppt_x</p:attrName>
                                        </p:attrNameLst>
                                      </p:cBhvr>
                                      <p:tavLst>
                                        <p:tav tm="0">
                                          <p:val>
                                            <p:strVal val="ppt_x"/>
                                          </p:val>
                                        </p:tav>
                                        <p:tav tm="100000">
                                          <p:val>
                                            <p:strVal val="1+ppt_w/2"/>
                                          </p:val>
                                        </p:tav>
                                      </p:tavLst>
                                    </p:anim>
                                    <p:anim calcmode="lin" valueType="num">
                                      <p:cBhvr additive="base">
                                        <p:cTn id="139" dur="3000"/>
                                        <p:tgtEl>
                                          <p:spTgt spid="5"/>
                                        </p:tgtEl>
                                        <p:attrNameLst>
                                          <p:attrName>ppt_y</p:attrName>
                                        </p:attrNameLst>
                                      </p:cBhvr>
                                      <p:tavLst>
                                        <p:tav tm="0">
                                          <p:val>
                                            <p:strVal val="ppt_y"/>
                                          </p:val>
                                        </p:tav>
                                        <p:tav tm="100000">
                                          <p:val>
                                            <p:strVal val="ppt_y"/>
                                          </p:val>
                                        </p:tav>
                                      </p:tavLst>
                                    </p:anim>
                                    <p:set>
                                      <p:cBhvr>
                                        <p:cTn id="140" dur="1" fill="hold">
                                          <p:stCondLst>
                                            <p:cond delay="2999"/>
                                          </p:stCondLst>
                                        </p:cTn>
                                        <p:tgtEl>
                                          <p:spTgt spid="5"/>
                                        </p:tgtEl>
                                        <p:attrNameLst>
                                          <p:attrName>style.visibility</p:attrName>
                                        </p:attrNameLst>
                                      </p:cBhvr>
                                      <p:to>
                                        <p:strVal val="hidden"/>
                                      </p:to>
                                    </p:set>
                                  </p:childTnLst>
                                </p:cTn>
                              </p:par>
                              <p:par>
                                <p:cTn id="141" presetID="2" presetClass="exit" presetSubtype="2" fill="hold" nodeType="withEffect">
                                  <p:stCondLst>
                                    <p:cond delay="0"/>
                                  </p:stCondLst>
                                  <p:childTnLst>
                                    <p:anim calcmode="lin" valueType="num">
                                      <p:cBhvr additive="base">
                                        <p:cTn id="142" dur="3000"/>
                                        <p:tgtEl>
                                          <p:spTgt spid="7"/>
                                        </p:tgtEl>
                                        <p:attrNameLst>
                                          <p:attrName>ppt_x</p:attrName>
                                        </p:attrNameLst>
                                      </p:cBhvr>
                                      <p:tavLst>
                                        <p:tav tm="0">
                                          <p:val>
                                            <p:strVal val="ppt_x"/>
                                          </p:val>
                                        </p:tav>
                                        <p:tav tm="100000">
                                          <p:val>
                                            <p:strVal val="1+ppt_w/2"/>
                                          </p:val>
                                        </p:tav>
                                      </p:tavLst>
                                    </p:anim>
                                    <p:anim calcmode="lin" valueType="num">
                                      <p:cBhvr additive="base">
                                        <p:cTn id="143" dur="3000"/>
                                        <p:tgtEl>
                                          <p:spTgt spid="7"/>
                                        </p:tgtEl>
                                        <p:attrNameLst>
                                          <p:attrName>ppt_y</p:attrName>
                                        </p:attrNameLst>
                                      </p:cBhvr>
                                      <p:tavLst>
                                        <p:tav tm="0">
                                          <p:val>
                                            <p:strVal val="ppt_y"/>
                                          </p:val>
                                        </p:tav>
                                        <p:tav tm="100000">
                                          <p:val>
                                            <p:strVal val="ppt_y"/>
                                          </p:val>
                                        </p:tav>
                                      </p:tavLst>
                                    </p:anim>
                                    <p:set>
                                      <p:cBhvr>
                                        <p:cTn id="144" dur="1" fill="hold">
                                          <p:stCondLst>
                                            <p:cond delay="2999"/>
                                          </p:stCondLst>
                                        </p:cTn>
                                        <p:tgtEl>
                                          <p:spTgt spid="7"/>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9"/>
                                        </p:tgtEl>
                                        <p:attrNameLst>
                                          <p:attrName>ppt_x</p:attrName>
                                        </p:attrNameLst>
                                      </p:cBhvr>
                                      <p:tavLst>
                                        <p:tav tm="0">
                                          <p:val>
                                            <p:strVal val="ppt_x"/>
                                          </p:val>
                                        </p:tav>
                                        <p:tav tm="100000">
                                          <p:val>
                                            <p:strVal val="1+ppt_w/2"/>
                                          </p:val>
                                        </p:tav>
                                      </p:tavLst>
                                    </p:anim>
                                    <p:anim calcmode="lin" valueType="num">
                                      <p:cBhvr additive="base">
                                        <p:cTn id="147" dur="3000"/>
                                        <p:tgtEl>
                                          <p:spTgt spid="9"/>
                                        </p:tgtEl>
                                        <p:attrNameLst>
                                          <p:attrName>ppt_y</p:attrName>
                                        </p:attrNameLst>
                                      </p:cBhvr>
                                      <p:tavLst>
                                        <p:tav tm="0">
                                          <p:val>
                                            <p:strVal val="ppt_y"/>
                                          </p:val>
                                        </p:tav>
                                        <p:tav tm="100000">
                                          <p:val>
                                            <p:strVal val="ppt_y"/>
                                          </p:val>
                                        </p:tav>
                                      </p:tavLst>
                                    </p:anim>
                                    <p:set>
                                      <p:cBhvr>
                                        <p:cTn id="148" dur="1" fill="hold">
                                          <p:stCondLst>
                                            <p:cond delay="2999"/>
                                          </p:stCondLst>
                                        </p:cTn>
                                        <p:tgtEl>
                                          <p:spTgt spid="9"/>
                                        </p:tgtEl>
                                        <p:attrNameLst>
                                          <p:attrName>style.visibility</p:attrName>
                                        </p:attrNameLst>
                                      </p:cBhvr>
                                      <p:to>
                                        <p:strVal val="hidden"/>
                                      </p:to>
                                    </p:set>
                                  </p:childTnLst>
                                </p:cTn>
                              </p:par>
                              <p:par>
                                <p:cTn id="149" presetID="2" presetClass="exit" presetSubtype="2" fill="hold" nodeType="withEffect">
                                  <p:stCondLst>
                                    <p:cond delay="0"/>
                                  </p:stCondLst>
                                  <p:childTnLst>
                                    <p:anim calcmode="lin" valueType="num">
                                      <p:cBhvr additive="base">
                                        <p:cTn id="150" dur="3000"/>
                                        <p:tgtEl>
                                          <p:spTgt spid="11"/>
                                        </p:tgtEl>
                                        <p:attrNameLst>
                                          <p:attrName>ppt_x</p:attrName>
                                        </p:attrNameLst>
                                      </p:cBhvr>
                                      <p:tavLst>
                                        <p:tav tm="0">
                                          <p:val>
                                            <p:strVal val="ppt_x"/>
                                          </p:val>
                                        </p:tav>
                                        <p:tav tm="100000">
                                          <p:val>
                                            <p:strVal val="1+ppt_w/2"/>
                                          </p:val>
                                        </p:tav>
                                      </p:tavLst>
                                    </p:anim>
                                    <p:anim calcmode="lin" valueType="num">
                                      <p:cBhvr additive="base">
                                        <p:cTn id="151" dur="3000"/>
                                        <p:tgtEl>
                                          <p:spTgt spid="11"/>
                                        </p:tgtEl>
                                        <p:attrNameLst>
                                          <p:attrName>ppt_y</p:attrName>
                                        </p:attrNameLst>
                                      </p:cBhvr>
                                      <p:tavLst>
                                        <p:tav tm="0">
                                          <p:val>
                                            <p:strVal val="ppt_y"/>
                                          </p:val>
                                        </p:tav>
                                        <p:tav tm="100000">
                                          <p:val>
                                            <p:strVal val="ppt_y"/>
                                          </p:val>
                                        </p:tav>
                                      </p:tavLst>
                                    </p:anim>
                                    <p:set>
                                      <p:cBhvr>
                                        <p:cTn id="152" dur="1" fill="hold">
                                          <p:stCondLst>
                                            <p:cond delay="2999"/>
                                          </p:stCondLst>
                                        </p:cTn>
                                        <p:tgtEl>
                                          <p:spTgt spid="11"/>
                                        </p:tgtEl>
                                        <p:attrNameLst>
                                          <p:attrName>style.visibility</p:attrName>
                                        </p:attrNameLst>
                                      </p:cBhvr>
                                      <p:to>
                                        <p:strVal val="hidden"/>
                                      </p:to>
                                    </p:set>
                                  </p:childTnLst>
                                </p:cTn>
                              </p:par>
                              <p:par>
                                <p:cTn id="153" presetID="2" presetClass="exit" presetSubtype="2" fill="hold" nodeType="withEffect">
                                  <p:stCondLst>
                                    <p:cond delay="0"/>
                                  </p:stCondLst>
                                  <p:childTnLst>
                                    <p:anim calcmode="lin" valueType="num">
                                      <p:cBhvr additive="base">
                                        <p:cTn id="154" dur="3000"/>
                                        <p:tgtEl>
                                          <p:spTgt spid="13"/>
                                        </p:tgtEl>
                                        <p:attrNameLst>
                                          <p:attrName>ppt_x</p:attrName>
                                        </p:attrNameLst>
                                      </p:cBhvr>
                                      <p:tavLst>
                                        <p:tav tm="0">
                                          <p:val>
                                            <p:strVal val="ppt_x"/>
                                          </p:val>
                                        </p:tav>
                                        <p:tav tm="100000">
                                          <p:val>
                                            <p:strVal val="1+ppt_w/2"/>
                                          </p:val>
                                        </p:tav>
                                      </p:tavLst>
                                    </p:anim>
                                    <p:anim calcmode="lin" valueType="num">
                                      <p:cBhvr additive="base">
                                        <p:cTn id="155" dur="3000"/>
                                        <p:tgtEl>
                                          <p:spTgt spid="13"/>
                                        </p:tgtEl>
                                        <p:attrNameLst>
                                          <p:attrName>ppt_y</p:attrName>
                                        </p:attrNameLst>
                                      </p:cBhvr>
                                      <p:tavLst>
                                        <p:tav tm="0">
                                          <p:val>
                                            <p:strVal val="ppt_y"/>
                                          </p:val>
                                        </p:tav>
                                        <p:tav tm="100000">
                                          <p:val>
                                            <p:strVal val="ppt_y"/>
                                          </p:val>
                                        </p:tav>
                                      </p:tavLst>
                                    </p:anim>
                                    <p:set>
                                      <p:cBhvr>
                                        <p:cTn id="156" dur="1" fill="hold">
                                          <p:stCondLst>
                                            <p:cond delay="2999"/>
                                          </p:stCondLst>
                                        </p:cTn>
                                        <p:tgtEl>
                                          <p:spTgt spid="13"/>
                                        </p:tgtEl>
                                        <p:attrNameLst>
                                          <p:attrName>style.visibility</p:attrName>
                                        </p:attrNameLst>
                                      </p:cBhvr>
                                      <p:to>
                                        <p:strVal val="hidden"/>
                                      </p:to>
                                    </p:set>
                                  </p:childTnLst>
                                </p:cTn>
                              </p:par>
                              <p:par>
                                <p:cTn id="157" presetID="23" presetClass="entr" presetSubtype="288" fill="hold" nodeType="withEffect">
                                  <p:stCondLst>
                                    <p:cond delay="0"/>
                                  </p:stCondLst>
                                  <p:childTnLst>
                                    <p:set>
                                      <p:cBhvr>
                                        <p:cTn id="158" dur="1" fill="hold">
                                          <p:stCondLst>
                                            <p:cond delay="0"/>
                                          </p:stCondLst>
                                        </p:cTn>
                                        <p:tgtEl>
                                          <p:spTgt spid="4"/>
                                        </p:tgtEl>
                                        <p:attrNameLst>
                                          <p:attrName>style.visibility</p:attrName>
                                        </p:attrNameLst>
                                      </p:cBhvr>
                                      <p:to>
                                        <p:strVal val="visible"/>
                                      </p:to>
                                    </p:set>
                                    <p:anim calcmode="lin" valueType="num">
                                      <p:cBhvr>
                                        <p:cTn id="159" dur="3000" fill="hold"/>
                                        <p:tgtEl>
                                          <p:spTgt spid="4"/>
                                        </p:tgtEl>
                                        <p:attrNameLst>
                                          <p:attrName>ppt_w</p:attrName>
                                        </p:attrNameLst>
                                      </p:cBhvr>
                                      <p:tavLst>
                                        <p:tav tm="0">
                                          <p:val>
                                            <p:strVal val="4/3*#ppt_w"/>
                                          </p:val>
                                        </p:tav>
                                        <p:tav tm="100000">
                                          <p:val>
                                            <p:strVal val="#ppt_w"/>
                                          </p:val>
                                        </p:tav>
                                      </p:tavLst>
                                    </p:anim>
                                    <p:anim calcmode="lin" valueType="num">
                                      <p:cBhvr>
                                        <p:cTn id="160" dur="3000" fill="hold"/>
                                        <p:tgtEl>
                                          <p:spTgt spid="4"/>
                                        </p:tgtEl>
                                        <p:attrNameLst>
                                          <p:attrName>ppt_h</p:attrName>
                                        </p:attrNameLst>
                                      </p:cBhvr>
                                      <p:tavLst>
                                        <p:tav tm="0">
                                          <p:val>
                                            <p:strVal val="4/3*#ppt_h"/>
                                          </p:val>
                                        </p:tav>
                                        <p:tav tm="100000">
                                          <p:val>
                                            <p:strVal val="#ppt_h"/>
                                          </p:val>
                                        </p:tav>
                                      </p:tavLst>
                                    </p:anim>
                                  </p:childTnLst>
                                </p:cTn>
                              </p:par>
                              <p:par>
                                <p:cTn id="161" presetID="6" presetClass="entr" presetSubtype="32" fill="hold" nodeType="withEffect">
                                  <p:stCondLst>
                                    <p:cond delay="0"/>
                                  </p:stCondLst>
                                  <p:childTnLst>
                                    <p:set>
                                      <p:cBhvr>
                                        <p:cTn id="162" dur="1" fill="hold">
                                          <p:stCondLst>
                                            <p:cond delay="0"/>
                                          </p:stCondLst>
                                        </p:cTn>
                                        <p:tgtEl>
                                          <p:spTgt spid="4"/>
                                        </p:tgtEl>
                                        <p:attrNameLst>
                                          <p:attrName>style.visibility</p:attrName>
                                        </p:attrNameLst>
                                      </p:cBhvr>
                                      <p:to>
                                        <p:strVal val="visible"/>
                                      </p:to>
                                    </p:set>
                                    <p:animEffect transition="in" filter="circle(out)">
                                      <p:cBhvr>
                                        <p:cTn id="163" dur="3000"/>
                                        <p:tgtEl>
                                          <p:spTgt spid="4"/>
                                        </p:tgtEl>
                                      </p:cBhvr>
                                    </p:animEffect>
                                  </p:childTnLst>
                                </p:cTn>
                              </p:par>
                            </p:childTnLst>
                          </p:cTn>
                        </p:par>
                        <p:par>
                          <p:cTn id="164" fill="hold" nodeType="afterGroup">
                            <p:stCondLst>
                              <p:cond delay="8000"/>
                            </p:stCondLst>
                            <p:childTnLst>
                              <p:par>
                                <p:cTn id="165" presetID="40" presetClass="entr" presetSubtype="0" fill="hold" grpId="0" nodeType="afterEffect">
                                  <p:stCondLst>
                                    <p:cond delay="0"/>
                                  </p:stCondLst>
                                  <p:iterate type="lt">
                                    <p:tmPct val="10000"/>
                                  </p:iterate>
                                  <p:childTnLst>
                                    <p:set>
                                      <p:cBhvr>
                                        <p:cTn id="166" dur="1" fill="hold">
                                          <p:stCondLst>
                                            <p:cond delay="0"/>
                                          </p:stCondLst>
                                        </p:cTn>
                                        <p:tgtEl>
                                          <p:spTgt spid="15"/>
                                        </p:tgtEl>
                                        <p:attrNameLst>
                                          <p:attrName>style.visibility</p:attrName>
                                        </p:attrNameLst>
                                      </p:cBhvr>
                                      <p:to>
                                        <p:strVal val="visible"/>
                                      </p:to>
                                    </p:set>
                                    <p:animEffect transition="in" filter="fade">
                                      <p:cBhvr>
                                        <p:cTn id="167" dur="1000"/>
                                        <p:tgtEl>
                                          <p:spTgt spid="15"/>
                                        </p:tgtEl>
                                      </p:cBhvr>
                                    </p:animEffect>
                                    <p:anim calcmode="lin" valueType="num">
                                      <p:cBhvr>
                                        <p:cTn id="168" dur="1000" fill="hold"/>
                                        <p:tgtEl>
                                          <p:spTgt spid="15"/>
                                        </p:tgtEl>
                                        <p:attrNameLst>
                                          <p:attrName>ppt_x</p:attrName>
                                        </p:attrNameLst>
                                      </p:cBhvr>
                                      <p:tavLst>
                                        <p:tav tm="0">
                                          <p:val>
                                            <p:strVal val="#ppt_x-.1"/>
                                          </p:val>
                                        </p:tav>
                                        <p:tav tm="100000">
                                          <p:val>
                                            <p:strVal val="#ppt_x"/>
                                          </p:val>
                                        </p:tav>
                                      </p:tavLst>
                                    </p:anim>
                                    <p:anim calcmode="lin" valueType="num">
                                      <p:cBhvr>
                                        <p:cTn id="169"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33_l.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a:off x="0" y="0"/>
            <a:ext cx="4429125" cy="5715000"/>
          </a:xfrm>
          <a:prstGeom prst="chevron">
            <a:avLst>
              <a:gd name="adj" fmla="val 94732"/>
            </a:avLst>
          </a:prstGeom>
          <a:solidFill>
            <a:srgbClr val="8166A2">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6" name="5 Cheurón"/>
          <p:cNvSpPr/>
          <p:nvPr/>
        </p:nvSpPr>
        <p:spPr>
          <a:xfrm rot="10800000">
            <a:off x="4572000" y="0"/>
            <a:ext cx="4572000" cy="5715000"/>
          </a:xfrm>
          <a:prstGeom prst="chevron">
            <a:avLst>
              <a:gd name="adj" fmla="val 94167"/>
            </a:avLst>
          </a:prstGeom>
          <a:solidFill>
            <a:srgbClr val="8166A2">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a:off x="0" y="0"/>
            <a:ext cx="3429000" cy="5715000"/>
          </a:xfrm>
          <a:prstGeom prst="chevron">
            <a:avLst>
              <a:gd name="adj" fmla="val 94103"/>
            </a:avLst>
          </a:prstGeom>
          <a:solidFill>
            <a:srgbClr val="8166A2">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rot="10800000">
            <a:off x="5572125" y="0"/>
            <a:ext cx="3571875" cy="5715000"/>
          </a:xfrm>
          <a:prstGeom prst="chevron">
            <a:avLst>
              <a:gd name="adj" fmla="val 94301"/>
            </a:avLst>
          </a:prstGeom>
          <a:solidFill>
            <a:srgbClr val="8166A2">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a:off x="0" y="0"/>
            <a:ext cx="2714625" cy="5715000"/>
          </a:xfrm>
          <a:prstGeom prst="chevron">
            <a:avLst>
              <a:gd name="adj" fmla="val 93373"/>
            </a:avLst>
          </a:prstGeom>
          <a:solidFill>
            <a:srgbClr val="8166A2">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heurón"/>
          <p:cNvSpPr/>
          <p:nvPr/>
        </p:nvSpPr>
        <p:spPr>
          <a:xfrm rot="10800000">
            <a:off x="6286500" y="0"/>
            <a:ext cx="2857500" cy="5715000"/>
          </a:xfrm>
          <a:prstGeom prst="chevron">
            <a:avLst>
              <a:gd name="adj" fmla="val 93500"/>
            </a:avLst>
          </a:prstGeom>
          <a:solidFill>
            <a:srgbClr val="8166A2">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a:off x="0" y="0"/>
            <a:ext cx="2286000" cy="5715000"/>
          </a:xfrm>
          <a:prstGeom prst="chevron">
            <a:avLst>
              <a:gd name="adj" fmla="val 93373"/>
            </a:avLst>
          </a:prstGeom>
          <a:solidFill>
            <a:srgbClr val="8166A2">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4" name="13 Cheurón"/>
          <p:cNvSpPr/>
          <p:nvPr/>
        </p:nvSpPr>
        <p:spPr>
          <a:xfrm rot="10800000">
            <a:off x="6786563" y="0"/>
            <a:ext cx="2357437" cy="5715000"/>
          </a:xfrm>
          <a:prstGeom prst="chevron">
            <a:avLst>
              <a:gd name="adj" fmla="val 93500"/>
            </a:avLst>
          </a:prstGeom>
          <a:solidFill>
            <a:srgbClr val="8166A2">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5" name="14 Cheurón"/>
          <p:cNvSpPr/>
          <p:nvPr/>
        </p:nvSpPr>
        <p:spPr>
          <a:xfrm>
            <a:off x="0" y="0"/>
            <a:ext cx="1785938" cy="5715000"/>
          </a:xfrm>
          <a:prstGeom prst="chevron">
            <a:avLst>
              <a:gd name="adj" fmla="val 93373"/>
            </a:avLst>
          </a:prstGeom>
          <a:solidFill>
            <a:srgbClr val="8166A2">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6" name="15 Cheurón"/>
          <p:cNvSpPr/>
          <p:nvPr/>
        </p:nvSpPr>
        <p:spPr>
          <a:xfrm rot="10800000">
            <a:off x="7215188" y="0"/>
            <a:ext cx="1928812" cy="5715000"/>
          </a:xfrm>
          <a:prstGeom prst="chevron">
            <a:avLst>
              <a:gd name="adj" fmla="val 93500"/>
            </a:avLst>
          </a:prstGeom>
          <a:solidFill>
            <a:srgbClr val="8166A2">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7" name="16 Cheurón"/>
          <p:cNvSpPr/>
          <p:nvPr/>
        </p:nvSpPr>
        <p:spPr>
          <a:xfrm>
            <a:off x="0" y="0"/>
            <a:ext cx="1428750" cy="5715000"/>
          </a:xfrm>
          <a:prstGeom prst="chevron">
            <a:avLst>
              <a:gd name="adj" fmla="val 93373"/>
            </a:avLst>
          </a:prstGeom>
          <a:solidFill>
            <a:srgbClr val="8166A2">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8" name="17 Cheurón"/>
          <p:cNvSpPr/>
          <p:nvPr/>
        </p:nvSpPr>
        <p:spPr>
          <a:xfrm rot="10800000">
            <a:off x="7643813" y="0"/>
            <a:ext cx="1500187" cy="5715000"/>
          </a:xfrm>
          <a:prstGeom prst="chevron">
            <a:avLst>
              <a:gd name="adj" fmla="val 93500"/>
            </a:avLst>
          </a:prstGeom>
          <a:solidFill>
            <a:srgbClr val="8166A2">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0" name="19 Cheurón"/>
          <p:cNvSpPr/>
          <p:nvPr/>
        </p:nvSpPr>
        <p:spPr>
          <a:xfrm>
            <a:off x="0" y="0"/>
            <a:ext cx="1000125" cy="5715000"/>
          </a:xfrm>
          <a:prstGeom prst="chevron">
            <a:avLst>
              <a:gd name="adj" fmla="val 93373"/>
            </a:avLst>
          </a:prstGeom>
          <a:solidFill>
            <a:srgbClr val="8166A2">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21" name="20 Cheurón"/>
          <p:cNvSpPr/>
          <p:nvPr/>
        </p:nvSpPr>
        <p:spPr>
          <a:xfrm rot="10800000">
            <a:off x="8001000" y="0"/>
            <a:ext cx="1143000" cy="5715000"/>
          </a:xfrm>
          <a:prstGeom prst="chevron">
            <a:avLst>
              <a:gd name="adj" fmla="val 93500"/>
            </a:avLst>
          </a:prstGeom>
          <a:solidFill>
            <a:srgbClr val="8166A2">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9" name="18 CuadroTexto"/>
          <p:cNvSpPr txBox="1"/>
          <p:nvPr/>
        </p:nvSpPr>
        <p:spPr>
          <a:xfrm>
            <a:off x="971550" y="4791075"/>
            <a:ext cx="7488238"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i="1" dirty="0">
                <a:effectLst>
                  <a:glow rad="101600">
                    <a:srgbClr val="C00000">
                      <a:alpha val="60000"/>
                    </a:srgbClr>
                  </a:glow>
                  <a:outerShdw blurRad="38100" dist="38100" dir="2700000" algn="tl">
                    <a:srgbClr val="1F497D"/>
                  </a:outerShdw>
                </a:effectLst>
              </a:rPr>
              <a:t>El proceso de cultivo y el tratamiento posterior de desbriznado y tostado que se llevan a cabo en la comarca son los elementos identificativos de azafrán de Jiloca…</a:t>
            </a:r>
          </a:p>
        </p:txBody>
      </p:sp>
    </p:spTree>
  </p:cSld>
  <p:clrMapOvr>
    <a:masterClrMapping/>
  </p:clrMapOvr>
  <mc:AlternateContent xmlns:mc="http://schemas.openxmlformats.org/markup-compatibility/2006" xmlns:p14="http://schemas.microsoft.com/office/powerpoint/2010/main">
    <mc:Choice Requires="p14">
      <p:transition spd="slow" p14:dur="2500" advTm="25000">
        <p14:ferris dir="l"/>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1+#ppt_w/2"/>
                                          </p:val>
                                        </p:tav>
                                        <p:tav tm="100000">
                                          <p:val>
                                            <p:strVal val="#ppt_x"/>
                                          </p:val>
                                        </p:tav>
                                      </p:tavLst>
                                    </p:anim>
                                    <p:anim calcmode="lin" valueType="num">
                                      <p:cBhvr additive="base">
                                        <p:cTn id="12" dur="30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1+#ppt_w/2"/>
                                          </p:val>
                                        </p:tav>
                                        <p:tav tm="100000">
                                          <p:val>
                                            <p:strVal val="#ppt_x"/>
                                          </p:val>
                                        </p:tav>
                                      </p:tavLst>
                                    </p:anim>
                                    <p:anim calcmode="lin" valueType="num">
                                      <p:cBhvr additive="base">
                                        <p:cTn id="16" dur="3000" fill="hold"/>
                                        <p:tgtEl>
                                          <p:spTgt spid="11"/>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3000" fill="hold"/>
                                        <p:tgtEl>
                                          <p:spTgt spid="13"/>
                                        </p:tgtEl>
                                        <p:attrNameLst>
                                          <p:attrName>ppt_x</p:attrName>
                                        </p:attrNameLst>
                                      </p:cBhvr>
                                      <p:tavLst>
                                        <p:tav tm="0">
                                          <p:val>
                                            <p:strVal val="1+#ppt_w/2"/>
                                          </p:val>
                                        </p:tav>
                                        <p:tav tm="100000">
                                          <p:val>
                                            <p:strVal val="#ppt_x"/>
                                          </p:val>
                                        </p:tav>
                                      </p:tavLst>
                                    </p:anim>
                                    <p:anim calcmode="lin" valueType="num">
                                      <p:cBhvr additive="base">
                                        <p:cTn id="20" dur="3000" fill="hold"/>
                                        <p:tgtEl>
                                          <p:spTgt spid="13"/>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3000" fill="hold"/>
                                        <p:tgtEl>
                                          <p:spTgt spid="15"/>
                                        </p:tgtEl>
                                        <p:attrNameLst>
                                          <p:attrName>ppt_x</p:attrName>
                                        </p:attrNameLst>
                                      </p:cBhvr>
                                      <p:tavLst>
                                        <p:tav tm="0">
                                          <p:val>
                                            <p:strVal val="1+#ppt_w/2"/>
                                          </p:val>
                                        </p:tav>
                                        <p:tav tm="100000">
                                          <p:val>
                                            <p:strVal val="#ppt_x"/>
                                          </p:val>
                                        </p:tav>
                                      </p:tavLst>
                                    </p:anim>
                                    <p:anim calcmode="lin" valueType="num">
                                      <p:cBhvr additive="base">
                                        <p:cTn id="24" dur="3000" fill="hold"/>
                                        <p:tgtEl>
                                          <p:spTgt spid="15"/>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3000" fill="hold"/>
                                        <p:tgtEl>
                                          <p:spTgt spid="17"/>
                                        </p:tgtEl>
                                        <p:attrNameLst>
                                          <p:attrName>ppt_x</p:attrName>
                                        </p:attrNameLst>
                                      </p:cBhvr>
                                      <p:tavLst>
                                        <p:tav tm="0">
                                          <p:val>
                                            <p:strVal val="1+#ppt_w/2"/>
                                          </p:val>
                                        </p:tav>
                                        <p:tav tm="100000">
                                          <p:val>
                                            <p:strVal val="#ppt_x"/>
                                          </p:val>
                                        </p:tav>
                                      </p:tavLst>
                                    </p:anim>
                                    <p:anim calcmode="lin" valueType="num">
                                      <p:cBhvr additive="base">
                                        <p:cTn id="28" dur="3000" fill="hold"/>
                                        <p:tgtEl>
                                          <p:spTgt spid="17"/>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3000" fill="hold"/>
                                        <p:tgtEl>
                                          <p:spTgt spid="20"/>
                                        </p:tgtEl>
                                        <p:attrNameLst>
                                          <p:attrName>ppt_x</p:attrName>
                                        </p:attrNameLst>
                                      </p:cBhvr>
                                      <p:tavLst>
                                        <p:tav tm="0">
                                          <p:val>
                                            <p:strVal val="1+#ppt_w/2"/>
                                          </p:val>
                                        </p:tav>
                                        <p:tav tm="100000">
                                          <p:val>
                                            <p:strVal val="#ppt_x"/>
                                          </p:val>
                                        </p:tav>
                                      </p:tavLst>
                                    </p:anim>
                                    <p:anim calcmode="lin" valueType="num">
                                      <p:cBhvr additive="base">
                                        <p:cTn id="32" dur="3000" fill="hold"/>
                                        <p:tgtEl>
                                          <p:spTgt spid="20"/>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3000" fill="hold"/>
                                        <p:tgtEl>
                                          <p:spTgt spid="6"/>
                                        </p:tgtEl>
                                        <p:attrNameLst>
                                          <p:attrName>ppt_x</p:attrName>
                                        </p:attrNameLst>
                                      </p:cBhvr>
                                      <p:tavLst>
                                        <p:tav tm="0">
                                          <p:val>
                                            <p:strVal val="0-#ppt_w/2"/>
                                          </p:val>
                                        </p:tav>
                                        <p:tav tm="100000">
                                          <p:val>
                                            <p:strVal val="#ppt_x"/>
                                          </p:val>
                                        </p:tav>
                                      </p:tavLst>
                                    </p:anim>
                                    <p:anim calcmode="lin" valueType="num">
                                      <p:cBhvr additive="base">
                                        <p:cTn id="36" dur="3000" fill="hold"/>
                                        <p:tgtEl>
                                          <p:spTgt spid="6"/>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0-#ppt_w/2"/>
                                          </p:val>
                                        </p:tav>
                                        <p:tav tm="100000">
                                          <p:val>
                                            <p:strVal val="#ppt_x"/>
                                          </p:val>
                                        </p:tav>
                                      </p:tavLst>
                                    </p:anim>
                                    <p:anim calcmode="lin" valueType="num">
                                      <p:cBhvr additive="base">
                                        <p:cTn id="40" dur="3000" fill="hold"/>
                                        <p:tgtEl>
                                          <p:spTgt spid="10"/>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000" fill="hold"/>
                                        <p:tgtEl>
                                          <p:spTgt spid="12"/>
                                        </p:tgtEl>
                                        <p:attrNameLst>
                                          <p:attrName>ppt_x</p:attrName>
                                        </p:attrNameLst>
                                      </p:cBhvr>
                                      <p:tavLst>
                                        <p:tav tm="0">
                                          <p:val>
                                            <p:strVal val="0-#ppt_w/2"/>
                                          </p:val>
                                        </p:tav>
                                        <p:tav tm="100000">
                                          <p:val>
                                            <p:strVal val="#ppt_x"/>
                                          </p:val>
                                        </p:tav>
                                      </p:tavLst>
                                    </p:anim>
                                    <p:anim calcmode="lin" valueType="num">
                                      <p:cBhvr additive="base">
                                        <p:cTn id="44" dur="3000" fill="hold"/>
                                        <p:tgtEl>
                                          <p:spTgt spid="12"/>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3000" fill="hold"/>
                                        <p:tgtEl>
                                          <p:spTgt spid="14"/>
                                        </p:tgtEl>
                                        <p:attrNameLst>
                                          <p:attrName>ppt_x</p:attrName>
                                        </p:attrNameLst>
                                      </p:cBhvr>
                                      <p:tavLst>
                                        <p:tav tm="0">
                                          <p:val>
                                            <p:strVal val="0-#ppt_w/2"/>
                                          </p:val>
                                        </p:tav>
                                        <p:tav tm="100000">
                                          <p:val>
                                            <p:strVal val="#ppt_x"/>
                                          </p:val>
                                        </p:tav>
                                      </p:tavLst>
                                    </p:anim>
                                    <p:anim calcmode="lin" valueType="num">
                                      <p:cBhvr additive="base">
                                        <p:cTn id="48" dur="3000" fill="hold"/>
                                        <p:tgtEl>
                                          <p:spTgt spid="14"/>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3000" fill="hold"/>
                                        <p:tgtEl>
                                          <p:spTgt spid="18"/>
                                        </p:tgtEl>
                                        <p:attrNameLst>
                                          <p:attrName>ppt_x</p:attrName>
                                        </p:attrNameLst>
                                      </p:cBhvr>
                                      <p:tavLst>
                                        <p:tav tm="0">
                                          <p:val>
                                            <p:strVal val="0-#ppt_w/2"/>
                                          </p:val>
                                        </p:tav>
                                        <p:tav tm="100000">
                                          <p:val>
                                            <p:strVal val="#ppt_x"/>
                                          </p:val>
                                        </p:tav>
                                      </p:tavLst>
                                    </p:anim>
                                    <p:anim calcmode="lin" valueType="num">
                                      <p:cBhvr additive="base">
                                        <p:cTn id="56" dur="3000" fill="hold"/>
                                        <p:tgtEl>
                                          <p:spTgt spid="18"/>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3000" fill="hold"/>
                                        <p:tgtEl>
                                          <p:spTgt spid="21"/>
                                        </p:tgtEl>
                                        <p:attrNameLst>
                                          <p:attrName>ppt_x</p:attrName>
                                        </p:attrNameLst>
                                      </p:cBhvr>
                                      <p:tavLst>
                                        <p:tav tm="0">
                                          <p:val>
                                            <p:strVal val="0-#ppt_w/2"/>
                                          </p:val>
                                        </p:tav>
                                        <p:tav tm="100000">
                                          <p:val>
                                            <p:strVal val="#ppt_x"/>
                                          </p:val>
                                        </p:tav>
                                      </p:tavLst>
                                    </p:anim>
                                    <p:anim calcmode="lin" valueType="num">
                                      <p:cBhvr additive="base">
                                        <p:cTn id="60" dur="3000" fill="hold"/>
                                        <p:tgtEl>
                                          <p:spTgt spid="21"/>
                                        </p:tgtEl>
                                        <p:attrNameLst>
                                          <p:attrName>ppt_y</p:attrName>
                                        </p:attrNameLst>
                                      </p:cBhvr>
                                      <p:tavLst>
                                        <p:tav tm="0">
                                          <p:val>
                                            <p:strVal val="#ppt_y"/>
                                          </p:val>
                                        </p:tav>
                                        <p:tav tm="100000">
                                          <p:val>
                                            <p:strVal val="#ppt_y"/>
                                          </p:val>
                                        </p:tav>
                                      </p:tavLst>
                                    </p:anim>
                                  </p:childTnLst>
                                </p:cTn>
                              </p:par>
                              <p:par>
                                <p:cTn id="61" presetID="8" presetClass="emph" presetSubtype="0" fill="hold" nodeType="withEffect">
                                  <p:stCondLst>
                                    <p:cond delay="0"/>
                                  </p:stCondLst>
                                  <p:childTnLst>
                                    <p:animRot by="10800000">
                                      <p:cBhvr>
                                        <p:cTn id="62" dur="3000" fill="hold"/>
                                        <p:tgtEl>
                                          <p:spTgt spid="5"/>
                                        </p:tgtEl>
                                        <p:attrNameLst>
                                          <p:attrName>r</p:attrName>
                                        </p:attrNameLst>
                                      </p:cBhvr>
                                    </p:animRot>
                                  </p:childTnLst>
                                </p:cTn>
                              </p:par>
                              <p:par>
                                <p:cTn id="63" presetID="8" presetClass="emph" presetSubtype="0" fill="hold" nodeType="withEffect">
                                  <p:stCondLst>
                                    <p:cond delay="0"/>
                                  </p:stCondLst>
                                  <p:childTnLst>
                                    <p:animRot by="10800000">
                                      <p:cBhvr>
                                        <p:cTn id="64" dur="3000" fill="hold"/>
                                        <p:tgtEl>
                                          <p:spTgt spid="9"/>
                                        </p:tgtEl>
                                        <p:attrNameLst>
                                          <p:attrName>r</p:attrName>
                                        </p:attrNameLst>
                                      </p:cBhvr>
                                    </p:animRot>
                                  </p:childTnLst>
                                </p:cTn>
                              </p:par>
                              <p:par>
                                <p:cTn id="65" presetID="8" presetClass="emph" presetSubtype="0" fill="hold" nodeType="withEffect">
                                  <p:stCondLst>
                                    <p:cond delay="0"/>
                                  </p:stCondLst>
                                  <p:childTnLst>
                                    <p:animRot by="10800000">
                                      <p:cBhvr>
                                        <p:cTn id="66" dur="3000" fill="hold"/>
                                        <p:tgtEl>
                                          <p:spTgt spid="11"/>
                                        </p:tgtEl>
                                        <p:attrNameLst>
                                          <p:attrName>r</p:attrName>
                                        </p:attrNameLst>
                                      </p:cBhvr>
                                    </p:animRot>
                                  </p:childTnLst>
                                </p:cTn>
                              </p:par>
                              <p:par>
                                <p:cTn id="67" presetID="8" presetClass="emph" presetSubtype="0" fill="hold" nodeType="withEffect">
                                  <p:stCondLst>
                                    <p:cond delay="0"/>
                                  </p:stCondLst>
                                  <p:childTnLst>
                                    <p:animRot by="10800000">
                                      <p:cBhvr>
                                        <p:cTn id="68" dur="3000" fill="hold"/>
                                        <p:tgtEl>
                                          <p:spTgt spid="13"/>
                                        </p:tgtEl>
                                        <p:attrNameLst>
                                          <p:attrName>r</p:attrName>
                                        </p:attrNameLst>
                                      </p:cBhvr>
                                    </p:animRot>
                                  </p:childTnLst>
                                </p:cTn>
                              </p:par>
                              <p:par>
                                <p:cTn id="69" presetID="8" presetClass="emph" presetSubtype="0" fill="hold" nodeType="withEffect">
                                  <p:stCondLst>
                                    <p:cond delay="0"/>
                                  </p:stCondLst>
                                  <p:childTnLst>
                                    <p:animRot by="10800000">
                                      <p:cBhvr>
                                        <p:cTn id="70" dur="3000" fill="hold"/>
                                        <p:tgtEl>
                                          <p:spTgt spid="15"/>
                                        </p:tgtEl>
                                        <p:attrNameLst>
                                          <p:attrName>r</p:attrName>
                                        </p:attrNameLst>
                                      </p:cBhvr>
                                    </p:animRot>
                                  </p:childTnLst>
                                </p:cTn>
                              </p:par>
                              <p:par>
                                <p:cTn id="71" presetID="8" presetClass="emph" presetSubtype="0" fill="hold" nodeType="withEffect">
                                  <p:stCondLst>
                                    <p:cond delay="0"/>
                                  </p:stCondLst>
                                  <p:childTnLst>
                                    <p:animRot by="10800000">
                                      <p:cBhvr>
                                        <p:cTn id="72" dur="3000" fill="hold"/>
                                        <p:tgtEl>
                                          <p:spTgt spid="17"/>
                                        </p:tgtEl>
                                        <p:attrNameLst>
                                          <p:attrName>r</p:attrName>
                                        </p:attrNameLst>
                                      </p:cBhvr>
                                    </p:animRot>
                                  </p:childTnLst>
                                </p:cTn>
                              </p:par>
                              <p:par>
                                <p:cTn id="73" presetID="8" presetClass="emph" presetSubtype="0" fill="hold" nodeType="withEffect">
                                  <p:stCondLst>
                                    <p:cond delay="0"/>
                                  </p:stCondLst>
                                  <p:childTnLst>
                                    <p:animRot by="10800000">
                                      <p:cBhvr>
                                        <p:cTn id="74" dur="3000" fill="hold"/>
                                        <p:tgtEl>
                                          <p:spTgt spid="20"/>
                                        </p:tgtEl>
                                        <p:attrNameLst>
                                          <p:attrName>r</p:attrName>
                                        </p:attrNameLst>
                                      </p:cBhvr>
                                    </p:animRot>
                                  </p:childTnLst>
                                </p:cTn>
                              </p:par>
                              <p:par>
                                <p:cTn id="75" presetID="8" presetClass="emph" presetSubtype="0" fill="hold" nodeType="withEffect">
                                  <p:stCondLst>
                                    <p:cond delay="0"/>
                                  </p:stCondLst>
                                  <p:childTnLst>
                                    <p:animRot by="-10800000">
                                      <p:cBhvr>
                                        <p:cTn id="76" dur="3000" fill="hold"/>
                                        <p:tgtEl>
                                          <p:spTgt spid="6"/>
                                        </p:tgtEl>
                                        <p:attrNameLst>
                                          <p:attrName>r</p:attrName>
                                        </p:attrNameLst>
                                      </p:cBhvr>
                                    </p:animRot>
                                  </p:childTnLst>
                                </p:cTn>
                              </p:par>
                              <p:par>
                                <p:cTn id="77" presetID="8" presetClass="emph" presetSubtype="0" fill="hold" nodeType="withEffect">
                                  <p:stCondLst>
                                    <p:cond delay="0"/>
                                  </p:stCondLst>
                                  <p:childTnLst>
                                    <p:animRot by="-10800000">
                                      <p:cBhvr>
                                        <p:cTn id="78" dur="3000" fill="hold"/>
                                        <p:tgtEl>
                                          <p:spTgt spid="10"/>
                                        </p:tgtEl>
                                        <p:attrNameLst>
                                          <p:attrName>r</p:attrName>
                                        </p:attrNameLst>
                                      </p:cBhvr>
                                    </p:animRot>
                                  </p:childTnLst>
                                </p:cTn>
                              </p:par>
                              <p:par>
                                <p:cTn id="79" presetID="8" presetClass="emph" presetSubtype="0" fill="hold" nodeType="withEffect">
                                  <p:stCondLst>
                                    <p:cond delay="0"/>
                                  </p:stCondLst>
                                  <p:childTnLst>
                                    <p:animRot by="-10800000">
                                      <p:cBhvr>
                                        <p:cTn id="80" dur="3000" fill="hold"/>
                                        <p:tgtEl>
                                          <p:spTgt spid="12"/>
                                        </p:tgtEl>
                                        <p:attrNameLst>
                                          <p:attrName>r</p:attrName>
                                        </p:attrNameLst>
                                      </p:cBhvr>
                                    </p:animRot>
                                  </p:childTnLst>
                                </p:cTn>
                              </p:par>
                              <p:par>
                                <p:cTn id="81" presetID="8" presetClass="emph" presetSubtype="0" fill="hold" nodeType="withEffect">
                                  <p:stCondLst>
                                    <p:cond delay="0"/>
                                  </p:stCondLst>
                                  <p:childTnLst>
                                    <p:animRot by="-10800000">
                                      <p:cBhvr>
                                        <p:cTn id="82" dur="3000" fill="hold"/>
                                        <p:tgtEl>
                                          <p:spTgt spid="14"/>
                                        </p:tgtEl>
                                        <p:attrNameLst>
                                          <p:attrName>r</p:attrName>
                                        </p:attrNameLst>
                                      </p:cBhvr>
                                    </p:animRot>
                                  </p:childTnLst>
                                </p:cTn>
                              </p:par>
                              <p:par>
                                <p:cTn id="83" presetID="8" presetClass="emph" presetSubtype="0" fill="hold" nodeType="withEffect">
                                  <p:stCondLst>
                                    <p:cond delay="0"/>
                                  </p:stCondLst>
                                  <p:childTnLst>
                                    <p:animRot by="-10800000">
                                      <p:cBhvr>
                                        <p:cTn id="84" dur="3000" fill="hold"/>
                                        <p:tgtEl>
                                          <p:spTgt spid="16"/>
                                        </p:tgtEl>
                                        <p:attrNameLst>
                                          <p:attrName>r</p:attrName>
                                        </p:attrNameLst>
                                      </p:cBhvr>
                                    </p:animRot>
                                  </p:childTnLst>
                                </p:cTn>
                              </p:par>
                              <p:par>
                                <p:cTn id="85" presetID="8" presetClass="emph" presetSubtype="0" fill="hold" nodeType="withEffect">
                                  <p:stCondLst>
                                    <p:cond delay="0"/>
                                  </p:stCondLst>
                                  <p:childTnLst>
                                    <p:animRot by="-10800000">
                                      <p:cBhvr>
                                        <p:cTn id="86" dur="3000" fill="hold"/>
                                        <p:tgtEl>
                                          <p:spTgt spid="18"/>
                                        </p:tgtEl>
                                        <p:attrNameLst>
                                          <p:attrName>r</p:attrName>
                                        </p:attrNameLst>
                                      </p:cBhvr>
                                    </p:animRot>
                                  </p:childTnLst>
                                </p:cTn>
                              </p:par>
                              <p:par>
                                <p:cTn id="87" presetID="8" presetClass="emph" presetSubtype="0" fill="hold" nodeType="withEffect">
                                  <p:stCondLst>
                                    <p:cond delay="0"/>
                                  </p:stCondLst>
                                  <p:childTnLst>
                                    <p:animRot by="-10800000">
                                      <p:cBhvr>
                                        <p:cTn id="88" dur="3000" fill="hold"/>
                                        <p:tgtEl>
                                          <p:spTgt spid="21"/>
                                        </p:tgtEl>
                                        <p:attrNameLst>
                                          <p:attrName>r</p:attrName>
                                        </p:attrNameLst>
                                      </p:cBhvr>
                                    </p:animRot>
                                  </p:childTnLst>
                                </p:cTn>
                              </p:par>
                            </p:childTnLst>
                          </p:cTn>
                        </p:par>
                        <p:par>
                          <p:cTn id="89" fill="hold" nodeType="afterGroup">
                            <p:stCondLst>
                              <p:cond delay="3000"/>
                            </p:stCondLst>
                            <p:childTnLst>
                              <p:par>
                                <p:cTn id="90" presetID="2" presetClass="exit" presetSubtype="2" fill="hold" nodeType="afterEffect">
                                  <p:stCondLst>
                                    <p:cond delay="0"/>
                                  </p:stCondLst>
                                  <p:childTnLst>
                                    <p:anim calcmode="lin" valueType="num">
                                      <p:cBhvr additive="base">
                                        <p:cTn id="91" dur="3000"/>
                                        <p:tgtEl>
                                          <p:spTgt spid="5"/>
                                        </p:tgtEl>
                                        <p:attrNameLst>
                                          <p:attrName>ppt_x</p:attrName>
                                        </p:attrNameLst>
                                      </p:cBhvr>
                                      <p:tavLst>
                                        <p:tav tm="0">
                                          <p:val>
                                            <p:strVal val="ppt_x"/>
                                          </p:val>
                                        </p:tav>
                                        <p:tav tm="100000">
                                          <p:val>
                                            <p:strVal val="1+ppt_w/2"/>
                                          </p:val>
                                        </p:tav>
                                      </p:tavLst>
                                    </p:anim>
                                    <p:anim calcmode="lin" valueType="num">
                                      <p:cBhvr additive="base">
                                        <p:cTn id="92" dur="3000"/>
                                        <p:tgtEl>
                                          <p:spTgt spid="5"/>
                                        </p:tgtEl>
                                        <p:attrNameLst>
                                          <p:attrName>ppt_y</p:attrName>
                                        </p:attrNameLst>
                                      </p:cBhvr>
                                      <p:tavLst>
                                        <p:tav tm="0">
                                          <p:val>
                                            <p:strVal val="ppt_y"/>
                                          </p:val>
                                        </p:tav>
                                        <p:tav tm="100000">
                                          <p:val>
                                            <p:strVal val="ppt_y"/>
                                          </p:val>
                                        </p:tav>
                                      </p:tavLst>
                                    </p:anim>
                                    <p:set>
                                      <p:cBhvr>
                                        <p:cTn id="93" dur="1" fill="hold">
                                          <p:stCondLst>
                                            <p:cond delay="2999"/>
                                          </p:stCondLst>
                                        </p:cTn>
                                        <p:tgtEl>
                                          <p:spTgt spid="5"/>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9"/>
                                        </p:tgtEl>
                                        <p:attrNameLst>
                                          <p:attrName>ppt_x</p:attrName>
                                        </p:attrNameLst>
                                      </p:cBhvr>
                                      <p:tavLst>
                                        <p:tav tm="0">
                                          <p:val>
                                            <p:strVal val="ppt_x"/>
                                          </p:val>
                                        </p:tav>
                                        <p:tav tm="100000">
                                          <p:val>
                                            <p:strVal val="1+ppt_w/2"/>
                                          </p:val>
                                        </p:tav>
                                      </p:tavLst>
                                    </p:anim>
                                    <p:anim calcmode="lin" valueType="num">
                                      <p:cBhvr additive="base">
                                        <p:cTn id="96" dur="3000"/>
                                        <p:tgtEl>
                                          <p:spTgt spid="9"/>
                                        </p:tgtEl>
                                        <p:attrNameLst>
                                          <p:attrName>ppt_y</p:attrName>
                                        </p:attrNameLst>
                                      </p:cBhvr>
                                      <p:tavLst>
                                        <p:tav tm="0">
                                          <p:val>
                                            <p:strVal val="ppt_y"/>
                                          </p:val>
                                        </p:tav>
                                        <p:tav tm="100000">
                                          <p:val>
                                            <p:strVal val="ppt_y"/>
                                          </p:val>
                                        </p:tav>
                                      </p:tavLst>
                                    </p:anim>
                                    <p:set>
                                      <p:cBhvr>
                                        <p:cTn id="97" dur="1" fill="hold">
                                          <p:stCondLst>
                                            <p:cond delay="2999"/>
                                          </p:stCondLst>
                                        </p:cTn>
                                        <p:tgtEl>
                                          <p:spTgt spid="9"/>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11"/>
                                        </p:tgtEl>
                                        <p:attrNameLst>
                                          <p:attrName>ppt_x</p:attrName>
                                        </p:attrNameLst>
                                      </p:cBhvr>
                                      <p:tavLst>
                                        <p:tav tm="0">
                                          <p:val>
                                            <p:strVal val="ppt_x"/>
                                          </p:val>
                                        </p:tav>
                                        <p:tav tm="100000">
                                          <p:val>
                                            <p:strVal val="1+ppt_w/2"/>
                                          </p:val>
                                        </p:tav>
                                      </p:tavLst>
                                    </p:anim>
                                    <p:anim calcmode="lin" valueType="num">
                                      <p:cBhvr additive="base">
                                        <p:cTn id="100" dur="3000"/>
                                        <p:tgtEl>
                                          <p:spTgt spid="11"/>
                                        </p:tgtEl>
                                        <p:attrNameLst>
                                          <p:attrName>ppt_y</p:attrName>
                                        </p:attrNameLst>
                                      </p:cBhvr>
                                      <p:tavLst>
                                        <p:tav tm="0">
                                          <p:val>
                                            <p:strVal val="ppt_y"/>
                                          </p:val>
                                        </p:tav>
                                        <p:tav tm="100000">
                                          <p:val>
                                            <p:strVal val="ppt_y"/>
                                          </p:val>
                                        </p:tav>
                                      </p:tavLst>
                                    </p:anim>
                                    <p:set>
                                      <p:cBhvr>
                                        <p:cTn id="101" dur="1" fill="hold">
                                          <p:stCondLst>
                                            <p:cond delay="2999"/>
                                          </p:stCondLst>
                                        </p:cTn>
                                        <p:tgtEl>
                                          <p:spTgt spid="11"/>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13"/>
                                        </p:tgtEl>
                                        <p:attrNameLst>
                                          <p:attrName>ppt_x</p:attrName>
                                        </p:attrNameLst>
                                      </p:cBhvr>
                                      <p:tavLst>
                                        <p:tav tm="0">
                                          <p:val>
                                            <p:strVal val="ppt_x"/>
                                          </p:val>
                                        </p:tav>
                                        <p:tav tm="100000">
                                          <p:val>
                                            <p:strVal val="1+ppt_w/2"/>
                                          </p:val>
                                        </p:tav>
                                      </p:tavLst>
                                    </p:anim>
                                    <p:anim calcmode="lin" valueType="num">
                                      <p:cBhvr additive="base">
                                        <p:cTn id="104" dur="3000"/>
                                        <p:tgtEl>
                                          <p:spTgt spid="13"/>
                                        </p:tgtEl>
                                        <p:attrNameLst>
                                          <p:attrName>ppt_y</p:attrName>
                                        </p:attrNameLst>
                                      </p:cBhvr>
                                      <p:tavLst>
                                        <p:tav tm="0">
                                          <p:val>
                                            <p:strVal val="ppt_y"/>
                                          </p:val>
                                        </p:tav>
                                        <p:tav tm="100000">
                                          <p:val>
                                            <p:strVal val="ppt_y"/>
                                          </p:val>
                                        </p:tav>
                                      </p:tavLst>
                                    </p:anim>
                                    <p:set>
                                      <p:cBhvr>
                                        <p:cTn id="105" dur="1" fill="hold">
                                          <p:stCondLst>
                                            <p:cond delay="2999"/>
                                          </p:stCondLst>
                                        </p:cTn>
                                        <p:tgtEl>
                                          <p:spTgt spid="13"/>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15"/>
                                        </p:tgtEl>
                                        <p:attrNameLst>
                                          <p:attrName>ppt_x</p:attrName>
                                        </p:attrNameLst>
                                      </p:cBhvr>
                                      <p:tavLst>
                                        <p:tav tm="0">
                                          <p:val>
                                            <p:strVal val="ppt_x"/>
                                          </p:val>
                                        </p:tav>
                                        <p:tav tm="100000">
                                          <p:val>
                                            <p:strVal val="1+ppt_w/2"/>
                                          </p:val>
                                        </p:tav>
                                      </p:tavLst>
                                    </p:anim>
                                    <p:anim calcmode="lin" valueType="num">
                                      <p:cBhvr additive="base">
                                        <p:cTn id="108" dur="3000"/>
                                        <p:tgtEl>
                                          <p:spTgt spid="15"/>
                                        </p:tgtEl>
                                        <p:attrNameLst>
                                          <p:attrName>ppt_y</p:attrName>
                                        </p:attrNameLst>
                                      </p:cBhvr>
                                      <p:tavLst>
                                        <p:tav tm="0">
                                          <p:val>
                                            <p:strVal val="ppt_y"/>
                                          </p:val>
                                        </p:tav>
                                        <p:tav tm="100000">
                                          <p:val>
                                            <p:strVal val="ppt_y"/>
                                          </p:val>
                                        </p:tav>
                                      </p:tavLst>
                                    </p:anim>
                                    <p:set>
                                      <p:cBhvr>
                                        <p:cTn id="109" dur="1" fill="hold">
                                          <p:stCondLst>
                                            <p:cond delay="2999"/>
                                          </p:stCondLst>
                                        </p:cTn>
                                        <p:tgtEl>
                                          <p:spTgt spid="15"/>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17"/>
                                        </p:tgtEl>
                                        <p:attrNameLst>
                                          <p:attrName>ppt_x</p:attrName>
                                        </p:attrNameLst>
                                      </p:cBhvr>
                                      <p:tavLst>
                                        <p:tav tm="0">
                                          <p:val>
                                            <p:strVal val="ppt_x"/>
                                          </p:val>
                                        </p:tav>
                                        <p:tav tm="100000">
                                          <p:val>
                                            <p:strVal val="1+ppt_w/2"/>
                                          </p:val>
                                        </p:tav>
                                      </p:tavLst>
                                    </p:anim>
                                    <p:anim calcmode="lin" valueType="num">
                                      <p:cBhvr additive="base">
                                        <p:cTn id="112" dur="3000"/>
                                        <p:tgtEl>
                                          <p:spTgt spid="17"/>
                                        </p:tgtEl>
                                        <p:attrNameLst>
                                          <p:attrName>ppt_y</p:attrName>
                                        </p:attrNameLst>
                                      </p:cBhvr>
                                      <p:tavLst>
                                        <p:tav tm="0">
                                          <p:val>
                                            <p:strVal val="ppt_y"/>
                                          </p:val>
                                        </p:tav>
                                        <p:tav tm="100000">
                                          <p:val>
                                            <p:strVal val="ppt_y"/>
                                          </p:val>
                                        </p:tav>
                                      </p:tavLst>
                                    </p:anim>
                                    <p:set>
                                      <p:cBhvr>
                                        <p:cTn id="113" dur="1" fill="hold">
                                          <p:stCondLst>
                                            <p:cond delay="2999"/>
                                          </p:stCondLst>
                                        </p:cTn>
                                        <p:tgtEl>
                                          <p:spTgt spid="17"/>
                                        </p:tgtEl>
                                        <p:attrNameLst>
                                          <p:attrName>style.visibility</p:attrName>
                                        </p:attrNameLst>
                                      </p:cBhvr>
                                      <p:to>
                                        <p:strVal val="hidden"/>
                                      </p:to>
                                    </p:set>
                                  </p:childTnLst>
                                </p:cTn>
                              </p:par>
                              <p:par>
                                <p:cTn id="114" presetID="2" presetClass="exit" presetSubtype="2" fill="hold" nodeType="withEffect">
                                  <p:stCondLst>
                                    <p:cond delay="0"/>
                                  </p:stCondLst>
                                  <p:childTnLst>
                                    <p:anim calcmode="lin" valueType="num">
                                      <p:cBhvr additive="base">
                                        <p:cTn id="115" dur="3000"/>
                                        <p:tgtEl>
                                          <p:spTgt spid="20"/>
                                        </p:tgtEl>
                                        <p:attrNameLst>
                                          <p:attrName>ppt_x</p:attrName>
                                        </p:attrNameLst>
                                      </p:cBhvr>
                                      <p:tavLst>
                                        <p:tav tm="0">
                                          <p:val>
                                            <p:strVal val="ppt_x"/>
                                          </p:val>
                                        </p:tav>
                                        <p:tav tm="100000">
                                          <p:val>
                                            <p:strVal val="1+ppt_w/2"/>
                                          </p:val>
                                        </p:tav>
                                      </p:tavLst>
                                    </p:anim>
                                    <p:anim calcmode="lin" valueType="num">
                                      <p:cBhvr additive="base">
                                        <p:cTn id="116" dur="3000"/>
                                        <p:tgtEl>
                                          <p:spTgt spid="20"/>
                                        </p:tgtEl>
                                        <p:attrNameLst>
                                          <p:attrName>ppt_y</p:attrName>
                                        </p:attrNameLst>
                                      </p:cBhvr>
                                      <p:tavLst>
                                        <p:tav tm="0">
                                          <p:val>
                                            <p:strVal val="ppt_y"/>
                                          </p:val>
                                        </p:tav>
                                        <p:tav tm="100000">
                                          <p:val>
                                            <p:strVal val="ppt_y"/>
                                          </p:val>
                                        </p:tav>
                                      </p:tavLst>
                                    </p:anim>
                                    <p:set>
                                      <p:cBhvr>
                                        <p:cTn id="117" dur="1" fill="hold">
                                          <p:stCondLst>
                                            <p:cond delay="2999"/>
                                          </p:stCondLst>
                                        </p:cTn>
                                        <p:tgtEl>
                                          <p:spTgt spid="20"/>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3000"/>
                                        <p:tgtEl>
                                          <p:spTgt spid="6"/>
                                        </p:tgtEl>
                                        <p:attrNameLst>
                                          <p:attrName>ppt_x</p:attrName>
                                        </p:attrNameLst>
                                      </p:cBhvr>
                                      <p:tavLst>
                                        <p:tav tm="0">
                                          <p:val>
                                            <p:strVal val="ppt_x"/>
                                          </p:val>
                                        </p:tav>
                                        <p:tav tm="100000">
                                          <p:val>
                                            <p:strVal val="0-ppt_w/2"/>
                                          </p:val>
                                        </p:tav>
                                      </p:tavLst>
                                    </p:anim>
                                    <p:anim calcmode="lin" valueType="num">
                                      <p:cBhvr additive="base">
                                        <p:cTn id="120" dur="3000"/>
                                        <p:tgtEl>
                                          <p:spTgt spid="6"/>
                                        </p:tgtEl>
                                        <p:attrNameLst>
                                          <p:attrName>ppt_y</p:attrName>
                                        </p:attrNameLst>
                                      </p:cBhvr>
                                      <p:tavLst>
                                        <p:tav tm="0">
                                          <p:val>
                                            <p:strVal val="ppt_y"/>
                                          </p:val>
                                        </p:tav>
                                        <p:tav tm="100000">
                                          <p:val>
                                            <p:strVal val="ppt_y"/>
                                          </p:val>
                                        </p:tav>
                                      </p:tavLst>
                                    </p:anim>
                                    <p:set>
                                      <p:cBhvr>
                                        <p:cTn id="121" dur="1" fill="hold">
                                          <p:stCondLst>
                                            <p:cond delay="2999"/>
                                          </p:stCondLst>
                                        </p:cTn>
                                        <p:tgtEl>
                                          <p:spTgt spid="6"/>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10"/>
                                        </p:tgtEl>
                                        <p:attrNameLst>
                                          <p:attrName>ppt_x</p:attrName>
                                        </p:attrNameLst>
                                      </p:cBhvr>
                                      <p:tavLst>
                                        <p:tav tm="0">
                                          <p:val>
                                            <p:strVal val="ppt_x"/>
                                          </p:val>
                                        </p:tav>
                                        <p:tav tm="100000">
                                          <p:val>
                                            <p:strVal val="0-ppt_w/2"/>
                                          </p:val>
                                        </p:tav>
                                      </p:tavLst>
                                    </p:anim>
                                    <p:anim calcmode="lin" valueType="num">
                                      <p:cBhvr additive="base">
                                        <p:cTn id="124" dur="3000"/>
                                        <p:tgtEl>
                                          <p:spTgt spid="10"/>
                                        </p:tgtEl>
                                        <p:attrNameLst>
                                          <p:attrName>ppt_y</p:attrName>
                                        </p:attrNameLst>
                                      </p:cBhvr>
                                      <p:tavLst>
                                        <p:tav tm="0">
                                          <p:val>
                                            <p:strVal val="ppt_y"/>
                                          </p:val>
                                        </p:tav>
                                        <p:tav tm="100000">
                                          <p:val>
                                            <p:strVal val="ppt_y"/>
                                          </p:val>
                                        </p:tav>
                                      </p:tavLst>
                                    </p:anim>
                                    <p:set>
                                      <p:cBhvr>
                                        <p:cTn id="125" dur="1" fill="hold">
                                          <p:stCondLst>
                                            <p:cond delay="2999"/>
                                          </p:stCondLst>
                                        </p:cTn>
                                        <p:tgtEl>
                                          <p:spTgt spid="10"/>
                                        </p:tgtEl>
                                        <p:attrNameLst>
                                          <p:attrName>style.visibility</p:attrName>
                                        </p:attrNameLst>
                                      </p:cBhvr>
                                      <p:to>
                                        <p:strVal val="hidden"/>
                                      </p:to>
                                    </p:set>
                                  </p:childTnLst>
                                </p:cTn>
                              </p:par>
                              <p:par>
                                <p:cTn id="126" presetID="2" presetClass="exit" presetSubtype="8" fill="hold" nodeType="withEffect">
                                  <p:stCondLst>
                                    <p:cond delay="0"/>
                                  </p:stCondLst>
                                  <p:childTnLst>
                                    <p:anim calcmode="lin" valueType="num">
                                      <p:cBhvr additive="base">
                                        <p:cTn id="127" dur="3000"/>
                                        <p:tgtEl>
                                          <p:spTgt spid="12"/>
                                        </p:tgtEl>
                                        <p:attrNameLst>
                                          <p:attrName>ppt_x</p:attrName>
                                        </p:attrNameLst>
                                      </p:cBhvr>
                                      <p:tavLst>
                                        <p:tav tm="0">
                                          <p:val>
                                            <p:strVal val="ppt_x"/>
                                          </p:val>
                                        </p:tav>
                                        <p:tav tm="100000">
                                          <p:val>
                                            <p:strVal val="0-ppt_w/2"/>
                                          </p:val>
                                        </p:tav>
                                      </p:tavLst>
                                    </p:anim>
                                    <p:anim calcmode="lin" valueType="num">
                                      <p:cBhvr additive="base">
                                        <p:cTn id="128" dur="3000"/>
                                        <p:tgtEl>
                                          <p:spTgt spid="12"/>
                                        </p:tgtEl>
                                        <p:attrNameLst>
                                          <p:attrName>ppt_y</p:attrName>
                                        </p:attrNameLst>
                                      </p:cBhvr>
                                      <p:tavLst>
                                        <p:tav tm="0">
                                          <p:val>
                                            <p:strVal val="ppt_y"/>
                                          </p:val>
                                        </p:tav>
                                        <p:tav tm="100000">
                                          <p:val>
                                            <p:strVal val="ppt_y"/>
                                          </p:val>
                                        </p:tav>
                                      </p:tavLst>
                                    </p:anim>
                                    <p:set>
                                      <p:cBhvr>
                                        <p:cTn id="129" dur="1" fill="hold">
                                          <p:stCondLst>
                                            <p:cond delay="2999"/>
                                          </p:stCondLst>
                                        </p:cTn>
                                        <p:tgtEl>
                                          <p:spTgt spid="12"/>
                                        </p:tgtEl>
                                        <p:attrNameLst>
                                          <p:attrName>style.visibility</p:attrName>
                                        </p:attrNameLst>
                                      </p:cBhvr>
                                      <p:to>
                                        <p:strVal val="hidden"/>
                                      </p:to>
                                    </p:set>
                                  </p:childTnLst>
                                </p:cTn>
                              </p:par>
                              <p:par>
                                <p:cTn id="130" presetID="2" presetClass="exit" presetSubtype="8" fill="hold" nodeType="withEffect">
                                  <p:stCondLst>
                                    <p:cond delay="0"/>
                                  </p:stCondLst>
                                  <p:childTnLst>
                                    <p:anim calcmode="lin" valueType="num">
                                      <p:cBhvr additive="base">
                                        <p:cTn id="131" dur="3000"/>
                                        <p:tgtEl>
                                          <p:spTgt spid="14"/>
                                        </p:tgtEl>
                                        <p:attrNameLst>
                                          <p:attrName>ppt_x</p:attrName>
                                        </p:attrNameLst>
                                      </p:cBhvr>
                                      <p:tavLst>
                                        <p:tav tm="0">
                                          <p:val>
                                            <p:strVal val="ppt_x"/>
                                          </p:val>
                                        </p:tav>
                                        <p:tav tm="100000">
                                          <p:val>
                                            <p:strVal val="0-ppt_w/2"/>
                                          </p:val>
                                        </p:tav>
                                      </p:tavLst>
                                    </p:anim>
                                    <p:anim calcmode="lin" valueType="num">
                                      <p:cBhvr additive="base">
                                        <p:cTn id="132" dur="3000"/>
                                        <p:tgtEl>
                                          <p:spTgt spid="14"/>
                                        </p:tgtEl>
                                        <p:attrNameLst>
                                          <p:attrName>ppt_y</p:attrName>
                                        </p:attrNameLst>
                                      </p:cBhvr>
                                      <p:tavLst>
                                        <p:tav tm="0">
                                          <p:val>
                                            <p:strVal val="ppt_y"/>
                                          </p:val>
                                        </p:tav>
                                        <p:tav tm="100000">
                                          <p:val>
                                            <p:strVal val="ppt_y"/>
                                          </p:val>
                                        </p:tav>
                                      </p:tavLst>
                                    </p:anim>
                                    <p:set>
                                      <p:cBhvr>
                                        <p:cTn id="133" dur="1" fill="hold">
                                          <p:stCondLst>
                                            <p:cond delay="2999"/>
                                          </p:stCondLst>
                                        </p:cTn>
                                        <p:tgtEl>
                                          <p:spTgt spid="14"/>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3000"/>
                                        <p:tgtEl>
                                          <p:spTgt spid="16"/>
                                        </p:tgtEl>
                                        <p:attrNameLst>
                                          <p:attrName>ppt_x</p:attrName>
                                        </p:attrNameLst>
                                      </p:cBhvr>
                                      <p:tavLst>
                                        <p:tav tm="0">
                                          <p:val>
                                            <p:strVal val="ppt_x"/>
                                          </p:val>
                                        </p:tav>
                                        <p:tav tm="100000">
                                          <p:val>
                                            <p:strVal val="0-ppt_w/2"/>
                                          </p:val>
                                        </p:tav>
                                      </p:tavLst>
                                    </p:anim>
                                    <p:anim calcmode="lin" valueType="num">
                                      <p:cBhvr additive="base">
                                        <p:cTn id="136" dur="3000"/>
                                        <p:tgtEl>
                                          <p:spTgt spid="16"/>
                                        </p:tgtEl>
                                        <p:attrNameLst>
                                          <p:attrName>ppt_y</p:attrName>
                                        </p:attrNameLst>
                                      </p:cBhvr>
                                      <p:tavLst>
                                        <p:tav tm="0">
                                          <p:val>
                                            <p:strVal val="ppt_y"/>
                                          </p:val>
                                        </p:tav>
                                        <p:tav tm="100000">
                                          <p:val>
                                            <p:strVal val="ppt_y"/>
                                          </p:val>
                                        </p:tav>
                                      </p:tavLst>
                                    </p:anim>
                                    <p:set>
                                      <p:cBhvr>
                                        <p:cTn id="137" dur="1" fill="hold">
                                          <p:stCondLst>
                                            <p:cond delay="2999"/>
                                          </p:stCondLst>
                                        </p:cTn>
                                        <p:tgtEl>
                                          <p:spTgt spid="16"/>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21"/>
                                        </p:tgtEl>
                                        <p:attrNameLst>
                                          <p:attrName>ppt_x</p:attrName>
                                        </p:attrNameLst>
                                      </p:cBhvr>
                                      <p:tavLst>
                                        <p:tav tm="0">
                                          <p:val>
                                            <p:strVal val="ppt_x"/>
                                          </p:val>
                                        </p:tav>
                                        <p:tav tm="100000">
                                          <p:val>
                                            <p:strVal val="0-ppt_w/2"/>
                                          </p:val>
                                        </p:tav>
                                      </p:tavLst>
                                    </p:anim>
                                    <p:anim calcmode="lin" valueType="num">
                                      <p:cBhvr additive="base">
                                        <p:cTn id="140" dur="3000"/>
                                        <p:tgtEl>
                                          <p:spTgt spid="21"/>
                                        </p:tgtEl>
                                        <p:attrNameLst>
                                          <p:attrName>ppt_y</p:attrName>
                                        </p:attrNameLst>
                                      </p:cBhvr>
                                      <p:tavLst>
                                        <p:tav tm="0">
                                          <p:val>
                                            <p:strVal val="ppt_y"/>
                                          </p:val>
                                        </p:tav>
                                        <p:tav tm="100000">
                                          <p:val>
                                            <p:strVal val="ppt_y"/>
                                          </p:val>
                                        </p:tav>
                                      </p:tavLst>
                                    </p:anim>
                                    <p:set>
                                      <p:cBhvr>
                                        <p:cTn id="141" dur="1" fill="hold">
                                          <p:stCondLst>
                                            <p:cond delay="2999"/>
                                          </p:stCondLst>
                                        </p:cTn>
                                        <p:tgtEl>
                                          <p:spTgt spid="21"/>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18"/>
                                        </p:tgtEl>
                                        <p:attrNameLst>
                                          <p:attrName>ppt_x</p:attrName>
                                        </p:attrNameLst>
                                      </p:cBhvr>
                                      <p:tavLst>
                                        <p:tav tm="0">
                                          <p:val>
                                            <p:strVal val="ppt_x"/>
                                          </p:val>
                                        </p:tav>
                                        <p:tav tm="100000">
                                          <p:val>
                                            <p:strVal val="0-ppt_w/2"/>
                                          </p:val>
                                        </p:tav>
                                      </p:tavLst>
                                    </p:anim>
                                    <p:anim calcmode="lin" valueType="num">
                                      <p:cBhvr additive="base">
                                        <p:cTn id="144" dur="3000"/>
                                        <p:tgtEl>
                                          <p:spTgt spid="18"/>
                                        </p:tgtEl>
                                        <p:attrNameLst>
                                          <p:attrName>ppt_y</p:attrName>
                                        </p:attrNameLst>
                                      </p:cBhvr>
                                      <p:tavLst>
                                        <p:tav tm="0">
                                          <p:val>
                                            <p:strVal val="ppt_y"/>
                                          </p:val>
                                        </p:tav>
                                        <p:tav tm="100000">
                                          <p:val>
                                            <p:strVal val="ppt_y"/>
                                          </p:val>
                                        </p:tav>
                                      </p:tavLst>
                                    </p:anim>
                                    <p:set>
                                      <p:cBhvr>
                                        <p:cTn id="145" dur="1" fill="hold">
                                          <p:stCondLst>
                                            <p:cond delay="2999"/>
                                          </p:stCondLst>
                                        </p:cTn>
                                        <p:tgtEl>
                                          <p:spTgt spid="18"/>
                                        </p:tgtEl>
                                        <p:attrNameLst>
                                          <p:attrName>style.visibility</p:attrName>
                                        </p:attrNameLst>
                                      </p:cBhvr>
                                      <p:to>
                                        <p:strVal val="hidden"/>
                                      </p:to>
                                    </p:set>
                                  </p:childTnLst>
                                </p:cTn>
                              </p:par>
                              <p:par>
                                <p:cTn id="146" presetID="23" presetClass="entr" presetSubtype="272" fill="hold" nodeType="withEffect">
                                  <p:stCondLst>
                                    <p:cond delay="0"/>
                                  </p:stCondLst>
                                  <p:childTnLst>
                                    <p:set>
                                      <p:cBhvr>
                                        <p:cTn id="147" dur="1" fill="hold">
                                          <p:stCondLst>
                                            <p:cond delay="0"/>
                                          </p:stCondLst>
                                        </p:cTn>
                                        <p:tgtEl>
                                          <p:spTgt spid="4"/>
                                        </p:tgtEl>
                                        <p:attrNameLst>
                                          <p:attrName>style.visibility</p:attrName>
                                        </p:attrNameLst>
                                      </p:cBhvr>
                                      <p:to>
                                        <p:strVal val="visible"/>
                                      </p:to>
                                    </p:set>
                                    <p:anim calcmode="lin" valueType="num">
                                      <p:cBhvr>
                                        <p:cTn id="148" dur="3000" fill="hold"/>
                                        <p:tgtEl>
                                          <p:spTgt spid="4"/>
                                        </p:tgtEl>
                                        <p:attrNameLst>
                                          <p:attrName>ppt_w</p:attrName>
                                        </p:attrNameLst>
                                      </p:cBhvr>
                                      <p:tavLst>
                                        <p:tav tm="0">
                                          <p:val>
                                            <p:strVal val="2/3*#ppt_w"/>
                                          </p:val>
                                        </p:tav>
                                        <p:tav tm="100000">
                                          <p:val>
                                            <p:strVal val="#ppt_w"/>
                                          </p:val>
                                        </p:tav>
                                      </p:tavLst>
                                    </p:anim>
                                    <p:anim calcmode="lin" valueType="num">
                                      <p:cBhvr>
                                        <p:cTn id="149" dur="3000" fill="hold"/>
                                        <p:tgtEl>
                                          <p:spTgt spid="4"/>
                                        </p:tgtEl>
                                        <p:attrNameLst>
                                          <p:attrName>ppt_h</p:attrName>
                                        </p:attrNameLst>
                                      </p:cBhvr>
                                      <p:tavLst>
                                        <p:tav tm="0">
                                          <p:val>
                                            <p:strVal val="2/3*#ppt_h"/>
                                          </p:val>
                                        </p:tav>
                                        <p:tav tm="100000">
                                          <p:val>
                                            <p:strVal val="#ppt_h"/>
                                          </p:val>
                                        </p:tav>
                                      </p:tavLst>
                                    </p:anim>
                                  </p:childTnLst>
                                </p:cTn>
                              </p:par>
                              <p:par>
                                <p:cTn id="150" presetID="8" presetClass="entr" presetSubtype="32" fill="hold" nodeType="withEffect">
                                  <p:stCondLst>
                                    <p:cond delay="0"/>
                                  </p:stCondLst>
                                  <p:childTnLst>
                                    <p:set>
                                      <p:cBhvr>
                                        <p:cTn id="151" dur="1" fill="hold">
                                          <p:stCondLst>
                                            <p:cond delay="0"/>
                                          </p:stCondLst>
                                        </p:cTn>
                                        <p:tgtEl>
                                          <p:spTgt spid="4"/>
                                        </p:tgtEl>
                                        <p:attrNameLst>
                                          <p:attrName>style.visibility</p:attrName>
                                        </p:attrNameLst>
                                      </p:cBhvr>
                                      <p:to>
                                        <p:strVal val="visible"/>
                                      </p:to>
                                    </p:set>
                                    <p:animEffect transition="in" filter="diamond(out)">
                                      <p:cBhvr>
                                        <p:cTn id="152" dur="3000"/>
                                        <p:tgtEl>
                                          <p:spTgt spid="4"/>
                                        </p:tgtEl>
                                      </p:cBhvr>
                                    </p:animEffect>
                                  </p:childTnLst>
                                </p:cTn>
                              </p:par>
                            </p:childTnLst>
                          </p:cTn>
                        </p:par>
                        <p:par>
                          <p:cTn id="153" fill="hold" nodeType="afterGroup">
                            <p:stCondLst>
                              <p:cond delay="6000"/>
                            </p:stCondLst>
                            <p:childTnLst>
                              <p:par>
                                <p:cTn id="154" presetID="40" presetClass="entr" presetSubtype="0" fill="hold" grpId="0" nodeType="afterEffect">
                                  <p:stCondLst>
                                    <p:cond delay="0"/>
                                  </p:stCondLst>
                                  <p:iterate type="lt">
                                    <p:tmPct val="10000"/>
                                  </p:iterate>
                                  <p:childTnLst>
                                    <p:set>
                                      <p:cBhvr>
                                        <p:cTn id="155" dur="1" fill="hold">
                                          <p:stCondLst>
                                            <p:cond delay="0"/>
                                          </p:stCondLst>
                                        </p:cTn>
                                        <p:tgtEl>
                                          <p:spTgt spid="19"/>
                                        </p:tgtEl>
                                        <p:attrNameLst>
                                          <p:attrName>style.visibility</p:attrName>
                                        </p:attrNameLst>
                                      </p:cBhvr>
                                      <p:to>
                                        <p:strVal val="visible"/>
                                      </p:to>
                                    </p:set>
                                    <p:animEffect transition="in" filter="fade">
                                      <p:cBhvr>
                                        <p:cTn id="156" dur="1000"/>
                                        <p:tgtEl>
                                          <p:spTgt spid="19"/>
                                        </p:tgtEl>
                                      </p:cBhvr>
                                    </p:animEffect>
                                    <p:anim calcmode="lin" valueType="num">
                                      <p:cBhvr>
                                        <p:cTn id="157" dur="1000" fill="hold"/>
                                        <p:tgtEl>
                                          <p:spTgt spid="19"/>
                                        </p:tgtEl>
                                        <p:attrNameLst>
                                          <p:attrName>ppt_x</p:attrName>
                                        </p:attrNameLst>
                                      </p:cBhvr>
                                      <p:tavLst>
                                        <p:tav tm="0">
                                          <p:val>
                                            <p:strVal val="#ppt_x-.1"/>
                                          </p:val>
                                        </p:tav>
                                        <p:tav tm="100000">
                                          <p:val>
                                            <p:strVal val="#ppt_x"/>
                                          </p:val>
                                        </p:tav>
                                      </p:tavLst>
                                    </p:anim>
                                    <p:anim calcmode="lin" valueType="num">
                                      <p:cBhvr>
                                        <p:cTn id="158"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BancodeImagenesGratuitas.com (Trenes 2) (1).jpg"/>
          <p:cNvPicPr>
            <a:picLocks noChangeAspect="1"/>
          </p:cNvPicPr>
          <p:nvPr/>
        </p:nvPicPr>
        <p:blipFill>
          <a:blip r:embed="rId2" cstate="print"/>
          <a:srcRect/>
          <a:stretch>
            <a:fillRect/>
          </a:stretch>
        </p:blipFill>
        <p:spPr bwMode="auto">
          <a:xfrm>
            <a:off x="0" y="0"/>
            <a:ext cx="9144000"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www.BancodeImagenesGratuitas.com (Trenes 2) (1).jpg"/>
          <p:cNvPicPr>
            <a:picLocks noChangeAspect="1"/>
          </p:cNvPicPr>
          <p:nvPr/>
        </p:nvPicPr>
        <p:blipFill>
          <a:blip r:embed="rId2" cstate="print"/>
          <a:srcRect/>
          <a:stretch>
            <a:fillRect/>
          </a:stretch>
        </p:blipFill>
        <p:spPr bwMode="auto">
          <a:xfrm>
            <a:off x="0" y="6350"/>
            <a:ext cx="9144000" cy="57023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Rectangle 1"/>
          <p:cNvSpPr>
            <a:spLocks noChangeArrowheads="1"/>
          </p:cNvSpPr>
          <p:nvPr/>
        </p:nvSpPr>
        <p:spPr bwMode="auto">
          <a:xfrm>
            <a:off x="1835150" y="4873625"/>
            <a:ext cx="5400675" cy="646113"/>
          </a:xfrm>
          <a:prstGeom prst="rect">
            <a:avLst/>
          </a:prstGeom>
          <a:noFill/>
          <a:ln w="9525">
            <a:noFill/>
            <a:miter lim="800000"/>
            <a:headEnd/>
            <a:tailEnd/>
          </a:ln>
          <a:effectLst/>
          <a:scene3d>
            <a:camera prst="orthographicFront">
              <a:rot lat="0" lon="0" rev="0"/>
            </a:camera>
            <a:lightRig rig="balanced" dir="t">
              <a:rot lat="0" lon="0" rev="8700000"/>
            </a:lightRig>
          </a:scene3d>
          <a:sp3d>
            <a:bevelT w="190500" h="38100"/>
          </a:sp3d>
        </p:spPr>
        <p:txBody>
          <a:bodyPr anchor="ctr">
            <a:spAutoFit/>
          </a:bodyPr>
          <a:lstStyle/>
          <a:p>
            <a:pPr eaLnBrk="0" hangingPunct="0"/>
            <a:r>
              <a:rPr lang="es-ES" i="1" dirty="0">
                <a:effectLst>
                  <a:glow rad="101600">
                    <a:srgbClr val="C00000">
                      <a:alpha val="60000"/>
                    </a:srgbClr>
                  </a:glow>
                  <a:outerShdw blurRad="38100" dist="38100" dir="2700000" algn="tl">
                    <a:srgbClr val="1F497D"/>
                  </a:outerShdw>
                </a:effectLst>
                <a:ea typeface="PMingLiU" pitchFamily="18" charset="-120"/>
              </a:rPr>
              <a:t>…frente al iraní, que representa el 90% de la producción mundial, y cuya calidad es inferior.</a:t>
            </a:r>
            <a:endParaRPr lang="es-ES" i="1"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16000">
        <p14:ferris dir="l"/>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4"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18" presetClass="entr" presetSubtype="9"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strips(upLeft)">
                                      <p:cBhvr>
                                        <p:cTn id="22" dur="3000"/>
                                        <p:tgtEl>
                                          <p:spTgt spid="4"/>
                                        </p:tgtEl>
                                      </p:cBhvr>
                                    </p:animEffect>
                                  </p:childTnLst>
                                </p:cTn>
                              </p:par>
                            </p:childTnLst>
                          </p:cTn>
                        </p:par>
                        <p:par>
                          <p:cTn id="23" fill="hold" nodeType="afterGroup">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1"/>
                                          </p:val>
                                        </p:tav>
                                        <p:tav tm="100000">
                                          <p:val>
                                            <p:strVal val="#ppt_x"/>
                                          </p:val>
                                        </p:tav>
                                      </p:tavLst>
                                    </p:anim>
                                    <p:anim calcmode="lin" valueType="num">
                                      <p:cBhvr>
                                        <p:cTn id="2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4500563" y="0"/>
            <a:ext cx="4643437" cy="5715000"/>
          </a:xfrm>
          <a:prstGeom prst="rtTriangle">
            <a:avLst/>
          </a:prstGeom>
          <a:solidFill>
            <a:schemeClr val="accent2">
              <a:lumMod val="75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6" name="5 Triángulo rectángulo"/>
          <p:cNvSpPr/>
          <p:nvPr/>
        </p:nvSpPr>
        <p:spPr>
          <a:xfrm flipH="1">
            <a:off x="0" y="0"/>
            <a:ext cx="4500563" cy="5715000"/>
          </a:xfrm>
          <a:prstGeom prst="rtTriangle">
            <a:avLst/>
          </a:prstGeom>
          <a:solidFill>
            <a:schemeClr val="accent2">
              <a:lumMod val="75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1" name="10 Triángulo rectángulo"/>
          <p:cNvSpPr/>
          <p:nvPr/>
        </p:nvSpPr>
        <p:spPr>
          <a:xfrm flipH="1">
            <a:off x="357188" y="415925"/>
            <a:ext cx="3929062" cy="5121275"/>
          </a:xfrm>
          <a:prstGeom prst="rtTriangle">
            <a:avLst/>
          </a:prstGeom>
          <a:solidFill>
            <a:srgbClr val="8166A2">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2" name="11 Triángulo rectángulo"/>
          <p:cNvSpPr/>
          <p:nvPr/>
        </p:nvSpPr>
        <p:spPr>
          <a:xfrm>
            <a:off x="4643438" y="415925"/>
            <a:ext cx="4000500" cy="5121275"/>
          </a:xfrm>
          <a:prstGeom prst="rtTriangle">
            <a:avLst/>
          </a:prstGeom>
          <a:solidFill>
            <a:srgbClr val="8166A2">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3" name="12 Triángulo rectángulo"/>
          <p:cNvSpPr/>
          <p:nvPr/>
        </p:nvSpPr>
        <p:spPr>
          <a:xfrm flipH="1">
            <a:off x="714375" y="952500"/>
            <a:ext cx="3429000" cy="4406900"/>
          </a:xfrm>
          <a:prstGeom prst="rtTriangle">
            <a:avLst/>
          </a:prstGeom>
          <a:solidFill>
            <a:schemeClr val="accent4">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4" name="13 Triángulo rectángulo"/>
          <p:cNvSpPr/>
          <p:nvPr/>
        </p:nvSpPr>
        <p:spPr>
          <a:xfrm>
            <a:off x="4786313" y="892175"/>
            <a:ext cx="3429000" cy="4464050"/>
          </a:xfrm>
          <a:prstGeom prst="rtTriangle">
            <a:avLst/>
          </a:prstGeom>
          <a:solidFill>
            <a:schemeClr val="accent4">
              <a:lumMod val="60000"/>
              <a:lumOff val="4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5" name="14 Triángulo rectángulo"/>
          <p:cNvSpPr/>
          <p:nvPr/>
        </p:nvSpPr>
        <p:spPr>
          <a:xfrm flipH="1">
            <a:off x="1071563" y="1368425"/>
            <a:ext cx="2928937" cy="3810000"/>
          </a:xfrm>
          <a:prstGeom prst="rtTriangle">
            <a:avLst/>
          </a:prstGeom>
          <a:solidFill>
            <a:schemeClr val="accent4">
              <a:lumMod val="40000"/>
              <a:lumOff val="6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6" name="15 Triángulo rectángulo"/>
          <p:cNvSpPr/>
          <p:nvPr/>
        </p:nvSpPr>
        <p:spPr>
          <a:xfrm>
            <a:off x="4929188" y="1311275"/>
            <a:ext cx="2928937" cy="3867150"/>
          </a:xfrm>
          <a:prstGeom prst="rtTriangle">
            <a:avLst/>
          </a:prstGeom>
          <a:solidFill>
            <a:schemeClr val="accent4">
              <a:lumMod val="40000"/>
              <a:lumOff val="60000"/>
              <a:alpha val="60000"/>
            </a:scheme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7" name="16 CuadroTexto"/>
          <p:cNvSpPr txBox="1"/>
          <p:nvPr/>
        </p:nvSpPr>
        <p:spPr>
          <a:xfrm>
            <a:off x="827088" y="4657725"/>
            <a:ext cx="7705725"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Durante el Renacimiento, Venecia destacó como el más importante centro comercial del azafrán, ya por aquél entonces, el azafrán valía más que su propio peso en oro.</a:t>
            </a:r>
          </a:p>
        </p:txBody>
      </p:sp>
    </p:spTree>
  </p:cSld>
  <p:clrMapOvr>
    <a:masterClrMapping/>
  </p:clrMapOvr>
  <mc:AlternateContent xmlns:mc="http://schemas.openxmlformats.org/markup-compatibility/2006" xmlns:p14="http://schemas.microsoft.com/office/powerpoint/2010/main">
    <mc:Choice Requires="p14">
      <p:transition spd="slow" p14:dur="2500" advTm="24000">
        <p14:ferris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9"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upLeft)">
                                      <p:cBhvr>
                                        <p:cTn id="7" dur="3000"/>
                                        <p:tgtEl>
                                          <p:spTgt spid="5"/>
                                        </p:tgtEl>
                                      </p:cBhvr>
                                    </p:animEffect>
                                  </p:childTnLst>
                                </p:cTn>
                              </p:par>
                              <p:par>
                                <p:cTn id="8" presetID="18" presetClass="entr" presetSubtype="9"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strips(upLeft)">
                                      <p:cBhvr>
                                        <p:cTn id="10" dur="3000"/>
                                        <p:tgtEl>
                                          <p:spTgt spid="12"/>
                                        </p:tgtEl>
                                      </p:cBhvr>
                                    </p:animEffect>
                                  </p:childTnLst>
                                </p:cTn>
                              </p:par>
                              <p:par>
                                <p:cTn id="11" presetID="18" presetClass="entr" presetSubtype="9"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strips(upLeft)">
                                      <p:cBhvr>
                                        <p:cTn id="13" dur="3000"/>
                                        <p:tgtEl>
                                          <p:spTgt spid="14"/>
                                        </p:tgtEl>
                                      </p:cBhvr>
                                    </p:animEffect>
                                  </p:childTnLst>
                                </p:cTn>
                              </p:par>
                              <p:par>
                                <p:cTn id="14" presetID="18" presetClass="entr" presetSubtype="3"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strips(upRight)">
                                      <p:cBhvr>
                                        <p:cTn id="16" dur="3000"/>
                                        <p:tgtEl>
                                          <p:spTgt spid="6"/>
                                        </p:tgtEl>
                                      </p:cBhvr>
                                    </p:animEffect>
                                  </p:childTnLst>
                                </p:cTn>
                              </p:par>
                              <p:par>
                                <p:cTn id="17" presetID="18" presetClass="entr" presetSubtype="3"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strips(upRight)">
                                      <p:cBhvr>
                                        <p:cTn id="19" dur="3000"/>
                                        <p:tgtEl>
                                          <p:spTgt spid="11"/>
                                        </p:tgtEl>
                                      </p:cBhvr>
                                    </p:animEffect>
                                  </p:childTnLst>
                                </p:cTn>
                              </p:par>
                              <p:par>
                                <p:cTn id="20" presetID="18" presetClass="entr" presetSubtype="3"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strips(upRight)">
                                      <p:cBhvr>
                                        <p:cTn id="22" dur="3000"/>
                                        <p:tgtEl>
                                          <p:spTgt spid="13"/>
                                        </p:tgtEl>
                                      </p:cBhvr>
                                    </p:animEffect>
                                  </p:childTnLst>
                                </p:cTn>
                              </p:par>
                              <p:par>
                                <p:cTn id="23" presetID="18" presetClass="entr" presetSubtype="3"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strips(upRight)">
                                      <p:cBhvr>
                                        <p:cTn id="25" dur="3000"/>
                                        <p:tgtEl>
                                          <p:spTgt spid="15"/>
                                        </p:tgtEl>
                                      </p:cBhvr>
                                    </p:animEffect>
                                  </p:childTnLst>
                                </p:cTn>
                              </p:par>
                              <p:par>
                                <p:cTn id="26" presetID="18" presetClass="entr" presetSubtype="9"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strips(upLeft)">
                                      <p:cBhvr>
                                        <p:cTn id="28" dur="3000"/>
                                        <p:tgtEl>
                                          <p:spTgt spid="16"/>
                                        </p:tgtEl>
                                      </p:cBhvr>
                                    </p:animEffect>
                                  </p:childTnLst>
                                </p:cTn>
                              </p:par>
                              <p:par>
                                <p:cTn id="29" presetID="2" presetClass="entr" presetSubtype="2"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3000" fill="hold"/>
                                        <p:tgtEl>
                                          <p:spTgt spid="6"/>
                                        </p:tgtEl>
                                        <p:attrNameLst>
                                          <p:attrName>ppt_x</p:attrName>
                                        </p:attrNameLst>
                                      </p:cBhvr>
                                      <p:tavLst>
                                        <p:tav tm="0">
                                          <p:val>
                                            <p:strVal val="1+#ppt_w/2"/>
                                          </p:val>
                                        </p:tav>
                                        <p:tav tm="100000">
                                          <p:val>
                                            <p:strVal val="#ppt_x"/>
                                          </p:val>
                                        </p:tav>
                                      </p:tavLst>
                                    </p:anim>
                                    <p:anim calcmode="lin" valueType="num">
                                      <p:cBhvr additive="base">
                                        <p:cTn id="32" dur="3000" fill="hold"/>
                                        <p:tgtEl>
                                          <p:spTgt spid="6"/>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1+#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3000" fill="hold"/>
                                        <p:tgtEl>
                                          <p:spTgt spid="5"/>
                                        </p:tgtEl>
                                        <p:attrNameLst>
                                          <p:attrName>ppt_x</p:attrName>
                                        </p:attrNameLst>
                                      </p:cBhvr>
                                      <p:tavLst>
                                        <p:tav tm="0">
                                          <p:val>
                                            <p:strVal val="0-#ppt_w/2"/>
                                          </p:val>
                                        </p:tav>
                                        <p:tav tm="100000">
                                          <p:val>
                                            <p:strVal val="#ppt_x"/>
                                          </p:val>
                                        </p:tav>
                                      </p:tavLst>
                                    </p:anim>
                                    <p:anim calcmode="lin" valueType="num">
                                      <p:cBhvr additive="base">
                                        <p:cTn id="48" dur="3000" fill="hold"/>
                                        <p:tgtEl>
                                          <p:spTgt spid="5"/>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3000" fill="hold"/>
                                        <p:tgtEl>
                                          <p:spTgt spid="12"/>
                                        </p:tgtEl>
                                        <p:attrNameLst>
                                          <p:attrName>ppt_x</p:attrName>
                                        </p:attrNameLst>
                                      </p:cBhvr>
                                      <p:tavLst>
                                        <p:tav tm="0">
                                          <p:val>
                                            <p:strVal val="0-#ppt_w/2"/>
                                          </p:val>
                                        </p:tav>
                                        <p:tav tm="100000">
                                          <p:val>
                                            <p:strVal val="#ppt_x"/>
                                          </p:val>
                                        </p:tav>
                                      </p:tavLst>
                                    </p:anim>
                                    <p:anim calcmode="lin" valueType="num">
                                      <p:cBhvr additive="base">
                                        <p:cTn id="52" dur="3000" fill="hold"/>
                                        <p:tgtEl>
                                          <p:spTgt spid="12"/>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3000" fill="hold"/>
                                        <p:tgtEl>
                                          <p:spTgt spid="14"/>
                                        </p:tgtEl>
                                        <p:attrNameLst>
                                          <p:attrName>ppt_x</p:attrName>
                                        </p:attrNameLst>
                                      </p:cBhvr>
                                      <p:tavLst>
                                        <p:tav tm="0">
                                          <p:val>
                                            <p:strVal val="0-#ppt_w/2"/>
                                          </p:val>
                                        </p:tav>
                                        <p:tav tm="100000">
                                          <p:val>
                                            <p:strVal val="#ppt_x"/>
                                          </p:val>
                                        </p:tav>
                                      </p:tavLst>
                                    </p:anim>
                                    <p:anim calcmode="lin" valueType="num">
                                      <p:cBhvr additive="base">
                                        <p:cTn id="56" dur="3000" fill="hold"/>
                                        <p:tgtEl>
                                          <p:spTgt spid="14"/>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3000" fill="hold"/>
                                        <p:tgtEl>
                                          <p:spTgt spid="16"/>
                                        </p:tgtEl>
                                        <p:attrNameLst>
                                          <p:attrName>ppt_x</p:attrName>
                                        </p:attrNameLst>
                                      </p:cBhvr>
                                      <p:tavLst>
                                        <p:tav tm="0">
                                          <p:val>
                                            <p:strVal val="0-#ppt_w/2"/>
                                          </p:val>
                                        </p:tav>
                                        <p:tav tm="100000">
                                          <p:val>
                                            <p:strVal val="#ppt_x"/>
                                          </p:val>
                                        </p:tav>
                                      </p:tavLst>
                                    </p:anim>
                                    <p:anim calcmode="lin" valueType="num">
                                      <p:cBhvr additive="base">
                                        <p:cTn id="60" dur="3000" fill="hold"/>
                                        <p:tgtEl>
                                          <p:spTgt spid="16"/>
                                        </p:tgtEl>
                                        <p:attrNameLst>
                                          <p:attrName>ppt_y</p:attrName>
                                        </p:attrNameLst>
                                      </p:cBhvr>
                                      <p:tavLst>
                                        <p:tav tm="0">
                                          <p:val>
                                            <p:strVal val="#ppt_y"/>
                                          </p:val>
                                        </p:tav>
                                        <p:tav tm="100000">
                                          <p:val>
                                            <p:strVal val="#ppt_y"/>
                                          </p:val>
                                        </p:tav>
                                      </p:tavLst>
                                    </p:anim>
                                  </p:childTnLst>
                                </p:cTn>
                              </p:par>
                            </p:childTnLst>
                          </p:cTn>
                        </p:par>
                        <p:par>
                          <p:cTn id="61" fill="hold" nodeType="afterGroup">
                            <p:stCondLst>
                              <p:cond delay="3000"/>
                            </p:stCondLst>
                            <p:childTnLst>
                              <p:par>
                                <p:cTn id="62" presetID="17" presetClass="exit" presetSubtype="8" fill="hold" nodeType="afterEffect">
                                  <p:stCondLst>
                                    <p:cond delay="0"/>
                                  </p:stCondLst>
                                  <p:childTnLst>
                                    <p:anim calcmode="lin" valueType="num">
                                      <p:cBhvr>
                                        <p:cTn id="63" dur="3000"/>
                                        <p:tgtEl>
                                          <p:spTgt spid="6"/>
                                        </p:tgtEl>
                                        <p:attrNameLst>
                                          <p:attrName>ppt_x</p:attrName>
                                        </p:attrNameLst>
                                      </p:cBhvr>
                                      <p:tavLst>
                                        <p:tav tm="0">
                                          <p:val>
                                            <p:strVal val="ppt_x"/>
                                          </p:val>
                                        </p:tav>
                                        <p:tav tm="100000">
                                          <p:val>
                                            <p:strVal val="ppt_x-ppt_w/2"/>
                                          </p:val>
                                        </p:tav>
                                      </p:tavLst>
                                    </p:anim>
                                    <p:anim calcmode="lin" valueType="num">
                                      <p:cBhvr>
                                        <p:cTn id="64" dur="3000"/>
                                        <p:tgtEl>
                                          <p:spTgt spid="6"/>
                                        </p:tgtEl>
                                        <p:attrNameLst>
                                          <p:attrName>ppt_y</p:attrName>
                                        </p:attrNameLst>
                                      </p:cBhvr>
                                      <p:tavLst>
                                        <p:tav tm="0">
                                          <p:val>
                                            <p:strVal val="ppt_y"/>
                                          </p:val>
                                        </p:tav>
                                        <p:tav tm="100000">
                                          <p:val>
                                            <p:strVal val="ppt_y"/>
                                          </p:val>
                                        </p:tav>
                                      </p:tavLst>
                                    </p:anim>
                                    <p:anim calcmode="lin" valueType="num">
                                      <p:cBhvr>
                                        <p:cTn id="65" dur="3000"/>
                                        <p:tgtEl>
                                          <p:spTgt spid="6"/>
                                        </p:tgtEl>
                                        <p:attrNameLst>
                                          <p:attrName>ppt_w</p:attrName>
                                        </p:attrNameLst>
                                      </p:cBhvr>
                                      <p:tavLst>
                                        <p:tav tm="0">
                                          <p:val>
                                            <p:strVal val="ppt_w"/>
                                          </p:val>
                                        </p:tav>
                                        <p:tav tm="100000">
                                          <p:val>
                                            <p:fltVal val="0"/>
                                          </p:val>
                                        </p:tav>
                                      </p:tavLst>
                                    </p:anim>
                                    <p:anim calcmode="lin" valueType="num">
                                      <p:cBhvr>
                                        <p:cTn id="66" dur="3000"/>
                                        <p:tgtEl>
                                          <p:spTgt spid="6"/>
                                        </p:tgtEl>
                                        <p:attrNameLst>
                                          <p:attrName>ppt_h</p:attrName>
                                        </p:attrNameLst>
                                      </p:cBhvr>
                                      <p:tavLst>
                                        <p:tav tm="0">
                                          <p:val>
                                            <p:strVal val="ppt_h"/>
                                          </p:val>
                                        </p:tav>
                                        <p:tav tm="100000">
                                          <p:val>
                                            <p:strVal val="ppt_h"/>
                                          </p:val>
                                        </p:tav>
                                      </p:tavLst>
                                    </p:anim>
                                    <p:set>
                                      <p:cBhvr>
                                        <p:cTn id="67" dur="1" fill="hold">
                                          <p:stCondLst>
                                            <p:cond delay="2999"/>
                                          </p:stCondLst>
                                        </p:cTn>
                                        <p:tgtEl>
                                          <p:spTgt spid="6"/>
                                        </p:tgtEl>
                                        <p:attrNameLst>
                                          <p:attrName>style.visibility</p:attrName>
                                        </p:attrNameLst>
                                      </p:cBhvr>
                                      <p:to>
                                        <p:strVal val="hidden"/>
                                      </p:to>
                                    </p:set>
                                  </p:childTnLst>
                                </p:cTn>
                              </p:par>
                              <p:par>
                                <p:cTn id="68" presetID="17" presetClass="exit" presetSubtype="8" fill="hold" nodeType="withEffect">
                                  <p:stCondLst>
                                    <p:cond delay="0"/>
                                  </p:stCondLst>
                                  <p:childTnLst>
                                    <p:anim calcmode="lin" valueType="num">
                                      <p:cBhvr>
                                        <p:cTn id="69" dur="3000"/>
                                        <p:tgtEl>
                                          <p:spTgt spid="11"/>
                                        </p:tgtEl>
                                        <p:attrNameLst>
                                          <p:attrName>ppt_x</p:attrName>
                                        </p:attrNameLst>
                                      </p:cBhvr>
                                      <p:tavLst>
                                        <p:tav tm="0">
                                          <p:val>
                                            <p:strVal val="ppt_x"/>
                                          </p:val>
                                        </p:tav>
                                        <p:tav tm="100000">
                                          <p:val>
                                            <p:strVal val="ppt_x-ppt_w/2"/>
                                          </p:val>
                                        </p:tav>
                                      </p:tavLst>
                                    </p:anim>
                                    <p:anim calcmode="lin" valueType="num">
                                      <p:cBhvr>
                                        <p:cTn id="70" dur="3000"/>
                                        <p:tgtEl>
                                          <p:spTgt spid="11"/>
                                        </p:tgtEl>
                                        <p:attrNameLst>
                                          <p:attrName>ppt_y</p:attrName>
                                        </p:attrNameLst>
                                      </p:cBhvr>
                                      <p:tavLst>
                                        <p:tav tm="0">
                                          <p:val>
                                            <p:strVal val="ppt_y"/>
                                          </p:val>
                                        </p:tav>
                                        <p:tav tm="100000">
                                          <p:val>
                                            <p:strVal val="ppt_y"/>
                                          </p:val>
                                        </p:tav>
                                      </p:tavLst>
                                    </p:anim>
                                    <p:anim calcmode="lin" valueType="num">
                                      <p:cBhvr>
                                        <p:cTn id="71" dur="3000"/>
                                        <p:tgtEl>
                                          <p:spTgt spid="11"/>
                                        </p:tgtEl>
                                        <p:attrNameLst>
                                          <p:attrName>ppt_w</p:attrName>
                                        </p:attrNameLst>
                                      </p:cBhvr>
                                      <p:tavLst>
                                        <p:tav tm="0">
                                          <p:val>
                                            <p:strVal val="ppt_w"/>
                                          </p:val>
                                        </p:tav>
                                        <p:tav tm="100000">
                                          <p:val>
                                            <p:fltVal val="0"/>
                                          </p:val>
                                        </p:tav>
                                      </p:tavLst>
                                    </p:anim>
                                    <p:anim calcmode="lin" valueType="num">
                                      <p:cBhvr>
                                        <p:cTn id="72" dur="3000"/>
                                        <p:tgtEl>
                                          <p:spTgt spid="11"/>
                                        </p:tgtEl>
                                        <p:attrNameLst>
                                          <p:attrName>ppt_h</p:attrName>
                                        </p:attrNameLst>
                                      </p:cBhvr>
                                      <p:tavLst>
                                        <p:tav tm="0">
                                          <p:val>
                                            <p:strVal val="ppt_h"/>
                                          </p:val>
                                        </p:tav>
                                        <p:tav tm="100000">
                                          <p:val>
                                            <p:strVal val="ppt_h"/>
                                          </p:val>
                                        </p:tav>
                                      </p:tavLst>
                                    </p:anim>
                                    <p:set>
                                      <p:cBhvr>
                                        <p:cTn id="73" dur="1" fill="hold">
                                          <p:stCondLst>
                                            <p:cond delay="2999"/>
                                          </p:stCondLst>
                                        </p:cTn>
                                        <p:tgtEl>
                                          <p:spTgt spid="11"/>
                                        </p:tgtEl>
                                        <p:attrNameLst>
                                          <p:attrName>style.visibility</p:attrName>
                                        </p:attrNameLst>
                                      </p:cBhvr>
                                      <p:to>
                                        <p:strVal val="hidden"/>
                                      </p:to>
                                    </p:set>
                                  </p:childTnLst>
                                </p:cTn>
                              </p:par>
                              <p:par>
                                <p:cTn id="74" presetID="17" presetClass="exit" presetSubtype="8" fill="hold" nodeType="withEffect">
                                  <p:stCondLst>
                                    <p:cond delay="0"/>
                                  </p:stCondLst>
                                  <p:childTnLst>
                                    <p:anim calcmode="lin" valueType="num">
                                      <p:cBhvr>
                                        <p:cTn id="75" dur="3000"/>
                                        <p:tgtEl>
                                          <p:spTgt spid="13"/>
                                        </p:tgtEl>
                                        <p:attrNameLst>
                                          <p:attrName>ppt_x</p:attrName>
                                        </p:attrNameLst>
                                      </p:cBhvr>
                                      <p:tavLst>
                                        <p:tav tm="0">
                                          <p:val>
                                            <p:strVal val="ppt_x"/>
                                          </p:val>
                                        </p:tav>
                                        <p:tav tm="100000">
                                          <p:val>
                                            <p:strVal val="ppt_x-ppt_w/2"/>
                                          </p:val>
                                        </p:tav>
                                      </p:tavLst>
                                    </p:anim>
                                    <p:anim calcmode="lin" valueType="num">
                                      <p:cBhvr>
                                        <p:cTn id="76" dur="3000"/>
                                        <p:tgtEl>
                                          <p:spTgt spid="13"/>
                                        </p:tgtEl>
                                        <p:attrNameLst>
                                          <p:attrName>ppt_y</p:attrName>
                                        </p:attrNameLst>
                                      </p:cBhvr>
                                      <p:tavLst>
                                        <p:tav tm="0">
                                          <p:val>
                                            <p:strVal val="ppt_y"/>
                                          </p:val>
                                        </p:tav>
                                        <p:tav tm="100000">
                                          <p:val>
                                            <p:strVal val="ppt_y"/>
                                          </p:val>
                                        </p:tav>
                                      </p:tavLst>
                                    </p:anim>
                                    <p:anim calcmode="lin" valueType="num">
                                      <p:cBhvr>
                                        <p:cTn id="77" dur="3000"/>
                                        <p:tgtEl>
                                          <p:spTgt spid="13"/>
                                        </p:tgtEl>
                                        <p:attrNameLst>
                                          <p:attrName>ppt_w</p:attrName>
                                        </p:attrNameLst>
                                      </p:cBhvr>
                                      <p:tavLst>
                                        <p:tav tm="0">
                                          <p:val>
                                            <p:strVal val="ppt_w"/>
                                          </p:val>
                                        </p:tav>
                                        <p:tav tm="100000">
                                          <p:val>
                                            <p:fltVal val="0"/>
                                          </p:val>
                                        </p:tav>
                                      </p:tavLst>
                                    </p:anim>
                                    <p:anim calcmode="lin" valueType="num">
                                      <p:cBhvr>
                                        <p:cTn id="78" dur="3000"/>
                                        <p:tgtEl>
                                          <p:spTgt spid="13"/>
                                        </p:tgtEl>
                                        <p:attrNameLst>
                                          <p:attrName>ppt_h</p:attrName>
                                        </p:attrNameLst>
                                      </p:cBhvr>
                                      <p:tavLst>
                                        <p:tav tm="0">
                                          <p:val>
                                            <p:strVal val="ppt_h"/>
                                          </p:val>
                                        </p:tav>
                                        <p:tav tm="100000">
                                          <p:val>
                                            <p:strVal val="ppt_h"/>
                                          </p:val>
                                        </p:tav>
                                      </p:tavLst>
                                    </p:anim>
                                    <p:set>
                                      <p:cBhvr>
                                        <p:cTn id="79" dur="1" fill="hold">
                                          <p:stCondLst>
                                            <p:cond delay="2999"/>
                                          </p:stCondLst>
                                        </p:cTn>
                                        <p:tgtEl>
                                          <p:spTgt spid="13"/>
                                        </p:tgtEl>
                                        <p:attrNameLst>
                                          <p:attrName>style.visibility</p:attrName>
                                        </p:attrNameLst>
                                      </p:cBhvr>
                                      <p:to>
                                        <p:strVal val="hidden"/>
                                      </p:to>
                                    </p:set>
                                  </p:childTnLst>
                                </p:cTn>
                              </p:par>
                              <p:par>
                                <p:cTn id="80" presetID="17" presetClass="exit" presetSubtype="8" fill="hold" nodeType="withEffect">
                                  <p:stCondLst>
                                    <p:cond delay="0"/>
                                  </p:stCondLst>
                                  <p:childTnLst>
                                    <p:anim calcmode="lin" valueType="num">
                                      <p:cBhvr>
                                        <p:cTn id="81" dur="3000"/>
                                        <p:tgtEl>
                                          <p:spTgt spid="15"/>
                                        </p:tgtEl>
                                        <p:attrNameLst>
                                          <p:attrName>ppt_x</p:attrName>
                                        </p:attrNameLst>
                                      </p:cBhvr>
                                      <p:tavLst>
                                        <p:tav tm="0">
                                          <p:val>
                                            <p:strVal val="ppt_x"/>
                                          </p:val>
                                        </p:tav>
                                        <p:tav tm="100000">
                                          <p:val>
                                            <p:strVal val="ppt_x-ppt_w/2"/>
                                          </p:val>
                                        </p:tav>
                                      </p:tavLst>
                                    </p:anim>
                                    <p:anim calcmode="lin" valueType="num">
                                      <p:cBhvr>
                                        <p:cTn id="82" dur="3000"/>
                                        <p:tgtEl>
                                          <p:spTgt spid="15"/>
                                        </p:tgtEl>
                                        <p:attrNameLst>
                                          <p:attrName>ppt_y</p:attrName>
                                        </p:attrNameLst>
                                      </p:cBhvr>
                                      <p:tavLst>
                                        <p:tav tm="0">
                                          <p:val>
                                            <p:strVal val="ppt_y"/>
                                          </p:val>
                                        </p:tav>
                                        <p:tav tm="100000">
                                          <p:val>
                                            <p:strVal val="ppt_y"/>
                                          </p:val>
                                        </p:tav>
                                      </p:tavLst>
                                    </p:anim>
                                    <p:anim calcmode="lin" valueType="num">
                                      <p:cBhvr>
                                        <p:cTn id="83" dur="3000"/>
                                        <p:tgtEl>
                                          <p:spTgt spid="15"/>
                                        </p:tgtEl>
                                        <p:attrNameLst>
                                          <p:attrName>ppt_w</p:attrName>
                                        </p:attrNameLst>
                                      </p:cBhvr>
                                      <p:tavLst>
                                        <p:tav tm="0">
                                          <p:val>
                                            <p:strVal val="ppt_w"/>
                                          </p:val>
                                        </p:tav>
                                        <p:tav tm="100000">
                                          <p:val>
                                            <p:fltVal val="0"/>
                                          </p:val>
                                        </p:tav>
                                      </p:tavLst>
                                    </p:anim>
                                    <p:anim calcmode="lin" valueType="num">
                                      <p:cBhvr>
                                        <p:cTn id="84" dur="3000"/>
                                        <p:tgtEl>
                                          <p:spTgt spid="15"/>
                                        </p:tgtEl>
                                        <p:attrNameLst>
                                          <p:attrName>ppt_h</p:attrName>
                                        </p:attrNameLst>
                                      </p:cBhvr>
                                      <p:tavLst>
                                        <p:tav tm="0">
                                          <p:val>
                                            <p:strVal val="ppt_h"/>
                                          </p:val>
                                        </p:tav>
                                        <p:tav tm="100000">
                                          <p:val>
                                            <p:strVal val="ppt_h"/>
                                          </p:val>
                                        </p:tav>
                                      </p:tavLst>
                                    </p:anim>
                                    <p:set>
                                      <p:cBhvr>
                                        <p:cTn id="85" dur="1" fill="hold">
                                          <p:stCondLst>
                                            <p:cond delay="2999"/>
                                          </p:stCondLst>
                                        </p:cTn>
                                        <p:tgtEl>
                                          <p:spTgt spid="15"/>
                                        </p:tgtEl>
                                        <p:attrNameLst>
                                          <p:attrName>style.visibility</p:attrName>
                                        </p:attrNameLst>
                                      </p:cBhvr>
                                      <p:to>
                                        <p:strVal val="hidden"/>
                                      </p:to>
                                    </p:set>
                                  </p:childTnLst>
                                </p:cTn>
                              </p:par>
                              <p:par>
                                <p:cTn id="86" presetID="17" presetClass="exit" presetSubtype="2" fill="hold" nodeType="withEffect">
                                  <p:stCondLst>
                                    <p:cond delay="0"/>
                                  </p:stCondLst>
                                  <p:childTnLst>
                                    <p:anim calcmode="lin" valueType="num">
                                      <p:cBhvr>
                                        <p:cTn id="87" dur="3000"/>
                                        <p:tgtEl>
                                          <p:spTgt spid="5"/>
                                        </p:tgtEl>
                                        <p:attrNameLst>
                                          <p:attrName>ppt_x</p:attrName>
                                        </p:attrNameLst>
                                      </p:cBhvr>
                                      <p:tavLst>
                                        <p:tav tm="0">
                                          <p:val>
                                            <p:strVal val="ppt_x"/>
                                          </p:val>
                                        </p:tav>
                                        <p:tav tm="100000">
                                          <p:val>
                                            <p:strVal val="ppt_x+ppt_w/2"/>
                                          </p:val>
                                        </p:tav>
                                      </p:tavLst>
                                    </p:anim>
                                    <p:anim calcmode="lin" valueType="num">
                                      <p:cBhvr>
                                        <p:cTn id="88" dur="3000"/>
                                        <p:tgtEl>
                                          <p:spTgt spid="5"/>
                                        </p:tgtEl>
                                        <p:attrNameLst>
                                          <p:attrName>ppt_y</p:attrName>
                                        </p:attrNameLst>
                                      </p:cBhvr>
                                      <p:tavLst>
                                        <p:tav tm="0">
                                          <p:val>
                                            <p:strVal val="ppt_y"/>
                                          </p:val>
                                        </p:tav>
                                        <p:tav tm="100000">
                                          <p:val>
                                            <p:strVal val="ppt_y"/>
                                          </p:val>
                                        </p:tav>
                                      </p:tavLst>
                                    </p:anim>
                                    <p:anim calcmode="lin" valueType="num">
                                      <p:cBhvr>
                                        <p:cTn id="89" dur="3000"/>
                                        <p:tgtEl>
                                          <p:spTgt spid="5"/>
                                        </p:tgtEl>
                                        <p:attrNameLst>
                                          <p:attrName>ppt_w</p:attrName>
                                        </p:attrNameLst>
                                      </p:cBhvr>
                                      <p:tavLst>
                                        <p:tav tm="0">
                                          <p:val>
                                            <p:strVal val="ppt_w"/>
                                          </p:val>
                                        </p:tav>
                                        <p:tav tm="100000">
                                          <p:val>
                                            <p:fltVal val="0"/>
                                          </p:val>
                                        </p:tav>
                                      </p:tavLst>
                                    </p:anim>
                                    <p:anim calcmode="lin" valueType="num">
                                      <p:cBhvr>
                                        <p:cTn id="90" dur="3000"/>
                                        <p:tgtEl>
                                          <p:spTgt spid="5"/>
                                        </p:tgtEl>
                                        <p:attrNameLst>
                                          <p:attrName>ppt_h</p:attrName>
                                        </p:attrNameLst>
                                      </p:cBhvr>
                                      <p:tavLst>
                                        <p:tav tm="0">
                                          <p:val>
                                            <p:strVal val="ppt_h"/>
                                          </p:val>
                                        </p:tav>
                                        <p:tav tm="100000">
                                          <p:val>
                                            <p:strVal val="ppt_h"/>
                                          </p:val>
                                        </p:tav>
                                      </p:tavLst>
                                    </p:anim>
                                    <p:set>
                                      <p:cBhvr>
                                        <p:cTn id="91" dur="1" fill="hold">
                                          <p:stCondLst>
                                            <p:cond delay="2999"/>
                                          </p:stCondLst>
                                        </p:cTn>
                                        <p:tgtEl>
                                          <p:spTgt spid="5"/>
                                        </p:tgtEl>
                                        <p:attrNameLst>
                                          <p:attrName>style.visibility</p:attrName>
                                        </p:attrNameLst>
                                      </p:cBhvr>
                                      <p:to>
                                        <p:strVal val="hidden"/>
                                      </p:to>
                                    </p:set>
                                  </p:childTnLst>
                                </p:cTn>
                              </p:par>
                              <p:par>
                                <p:cTn id="92" presetID="17" presetClass="exit" presetSubtype="2" fill="hold" nodeType="withEffect">
                                  <p:stCondLst>
                                    <p:cond delay="0"/>
                                  </p:stCondLst>
                                  <p:childTnLst>
                                    <p:anim calcmode="lin" valueType="num">
                                      <p:cBhvr>
                                        <p:cTn id="93" dur="3000"/>
                                        <p:tgtEl>
                                          <p:spTgt spid="12"/>
                                        </p:tgtEl>
                                        <p:attrNameLst>
                                          <p:attrName>ppt_x</p:attrName>
                                        </p:attrNameLst>
                                      </p:cBhvr>
                                      <p:tavLst>
                                        <p:tav tm="0">
                                          <p:val>
                                            <p:strVal val="ppt_x"/>
                                          </p:val>
                                        </p:tav>
                                        <p:tav tm="100000">
                                          <p:val>
                                            <p:strVal val="ppt_x+ppt_w/2"/>
                                          </p:val>
                                        </p:tav>
                                      </p:tavLst>
                                    </p:anim>
                                    <p:anim calcmode="lin" valueType="num">
                                      <p:cBhvr>
                                        <p:cTn id="94" dur="3000"/>
                                        <p:tgtEl>
                                          <p:spTgt spid="12"/>
                                        </p:tgtEl>
                                        <p:attrNameLst>
                                          <p:attrName>ppt_y</p:attrName>
                                        </p:attrNameLst>
                                      </p:cBhvr>
                                      <p:tavLst>
                                        <p:tav tm="0">
                                          <p:val>
                                            <p:strVal val="ppt_y"/>
                                          </p:val>
                                        </p:tav>
                                        <p:tav tm="100000">
                                          <p:val>
                                            <p:strVal val="ppt_y"/>
                                          </p:val>
                                        </p:tav>
                                      </p:tavLst>
                                    </p:anim>
                                    <p:anim calcmode="lin" valueType="num">
                                      <p:cBhvr>
                                        <p:cTn id="95" dur="3000"/>
                                        <p:tgtEl>
                                          <p:spTgt spid="12"/>
                                        </p:tgtEl>
                                        <p:attrNameLst>
                                          <p:attrName>ppt_w</p:attrName>
                                        </p:attrNameLst>
                                      </p:cBhvr>
                                      <p:tavLst>
                                        <p:tav tm="0">
                                          <p:val>
                                            <p:strVal val="ppt_w"/>
                                          </p:val>
                                        </p:tav>
                                        <p:tav tm="100000">
                                          <p:val>
                                            <p:fltVal val="0"/>
                                          </p:val>
                                        </p:tav>
                                      </p:tavLst>
                                    </p:anim>
                                    <p:anim calcmode="lin" valueType="num">
                                      <p:cBhvr>
                                        <p:cTn id="96" dur="3000"/>
                                        <p:tgtEl>
                                          <p:spTgt spid="12"/>
                                        </p:tgtEl>
                                        <p:attrNameLst>
                                          <p:attrName>ppt_h</p:attrName>
                                        </p:attrNameLst>
                                      </p:cBhvr>
                                      <p:tavLst>
                                        <p:tav tm="0">
                                          <p:val>
                                            <p:strVal val="ppt_h"/>
                                          </p:val>
                                        </p:tav>
                                        <p:tav tm="100000">
                                          <p:val>
                                            <p:strVal val="ppt_h"/>
                                          </p:val>
                                        </p:tav>
                                      </p:tavLst>
                                    </p:anim>
                                    <p:set>
                                      <p:cBhvr>
                                        <p:cTn id="97" dur="1" fill="hold">
                                          <p:stCondLst>
                                            <p:cond delay="2999"/>
                                          </p:stCondLst>
                                        </p:cTn>
                                        <p:tgtEl>
                                          <p:spTgt spid="12"/>
                                        </p:tgtEl>
                                        <p:attrNameLst>
                                          <p:attrName>style.visibility</p:attrName>
                                        </p:attrNameLst>
                                      </p:cBhvr>
                                      <p:to>
                                        <p:strVal val="hidden"/>
                                      </p:to>
                                    </p:set>
                                  </p:childTnLst>
                                </p:cTn>
                              </p:par>
                              <p:par>
                                <p:cTn id="98" presetID="17" presetClass="exit" presetSubtype="2" fill="hold" nodeType="withEffect">
                                  <p:stCondLst>
                                    <p:cond delay="0"/>
                                  </p:stCondLst>
                                  <p:childTnLst>
                                    <p:anim calcmode="lin" valueType="num">
                                      <p:cBhvr>
                                        <p:cTn id="99" dur="3000"/>
                                        <p:tgtEl>
                                          <p:spTgt spid="14"/>
                                        </p:tgtEl>
                                        <p:attrNameLst>
                                          <p:attrName>ppt_x</p:attrName>
                                        </p:attrNameLst>
                                      </p:cBhvr>
                                      <p:tavLst>
                                        <p:tav tm="0">
                                          <p:val>
                                            <p:strVal val="ppt_x"/>
                                          </p:val>
                                        </p:tav>
                                        <p:tav tm="100000">
                                          <p:val>
                                            <p:strVal val="ppt_x+ppt_w/2"/>
                                          </p:val>
                                        </p:tav>
                                      </p:tavLst>
                                    </p:anim>
                                    <p:anim calcmode="lin" valueType="num">
                                      <p:cBhvr>
                                        <p:cTn id="100" dur="3000"/>
                                        <p:tgtEl>
                                          <p:spTgt spid="14"/>
                                        </p:tgtEl>
                                        <p:attrNameLst>
                                          <p:attrName>ppt_y</p:attrName>
                                        </p:attrNameLst>
                                      </p:cBhvr>
                                      <p:tavLst>
                                        <p:tav tm="0">
                                          <p:val>
                                            <p:strVal val="ppt_y"/>
                                          </p:val>
                                        </p:tav>
                                        <p:tav tm="100000">
                                          <p:val>
                                            <p:strVal val="ppt_y"/>
                                          </p:val>
                                        </p:tav>
                                      </p:tavLst>
                                    </p:anim>
                                    <p:anim calcmode="lin" valueType="num">
                                      <p:cBhvr>
                                        <p:cTn id="101" dur="3000"/>
                                        <p:tgtEl>
                                          <p:spTgt spid="14"/>
                                        </p:tgtEl>
                                        <p:attrNameLst>
                                          <p:attrName>ppt_w</p:attrName>
                                        </p:attrNameLst>
                                      </p:cBhvr>
                                      <p:tavLst>
                                        <p:tav tm="0">
                                          <p:val>
                                            <p:strVal val="ppt_w"/>
                                          </p:val>
                                        </p:tav>
                                        <p:tav tm="100000">
                                          <p:val>
                                            <p:fltVal val="0"/>
                                          </p:val>
                                        </p:tav>
                                      </p:tavLst>
                                    </p:anim>
                                    <p:anim calcmode="lin" valueType="num">
                                      <p:cBhvr>
                                        <p:cTn id="102" dur="3000"/>
                                        <p:tgtEl>
                                          <p:spTgt spid="14"/>
                                        </p:tgtEl>
                                        <p:attrNameLst>
                                          <p:attrName>ppt_h</p:attrName>
                                        </p:attrNameLst>
                                      </p:cBhvr>
                                      <p:tavLst>
                                        <p:tav tm="0">
                                          <p:val>
                                            <p:strVal val="ppt_h"/>
                                          </p:val>
                                        </p:tav>
                                        <p:tav tm="100000">
                                          <p:val>
                                            <p:strVal val="ppt_h"/>
                                          </p:val>
                                        </p:tav>
                                      </p:tavLst>
                                    </p:anim>
                                    <p:set>
                                      <p:cBhvr>
                                        <p:cTn id="103" dur="1" fill="hold">
                                          <p:stCondLst>
                                            <p:cond delay="2999"/>
                                          </p:stCondLst>
                                        </p:cTn>
                                        <p:tgtEl>
                                          <p:spTgt spid="14"/>
                                        </p:tgtEl>
                                        <p:attrNameLst>
                                          <p:attrName>style.visibility</p:attrName>
                                        </p:attrNameLst>
                                      </p:cBhvr>
                                      <p:to>
                                        <p:strVal val="hidden"/>
                                      </p:to>
                                    </p:set>
                                  </p:childTnLst>
                                </p:cTn>
                              </p:par>
                              <p:par>
                                <p:cTn id="104" presetID="17" presetClass="exit" presetSubtype="2" fill="hold" nodeType="withEffect">
                                  <p:stCondLst>
                                    <p:cond delay="0"/>
                                  </p:stCondLst>
                                  <p:childTnLst>
                                    <p:anim calcmode="lin" valueType="num">
                                      <p:cBhvr>
                                        <p:cTn id="105" dur="3000"/>
                                        <p:tgtEl>
                                          <p:spTgt spid="16"/>
                                        </p:tgtEl>
                                        <p:attrNameLst>
                                          <p:attrName>ppt_x</p:attrName>
                                        </p:attrNameLst>
                                      </p:cBhvr>
                                      <p:tavLst>
                                        <p:tav tm="0">
                                          <p:val>
                                            <p:strVal val="ppt_x"/>
                                          </p:val>
                                        </p:tav>
                                        <p:tav tm="100000">
                                          <p:val>
                                            <p:strVal val="ppt_x+ppt_w/2"/>
                                          </p:val>
                                        </p:tav>
                                      </p:tavLst>
                                    </p:anim>
                                    <p:anim calcmode="lin" valueType="num">
                                      <p:cBhvr>
                                        <p:cTn id="106" dur="3000"/>
                                        <p:tgtEl>
                                          <p:spTgt spid="16"/>
                                        </p:tgtEl>
                                        <p:attrNameLst>
                                          <p:attrName>ppt_y</p:attrName>
                                        </p:attrNameLst>
                                      </p:cBhvr>
                                      <p:tavLst>
                                        <p:tav tm="0">
                                          <p:val>
                                            <p:strVal val="ppt_y"/>
                                          </p:val>
                                        </p:tav>
                                        <p:tav tm="100000">
                                          <p:val>
                                            <p:strVal val="ppt_y"/>
                                          </p:val>
                                        </p:tav>
                                      </p:tavLst>
                                    </p:anim>
                                    <p:anim calcmode="lin" valueType="num">
                                      <p:cBhvr>
                                        <p:cTn id="107" dur="3000"/>
                                        <p:tgtEl>
                                          <p:spTgt spid="16"/>
                                        </p:tgtEl>
                                        <p:attrNameLst>
                                          <p:attrName>ppt_w</p:attrName>
                                        </p:attrNameLst>
                                      </p:cBhvr>
                                      <p:tavLst>
                                        <p:tav tm="0">
                                          <p:val>
                                            <p:strVal val="ppt_w"/>
                                          </p:val>
                                        </p:tav>
                                        <p:tav tm="100000">
                                          <p:val>
                                            <p:fltVal val="0"/>
                                          </p:val>
                                        </p:tav>
                                      </p:tavLst>
                                    </p:anim>
                                    <p:anim calcmode="lin" valueType="num">
                                      <p:cBhvr>
                                        <p:cTn id="108" dur="3000"/>
                                        <p:tgtEl>
                                          <p:spTgt spid="16"/>
                                        </p:tgtEl>
                                        <p:attrNameLst>
                                          <p:attrName>ppt_h</p:attrName>
                                        </p:attrNameLst>
                                      </p:cBhvr>
                                      <p:tavLst>
                                        <p:tav tm="0">
                                          <p:val>
                                            <p:strVal val="ppt_h"/>
                                          </p:val>
                                        </p:tav>
                                        <p:tav tm="100000">
                                          <p:val>
                                            <p:strVal val="ppt_h"/>
                                          </p:val>
                                        </p:tav>
                                      </p:tavLst>
                                    </p:anim>
                                    <p:set>
                                      <p:cBhvr>
                                        <p:cTn id="109" dur="1" fill="hold">
                                          <p:stCondLst>
                                            <p:cond delay="2999"/>
                                          </p:stCondLst>
                                        </p:cTn>
                                        <p:tgtEl>
                                          <p:spTgt spid="16"/>
                                        </p:tgtEl>
                                        <p:attrNameLst>
                                          <p:attrName>style.visibility</p:attrName>
                                        </p:attrNameLst>
                                      </p:cBhvr>
                                      <p:to>
                                        <p:strVal val="hidden"/>
                                      </p:to>
                                    </p:set>
                                  </p:childTnLst>
                                </p:cTn>
                              </p:par>
                              <p:par>
                                <p:cTn id="110" presetID="17" presetClass="entr" presetSubtype="10"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p:cTn id="112" dur="3000" fill="hold"/>
                                        <p:tgtEl>
                                          <p:spTgt spid="4"/>
                                        </p:tgtEl>
                                        <p:attrNameLst>
                                          <p:attrName>ppt_w</p:attrName>
                                        </p:attrNameLst>
                                      </p:cBhvr>
                                      <p:tavLst>
                                        <p:tav tm="0">
                                          <p:val>
                                            <p:fltVal val="0"/>
                                          </p:val>
                                        </p:tav>
                                        <p:tav tm="100000">
                                          <p:val>
                                            <p:strVal val="#ppt_w"/>
                                          </p:val>
                                        </p:tav>
                                      </p:tavLst>
                                    </p:anim>
                                    <p:anim calcmode="lin" valueType="num">
                                      <p:cBhvr>
                                        <p:cTn id="113" dur="3000" fill="hold"/>
                                        <p:tgtEl>
                                          <p:spTgt spid="4"/>
                                        </p:tgtEl>
                                        <p:attrNameLst>
                                          <p:attrName>ppt_h</p:attrName>
                                        </p:attrNameLst>
                                      </p:cBhvr>
                                      <p:tavLst>
                                        <p:tav tm="0">
                                          <p:val>
                                            <p:strVal val="#ppt_h"/>
                                          </p:val>
                                        </p:tav>
                                        <p:tav tm="100000">
                                          <p:val>
                                            <p:strVal val="#ppt_h"/>
                                          </p:val>
                                        </p:tav>
                                      </p:tavLst>
                                    </p:anim>
                                  </p:childTnLst>
                                </p:cTn>
                              </p:par>
                              <p:par>
                                <p:cTn id="114" presetID="16" presetClass="entr" presetSubtype="37"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Effect transition="in" filter="barn(outVertical)">
                                      <p:cBhvr>
                                        <p:cTn id="116" dur="3000"/>
                                        <p:tgtEl>
                                          <p:spTgt spid="4"/>
                                        </p:tgtEl>
                                      </p:cBhvr>
                                    </p:animEffect>
                                  </p:childTnLst>
                                </p:cTn>
                              </p:par>
                            </p:childTnLst>
                          </p:cTn>
                        </p:par>
                        <p:par>
                          <p:cTn id="117" fill="hold" nodeType="afterGroup">
                            <p:stCondLst>
                              <p:cond delay="6000"/>
                            </p:stCondLst>
                            <p:childTnLst>
                              <p:par>
                                <p:cTn id="118" presetID="40" presetClass="entr" presetSubtype="0" fill="hold" grpId="0" nodeType="afterEffect">
                                  <p:stCondLst>
                                    <p:cond delay="0"/>
                                  </p:stCondLst>
                                  <p:iterate type="lt">
                                    <p:tmPct val="10000"/>
                                  </p:iterate>
                                  <p:childTnLst>
                                    <p:set>
                                      <p:cBhvr>
                                        <p:cTn id="119" dur="1" fill="hold">
                                          <p:stCondLst>
                                            <p:cond delay="0"/>
                                          </p:stCondLst>
                                        </p:cTn>
                                        <p:tgtEl>
                                          <p:spTgt spid="17"/>
                                        </p:tgtEl>
                                        <p:attrNameLst>
                                          <p:attrName>style.visibility</p:attrName>
                                        </p:attrNameLst>
                                      </p:cBhvr>
                                      <p:to>
                                        <p:strVal val="visible"/>
                                      </p:to>
                                    </p:set>
                                    <p:animEffect transition="in" filter="fade">
                                      <p:cBhvr>
                                        <p:cTn id="120" dur="1000"/>
                                        <p:tgtEl>
                                          <p:spTgt spid="17"/>
                                        </p:tgtEl>
                                      </p:cBhvr>
                                    </p:animEffect>
                                    <p:anim calcmode="lin" valueType="num">
                                      <p:cBhvr>
                                        <p:cTn id="121" dur="1000" fill="hold"/>
                                        <p:tgtEl>
                                          <p:spTgt spid="17"/>
                                        </p:tgtEl>
                                        <p:attrNameLst>
                                          <p:attrName>ppt_x</p:attrName>
                                        </p:attrNameLst>
                                      </p:cBhvr>
                                      <p:tavLst>
                                        <p:tav tm="0">
                                          <p:val>
                                            <p:strVal val="#ppt_x-.1"/>
                                          </p:val>
                                        </p:tav>
                                        <p:tav tm="100000">
                                          <p:val>
                                            <p:strVal val="#ppt_x"/>
                                          </p:val>
                                        </p:tav>
                                      </p:tavLst>
                                    </p:anim>
                                    <p:anim calcmode="lin" valueType="num">
                                      <p:cBhvr>
                                        <p:cTn id="122"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jpg"/>
          <p:cNvPicPr>
            <a:picLocks noChangeAspect="1"/>
          </p:cNvPicPr>
          <p:nvPr/>
        </p:nvPicPr>
        <p:blipFill>
          <a:blip r:embed="rId2" cstate="print"/>
          <a:srcRect/>
          <a:stretch>
            <a:fillRect/>
          </a:stretch>
        </p:blipFill>
        <p:spPr bwMode="auto">
          <a:xfrm>
            <a:off x="1476375" y="0"/>
            <a:ext cx="619125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1476375" y="0"/>
            <a:ext cx="1452563" cy="5715000"/>
          </a:xfrm>
          <a:prstGeom prst="rect">
            <a:avLst/>
          </a:prstGeom>
          <a:solidFill>
            <a:schemeClr val="accent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2928938" y="0"/>
            <a:ext cx="1071562" cy="5715000"/>
          </a:xfrm>
          <a:prstGeom prst="rect">
            <a:avLst/>
          </a:prstGeom>
          <a:solidFill>
            <a:schemeClr val="accent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4000500" y="0"/>
            <a:ext cx="1143000" cy="5715000"/>
          </a:xfrm>
          <a:prstGeom prst="rect">
            <a:avLst/>
          </a:prstGeom>
          <a:solidFill>
            <a:schemeClr val="accent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5143500" y="0"/>
            <a:ext cx="1143000" cy="5715000"/>
          </a:xfrm>
          <a:prstGeom prst="rect">
            <a:avLst/>
          </a:prstGeom>
          <a:solidFill>
            <a:schemeClr val="accent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6286500" y="0"/>
            <a:ext cx="1381125" cy="5715000"/>
          </a:xfrm>
          <a:prstGeom prst="rect">
            <a:avLst/>
          </a:prstGeom>
          <a:solidFill>
            <a:schemeClr val="accent2">
              <a:lumMod val="7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0"/>
            <a:ext cx="1475656" cy="1964526"/>
          </a:xfrm>
          <a:prstGeom prst="rect">
            <a:avLst/>
          </a:prstGeom>
          <a:gradFill flip="none" rotWithShape="1">
            <a:gsLst>
              <a:gs pos="0">
                <a:srgbClr val="8166A2">
                  <a:shade val="30000"/>
                  <a:satMod val="115000"/>
                </a:srgbClr>
              </a:gs>
              <a:gs pos="50000">
                <a:srgbClr val="8166A2">
                  <a:shade val="67500"/>
                  <a:satMod val="115000"/>
                </a:srgbClr>
              </a:gs>
              <a:gs pos="100000">
                <a:srgbClr val="8166A2">
                  <a:shade val="100000"/>
                  <a:satMod val="115000"/>
                </a:srgb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0" y="1964525"/>
            <a:ext cx="1475656" cy="1845482"/>
          </a:xfrm>
          <a:prstGeom prst="rect">
            <a:avLst/>
          </a:prstGeom>
          <a:gradFill flip="none" rotWithShape="1">
            <a:gsLst>
              <a:gs pos="0">
                <a:srgbClr val="8166A2">
                  <a:shade val="30000"/>
                  <a:satMod val="115000"/>
                </a:srgbClr>
              </a:gs>
              <a:gs pos="50000">
                <a:srgbClr val="8166A2">
                  <a:shade val="67500"/>
                  <a:satMod val="115000"/>
                </a:srgbClr>
              </a:gs>
              <a:gs pos="100000">
                <a:srgbClr val="8166A2">
                  <a:shade val="100000"/>
                  <a:satMod val="115000"/>
                </a:srgb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3810007"/>
            <a:ext cx="1475656" cy="1904993"/>
          </a:xfrm>
          <a:prstGeom prst="rect">
            <a:avLst/>
          </a:prstGeom>
          <a:gradFill flip="none" rotWithShape="1">
            <a:gsLst>
              <a:gs pos="0">
                <a:srgbClr val="8166A2">
                  <a:shade val="30000"/>
                  <a:satMod val="115000"/>
                </a:srgbClr>
              </a:gs>
              <a:gs pos="50000">
                <a:srgbClr val="8166A2">
                  <a:shade val="67500"/>
                  <a:satMod val="115000"/>
                </a:srgbClr>
              </a:gs>
              <a:gs pos="100000">
                <a:srgbClr val="8166A2">
                  <a:shade val="100000"/>
                  <a:satMod val="115000"/>
                </a:srgb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7668344" y="0"/>
            <a:ext cx="1475656" cy="1904993"/>
          </a:xfrm>
          <a:prstGeom prst="rect">
            <a:avLst/>
          </a:prstGeom>
          <a:gradFill flip="none" rotWithShape="1">
            <a:gsLst>
              <a:gs pos="0">
                <a:srgbClr val="8166A2">
                  <a:shade val="30000"/>
                  <a:satMod val="115000"/>
                </a:srgbClr>
              </a:gs>
              <a:gs pos="50000">
                <a:srgbClr val="8166A2">
                  <a:shade val="67500"/>
                  <a:satMod val="115000"/>
                </a:srgbClr>
              </a:gs>
              <a:gs pos="100000">
                <a:srgbClr val="8166A2">
                  <a:shade val="100000"/>
                  <a:satMod val="115000"/>
                </a:srgb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7668344" y="1904993"/>
            <a:ext cx="1475656" cy="1845482"/>
          </a:xfrm>
          <a:prstGeom prst="rect">
            <a:avLst/>
          </a:prstGeom>
          <a:gradFill flip="none" rotWithShape="1">
            <a:gsLst>
              <a:gs pos="0">
                <a:srgbClr val="8166A2">
                  <a:shade val="30000"/>
                  <a:satMod val="115000"/>
                </a:srgbClr>
              </a:gs>
              <a:gs pos="50000">
                <a:srgbClr val="8166A2">
                  <a:shade val="67500"/>
                  <a:satMod val="115000"/>
                </a:srgbClr>
              </a:gs>
              <a:gs pos="100000">
                <a:srgbClr val="8166A2">
                  <a:shade val="100000"/>
                  <a:satMod val="115000"/>
                </a:srgb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7668344" y="3750475"/>
            <a:ext cx="1475656" cy="1964526"/>
          </a:xfrm>
          <a:prstGeom prst="rect">
            <a:avLst/>
          </a:prstGeom>
          <a:gradFill flip="none" rotWithShape="1">
            <a:gsLst>
              <a:gs pos="0">
                <a:srgbClr val="8166A2">
                  <a:shade val="30000"/>
                  <a:satMod val="115000"/>
                </a:srgbClr>
              </a:gs>
              <a:gs pos="50000">
                <a:srgbClr val="8166A2">
                  <a:shade val="67500"/>
                  <a:satMod val="115000"/>
                </a:srgbClr>
              </a:gs>
              <a:gs pos="100000">
                <a:srgbClr val="8166A2">
                  <a:shade val="100000"/>
                  <a:satMod val="115000"/>
                </a:srgbClr>
              </a:gs>
            </a:gsLst>
            <a:path path="circl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1763713" y="4791075"/>
            <a:ext cx="5688012" cy="923925"/>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Incluso hoy sigue siendo la especia más cara del mundo, incluso debido a su alto precio se llegaba a adulterar. </a:t>
            </a:r>
          </a:p>
        </p:txBody>
      </p:sp>
    </p:spTree>
  </p:cSld>
  <p:clrMapOvr>
    <a:masterClrMapping/>
  </p:clrMapOvr>
  <mc:AlternateContent xmlns:mc="http://schemas.openxmlformats.org/markup-compatibility/2006" xmlns:p14="http://schemas.microsoft.com/office/powerpoint/2010/main">
    <mc:Choice Requires="p14">
      <p:transition spd="slow" p14:dur="2500" advTm="17000">
        <p14:ferris dir="l"/>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4" presetClass="entr" presetSubtype="3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ox(out)">
                                      <p:cBhvr>
                                        <p:cTn id="22" dur="3000"/>
                                        <p:tgtEl>
                                          <p:spTgt spid="4"/>
                                        </p:tgtEl>
                                      </p:cBhvr>
                                    </p:animEffect>
                                  </p:childTnLst>
                                </p:cTn>
                              </p:par>
                              <p:par>
                                <p:cTn id="23" presetID="23" presetClass="entr" presetSubtype="27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strVal val="2/3*#ppt_w"/>
                                          </p:val>
                                        </p:tav>
                                        <p:tav tm="100000">
                                          <p:val>
                                            <p:strVal val="#ppt_w"/>
                                          </p:val>
                                        </p:tav>
                                      </p:tavLst>
                                    </p:anim>
                                    <p:anim calcmode="lin" valueType="num">
                                      <p:cBhvr>
                                        <p:cTn id="26" dur="3000" fill="hold"/>
                                        <p:tgtEl>
                                          <p:spTgt spid="4"/>
                                        </p:tgtEl>
                                        <p:attrNameLst>
                                          <p:attrName>ppt_h</p:attrName>
                                        </p:attrNameLst>
                                      </p:cBhvr>
                                      <p:tavLst>
                                        <p:tav tm="0">
                                          <p:val>
                                            <p:strVal val="2/3*#ppt_h"/>
                                          </p:val>
                                        </p:tav>
                                        <p:tav tm="100000">
                                          <p:val>
                                            <p:strVal val="#ppt_h"/>
                                          </p:val>
                                        </p:tav>
                                      </p:tavLst>
                                    </p:anim>
                                  </p:childTnLst>
                                </p:cTn>
                              </p:par>
                              <p:par>
                                <p:cTn id="27" presetID="6" presetClass="entr" presetSubtype="32"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circle(out)">
                                      <p:cBhvr>
                                        <p:cTn id="29" dur="3000"/>
                                        <p:tgtEl>
                                          <p:spTgt spid="10"/>
                                        </p:tgtEl>
                                      </p:cBhvr>
                                    </p:animEffect>
                                  </p:childTnLst>
                                </p:cTn>
                              </p:par>
                              <p:par>
                                <p:cTn id="30" presetID="6" presetClass="entr" presetSubtype="32" fill="hold"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circle(out)">
                                      <p:cBhvr>
                                        <p:cTn id="32" dur="3000"/>
                                        <p:tgtEl>
                                          <p:spTgt spid="11"/>
                                        </p:tgtEl>
                                      </p:cBhvr>
                                    </p:animEffect>
                                  </p:childTnLst>
                                </p:cTn>
                              </p:par>
                              <p:par>
                                <p:cTn id="33" presetID="6" presetClass="entr" presetSubtype="32"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circle(out)">
                                      <p:cBhvr>
                                        <p:cTn id="35" dur="3000"/>
                                        <p:tgtEl>
                                          <p:spTgt spid="12"/>
                                        </p:tgtEl>
                                      </p:cBhvr>
                                    </p:animEffect>
                                  </p:childTnLst>
                                </p:cTn>
                              </p:par>
                              <p:par>
                                <p:cTn id="36" presetID="6" presetClass="entr" presetSubtype="32"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circle(out)">
                                      <p:cBhvr>
                                        <p:cTn id="38" dur="3000"/>
                                        <p:tgtEl>
                                          <p:spTgt spid="14"/>
                                        </p:tgtEl>
                                      </p:cBhvr>
                                    </p:animEffect>
                                  </p:childTnLst>
                                </p:cTn>
                              </p:par>
                              <p:par>
                                <p:cTn id="39" presetID="6" presetClass="entr" presetSubtype="32"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circle(out)">
                                      <p:cBhvr>
                                        <p:cTn id="41" dur="3000"/>
                                        <p:tgtEl>
                                          <p:spTgt spid="13"/>
                                        </p:tgtEl>
                                      </p:cBhvr>
                                    </p:animEffect>
                                  </p:childTnLst>
                                </p:cTn>
                              </p:par>
                              <p:par>
                                <p:cTn id="42" presetID="6" presetClass="entr" presetSubtype="32"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circle(out)">
                                      <p:cBhvr>
                                        <p:cTn id="44" dur="3000"/>
                                        <p:tgtEl>
                                          <p:spTgt spid="15"/>
                                        </p:tgtEl>
                                      </p:cBhvr>
                                    </p:animEffect>
                                  </p:childTnLst>
                                </p:cTn>
                              </p:par>
                            </p:childTnLst>
                          </p:cTn>
                        </p:par>
                        <p:par>
                          <p:cTn id="45" fill="hold" nodeType="afterGroup">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6"/>
                                        </p:tgtEl>
                                        <p:attrNameLst>
                                          <p:attrName>style.visibility</p:attrName>
                                        </p:attrNameLst>
                                      </p:cBhvr>
                                      <p:to>
                                        <p:strVal val="visible"/>
                                      </p:to>
                                    </p:set>
                                    <p:animEffect transition="in" filter="fade">
                                      <p:cBhvr>
                                        <p:cTn id="48" dur="1000"/>
                                        <p:tgtEl>
                                          <p:spTgt spid="16"/>
                                        </p:tgtEl>
                                      </p:cBhvr>
                                    </p:animEffect>
                                    <p:anim calcmode="lin" valueType="num">
                                      <p:cBhvr>
                                        <p:cTn id="49" dur="1000" fill="hold"/>
                                        <p:tgtEl>
                                          <p:spTgt spid="16"/>
                                        </p:tgtEl>
                                        <p:attrNameLst>
                                          <p:attrName>ppt_x</p:attrName>
                                        </p:attrNameLst>
                                      </p:cBhvr>
                                      <p:tavLst>
                                        <p:tav tm="0">
                                          <p:val>
                                            <p:strVal val="#ppt_x-.1"/>
                                          </p:val>
                                        </p:tav>
                                        <p:tav tm="100000">
                                          <p:val>
                                            <p:strVal val="#ppt_x"/>
                                          </p:val>
                                        </p:tav>
                                      </p:tavLst>
                                    </p:anim>
                                    <p:anim calcmode="lin" valueType="num">
                                      <p:cBhvr>
                                        <p:cTn id="5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56 El azafran usado tambien como cosmético contra la vejez.jpg"/>
          <p:cNvPicPr>
            <a:picLocks noChangeAspect="1"/>
          </p:cNvPicPr>
          <p:nvPr/>
        </p:nvPicPr>
        <p:blipFill>
          <a:blip r:embed="rId2" cstate="print"/>
          <a:srcRect/>
          <a:stretch>
            <a:fillRect/>
          </a:stretch>
        </p:blipFill>
        <p:spPr bwMode="auto">
          <a:xfrm>
            <a:off x="0" y="0"/>
            <a:ext cx="9144000" cy="571976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1258888" y="4873625"/>
            <a:ext cx="6913562"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Enrique VIII, un amante del aroma del azafrán, llegó a castigar con la muerte a aquéllos que lo adulteraban.</a:t>
            </a:r>
          </a:p>
        </p:txBody>
      </p:sp>
    </p:spTree>
  </p:cSld>
  <p:clrMapOvr>
    <a:masterClrMapping/>
  </p:clrMapOvr>
  <mc:AlternateContent xmlns:mc="http://schemas.openxmlformats.org/markup-compatibility/2006" xmlns:p14="http://schemas.microsoft.com/office/powerpoint/2010/main">
    <mc:Choice Requires="p14">
      <p:transition spd="slow" p14:dur="2000" advTm="16000">
        <p:wipe/>
      </p:transition>
    </mc:Choice>
    <mc:Fallback xmlns="">
      <p:transition spd="slow" advTm="16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3000"/>
                                        <p:tgtEl>
                                          <p:spTgt spid="3"/>
                                        </p:tgtEl>
                                      </p:cBhvr>
                                    </p:animEffect>
                                  </p:childTnLst>
                                </p:cTn>
                              </p:par>
                              <p:par>
                                <p:cTn id="8" presetID="37"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3000"/>
                                        <p:tgtEl>
                                          <p:spTgt spid="3"/>
                                        </p:tgtEl>
                                      </p:cBhvr>
                                    </p:animEffect>
                                    <p:anim calcmode="lin" valueType="num">
                                      <p:cBhvr>
                                        <p:cTn id="11" dur="3000" fill="hold"/>
                                        <p:tgtEl>
                                          <p:spTgt spid="3"/>
                                        </p:tgtEl>
                                        <p:attrNameLst>
                                          <p:attrName>ppt_x</p:attrName>
                                        </p:attrNameLst>
                                      </p:cBhvr>
                                      <p:tavLst>
                                        <p:tav tm="0">
                                          <p:val>
                                            <p:strVal val="#ppt_x"/>
                                          </p:val>
                                        </p:tav>
                                        <p:tav tm="100000">
                                          <p:val>
                                            <p:strVal val="#ppt_x"/>
                                          </p:val>
                                        </p:tav>
                                      </p:tavLst>
                                    </p:anim>
                                    <p:anim calcmode="lin" valueType="num">
                                      <p:cBhvr>
                                        <p:cTn id="12" dur="2700" decel="100000" fill="hold"/>
                                        <p:tgtEl>
                                          <p:spTgt spid="3"/>
                                        </p:tgtEl>
                                        <p:attrNameLst>
                                          <p:attrName>ppt_y</p:attrName>
                                        </p:attrNameLst>
                                      </p:cBhvr>
                                      <p:tavLst>
                                        <p:tav tm="0">
                                          <p:val>
                                            <p:strVal val="#ppt_y+1"/>
                                          </p:val>
                                        </p:tav>
                                        <p:tav tm="100000">
                                          <p:val>
                                            <p:strVal val="#ppt_y-.03"/>
                                          </p:val>
                                        </p:tav>
                                      </p:tavLst>
                                    </p:anim>
                                    <p:anim calcmode="lin" valueType="num">
                                      <p:cBhvr>
                                        <p:cTn id="13" dur="300" accel="100000" fill="hold">
                                          <p:stCondLst>
                                            <p:cond delay="2700"/>
                                          </p:stCondLst>
                                        </p:cTn>
                                        <p:tgtEl>
                                          <p:spTgt spid="3"/>
                                        </p:tgtEl>
                                        <p:attrNameLst>
                                          <p:attrName>ppt_y</p:attrName>
                                        </p:attrNameLst>
                                      </p:cBhvr>
                                      <p:tavLst>
                                        <p:tav tm="0">
                                          <p:val>
                                            <p:strVal val="#ppt_y-.03"/>
                                          </p:val>
                                        </p:tav>
                                        <p:tav tm="100000">
                                          <p:val>
                                            <p:strVal val="#ppt_y"/>
                                          </p:val>
                                        </p:tav>
                                      </p:tavLst>
                                    </p:anim>
                                  </p:childTnLst>
                                </p:cTn>
                              </p:par>
                              <p:par>
                                <p:cTn id="14" presetID="23" presetClass="entr" presetSubtype="288"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3000" fill="hold"/>
                                        <p:tgtEl>
                                          <p:spTgt spid="3"/>
                                        </p:tgtEl>
                                        <p:attrNameLst>
                                          <p:attrName>ppt_w</p:attrName>
                                        </p:attrNameLst>
                                      </p:cBhvr>
                                      <p:tavLst>
                                        <p:tav tm="0">
                                          <p:val>
                                            <p:strVal val="4/3*#ppt_w"/>
                                          </p:val>
                                        </p:tav>
                                        <p:tav tm="100000">
                                          <p:val>
                                            <p:strVal val="#ppt_w"/>
                                          </p:val>
                                        </p:tav>
                                      </p:tavLst>
                                    </p:anim>
                                    <p:anim calcmode="lin" valueType="num">
                                      <p:cBhvr>
                                        <p:cTn id="17" dur="3000" fill="hold"/>
                                        <p:tgtEl>
                                          <p:spTgt spid="3"/>
                                        </p:tgtEl>
                                        <p:attrNameLst>
                                          <p:attrName>ppt_h</p:attrName>
                                        </p:attrNameLst>
                                      </p:cBhvr>
                                      <p:tavLst>
                                        <p:tav tm="0">
                                          <p:val>
                                            <p:strVal val="4/3*#ppt_h"/>
                                          </p:val>
                                        </p:tav>
                                        <p:tav tm="100000">
                                          <p:val>
                                            <p:strVal val="#ppt_h"/>
                                          </p:val>
                                        </p:tav>
                                      </p:tavLst>
                                    </p:anim>
                                  </p:childTnLst>
                                </p:cTn>
                              </p:par>
                            </p:childTnLst>
                          </p:cTn>
                        </p:par>
                        <p:par>
                          <p:cTn id="18" fill="hold" nodeType="afterGroup">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1"/>
                                          </p:val>
                                        </p:tav>
                                        <p:tav tm="100000">
                                          <p:val>
                                            <p:strVal val="#ppt_x"/>
                                          </p:val>
                                        </p:tav>
                                      </p:tavLst>
                                    </p:anim>
                                    <p:anim calcmode="lin" valueType="num">
                                      <p:cBhvr>
                                        <p:cTn id="2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p:cNvPicPr>
            <a:picLocks noChangeAspect="1"/>
          </p:cNvPicPr>
          <p:nvPr/>
        </p:nvPicPr>
        <p:blipFill>
          <a:blip r:embed="rId2" cstate="print"/>
          <a:srcRect l="11414" b="12201"/>
          <a:stretch>
            <a:fillRect/>
          </a:stretch>
        </p:blipFill>
        <p:spPr bwMode="auto">
          <a:xfrm>
            <a:off x="1042988" y="0"/>
            <a:ext cx="8101012" cy="5018088"/>
          </a:xfrm>
          <a:prstGeom prst="rect">
            <a:avLst/>
          </a:prstGeom>
          <a:noFill/>
          <a:ln w="9525">
            <a:noFill/>
            <a:miter lim="800000"/>
            <a:headEnd/>
            <a:tailEnd/>
          </a:ln>
        </p:spPr>
      </p:pic>
      <p:pic>
        <p:nvPicPr>
          <p:cNvPr id="27" name="26 Imagen"/>
          <p:cNvPicPr>
            <a:picLocks noChangeAspect="1"/>
          </p:cNvPicPr>
          <p:nvPr/>
        </p:nvPicPr>
        <p:blipFill>
          <a:blip r:embed="rId2" cstate="print"/>
          <a:srcRect l="16925" b="20599"/>
          <a:stretch>
            <a:fillRect/>
          </a:stretch>
        </p:blipFill>
        <p:spPr bwMode="auto">
          <a:xfrm>
            <a:off x="1547813" y="0"/>
            <a:ext cx="7596187" cy="4538663"/>
          </a:xfrm>
          <a:prstGeom prst="rect">
            <a:avLst/>
          </a:prstGeom>
          <a:noFill/>
          <a:ln w="9525">
            <a:noFill/>
            <a:miter lim="800000"/>
            <a:headEnd/>
            <a:tailEnd/>
          </a:ln>
        </p:spPr>
      </p:pic>
      <p:pic>
        <p:nvPicPr>
          <p:cNvPr id="26" name="25 Imagen"/>
          <p:cNvPicPr>
            <a:picLocks noChangeAspect="1"/>
          </p:cNvPicPr>
          <p:nvPr/>
        </p:nvPicPr>
        <p:blipFill>
          <a:blip r:embed="rId2" cstate="print"/>
          <a:srcRect l="22438" b="27600"/>
          <a:stretch>
            <a:fillRect/>
          </a:stretch>
        </p:blipFill>
        <p:spPr bwMode="auto">
          <a:xfrm>
            <a:off x="2051050" y="0"/>
            <a:ext cx="7092950" cy="4138613"/>
          </a:xfrm>
          <a:prstGeom prst="rect">
            <a:avLst/>
          </a:prstGeom>
          <a:noFill/>
          <a:ln w="9525">
            <a:noFill/>
            <a:miter lim="800000"/>
            <a:headEnd/>
            <a:tailEnd/>
          </a:ln>
        </p:spPr>
      </p:pic>
      <p:pic>
        <p:nvPicPr>
          <p:cNvPr id="25" name="24 Imagen"/>
          <p:cNvPicPr>
            <a:picLocks noChangeAspect="1"/>
          </p:cNvPicPr>
          <p:nvPr/>
        </p:nvPicPr>
        <p:blipFill>
          <a:blip r:embed="rId2" cstate="print"/>
          <a:srcRect l="27950" b="36000"/>
          <a:stretch>
            <a:fillRect/>
          </a:stretch>
        </p:blipFill>
        <p:spPr bwMode="auto">
          <a:xfrm>
            <a:off x="2555875" y="0"/>
            <a:ext cx="6588125" cy="3657600"/>
          </a:xfrm>
          <a:prstGeom prst="rect">
            <a:avLst/>
          </a:prstGeom>
          <a:noFill/>
          <a:ln w="9525">
            <a:noFill/>
            <a:miter lim="800000"/>
            <a:headEnd/>
            <a:tailEnd/>
          </a:ln>
        </p:spPr>
      </p:pic>
      <p:pic>
        <p:nvPicPr>
          <p:cNvPr id="24" name="23 Imagen"/>
          <p:cNvPicPr>
            <a:picLocks noChangeAspect="1"/>
          </p:cNvPicPr>
          <p:nvPr/>
        </p:nvPicPr>
        <p:blipFill>
          <a:blip r:embed="rId2" cstate="print"/>
          <a:srcRect l="35039" b="41600"/>
          <a:stretch>
            <a:fillRect/>
          </a:stretch>
        </p:blipFill>
        <p:spPr bwMode="auto">
          <a:xfrm>
            <a:off x="3203575" y="0"/>
            <a:ext cx="5940425" cy="3336925"/>
          </a:xfrm>
          <a:prstGeom prst="rect">
            <a:avLst/>
          </a:prstGeom>
          <a:noFill/>
          <a:ln w="9525">
            <a:noFill/>
            <a:miter lim="800000"/>
            <a:headEnd/>
            <a:tailEnd/>
          </a:ln>
        </p:spPr>
      </p:pic>
      <p:pic>
        <p:nvPicPr>
          <p:cNvPr id="21" name="20 Imagen"/>
          <p:cNvPicPr>
            <a:picLocks noChangeAspect="1"/>
          </p:cNvPicPr>
          <p:nvPr/>
        </p:nvPicPr>
        <p:blipFill>
          <a:blip r:embed="rId2" cstate="print"/>
          <a:srcRect l="46851" b="50000"/>
          <a:stretch>
            <a:fillRect/>
          </a:stretch>
        </p:blipFill>
        <p:spPr bwMode="auto">
          <a:xfrm>
            <a:off x="4284663" y="0"/>
            <a:ext cx="4859337" cy="2857500"/>
          </a:xfrm>
          <a:prstGeom prst="rect">
            <a:avLst/>
          </a:prstGeom>
          <a:noFill/>
          <a:ln w="9525">
            <a:noFill/>
            <a:miter lim="800000"/>
            <a:headEnd/>
            <a:tailEnd/>
          </a:ln>
        </p:spPr>
      </p:pic>
      <p:pic>
        <p:nvPicPr>
          <p:cNvPr id="20" name="19 Imagen"/>
          <p:cNvPicPr>
            <a:picLocks noChangeAspect="1"/>
          </p:cNvPicPr>
          <p:nvPr/>
        </p:nvPicPr>
        <p:blipFill>
          <a:blip r:embed="rId2" cstate="print"/>
          <a:srcRect l="46851" b="59801"/>
          <a:stretch>
            <a:fillRect/>
          </a:stretch>
        </p:blipFill>
        <p:spPr bwMode="auto">
          <a:xfrm>
            <a:off x="4284663" y="0"/>
            <a:ext cx="4859337" cy="2297113"/>
          </a:xfrm>
          <a:prstGeom prst="rect">
            <a:avLst/>
          </a:prstGeom>
          <a:noFill/>
          <a:ln w="9525">
            <a:noFill/>
            <a:miter lim="800000"/>
            <a:headEnd/>
            <a:tailEnd/>
          </a:ln>
        </p:spPr>
      </p:pic>
      <p:pic>
        <p:nvPicPr>
          <p:cNvPr id="29" name="28 Imagen"/>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19" name="18 Imagen"/>
          <p:cNvPicPr>
            <a:picLocks noChangeAspect="1"/>
          </p:cNvPicPr>
          <p:nvPr/>
        </p:nvPicPr>
        <p:blipFill>
          <a:blip r:embed="rId2" cstate="print"/>
          <a:srcRect l="55511" b="68201"/>
          <a:stretch>
            <a:fillRect/>
          </a:stretch>
        </p:blipFill>
        <p:spPr bwMode="auto">
          <a:xfrm>
            <a:off x="5076825" y="0"/>
            <a:ext cx="4067175" cy="1816100"/>
          </a:xfrm>
          <a:prstGeom prst="rect">
            <a:avLst/>
          </a:prstGeom>
          <a:noFill/>
          <a:ln w="9525">
            <a:noFill/>
            <a:miter lim="800000"/>
            <a:headEnd/>
            <a:tailEnd/>
          </a:ln>
        </p:spPr>
      </p:pic>
      <p:pic>
        <p:nvPicPr>
          <p:cNvPr id="18" name="17 Imagen"/>
          <p:cNvPicPr>
            <a:picLocks noChangeAspect="1"/>
          </p:cNvPicPr>
          <p:nvPr/>
        </p:nvPicPr>
        <p:blipFill>
          <a:blip r:embed="rId2" cstate="print"/>
          <a:srcRect l="61024" b="75200"/>
          <a:stretch>
            <a:fillRect/>
          </a:stretch>
        </p:blipFill>
        <p:spPr bwMode="auto">
          <a:xfrm>
            <a:off x="5580063" y="0"/>
            <a:ext cx="3563937" cy="1417638"/>
          </a:xfrm>
          <a:prstGeom prst="rect">
            <a:avLst/>
          </a:prstGeom>
          <a:noFill/>
          <a:ln w="9525">
            <a:noFill/>
            <a:miter lim="800000"/>
            <a:headEnd/>
            <a:tailEnd/>
          </a:ln>
        </p:spPr>
      </p:pic>
      <p:pic>
        <p:nvPicPr>
          <p:cNvPr id="17" name="16 Imagen"/>
          <p:cNvPicPr>
            <a:picLocks noChangeAspect="1"/>
          </p:cNvPicPr>
          <p:nvPr/>
        </p:nvPicPr>
        <p:blipFill>
          <a:blip r:embed="rId2" cstate="print"/>
          <a:srcRect l="67325" b="83600"/>
          <a:stretch>
            <a:fillRect/>
          </a:stretch>
        </p:blipFill>
        <p:spPr bwMode="auto">
          <a:xfrm>
            <a:off x="6156325" y="0"/>
            <a:ext cx="2987675" cy="936625"/>
          </a:xfrm>
          <a:prstGeom prst="rect">
            <a:avLst/>
          </a:prstGeom>
          <a:noFill/>
          <a:ln w="9525">
            <a:noFill/>
            <a:miter lim="800000"/>
            <a:headEnd/>
            <a:tailEnd/>
          </a:ln>
        </p:spPr>
      </p:pic>
      <p:pic>
        <p:nvPicPr>
          <p:cNvPr id="16" name="15 Imagen"/>
          <p:cNvPicPr>
            <a:picLocks noChangeAspect="1"/>
          </p:cNvPicPr>
          <p:nvPr/>
        </p:nvPicPr>
        <p:blipFill>
          <a:blip r:embed="rId2" cstate="print"/>
          <a:srcRect l="67323" b="83600"/>
          <a:stretch>
            <a:fillRect/>
          </a:stretch>
        </p:blipFill>
        <p:spPr bwMode="auto">
          <a:xfrm>
            <a:off x="6156325" y="0"/>
            <a:ext cx="2987675" cy="936625"/>
          </a:xfrm>
          <a:prstGeom prst="rect">
            <a:avLst/>
          </a:prstGeom>
          <a:noFill/>
          <a:ln w="9525">
            <a:noFill/>
            <a:miter lim="800000"/>
            <a:headEnd/>
            <a:tailEnd/>
          </a:ln>
        </p:spPr>
      </p:pic>
      <p:sp>
        <p:nvSpPr>
          <p:cNvPr id="22" name="Rectangle 1"/>
          <p:cNvSpPr>
            <a:spLocks noChangeArrowheads="1"/>
          </p:cNvSpPr>
          <p:nvPr/>
        </p:nvSpPr>
        <p:spPr bwMode="auto">
          <a:xfrm>
            <a:off x="684213" y="4791372"/>
            <a:ext cx="7327647" cy="923330"/>
          </a:xfrm>
          <a:prstGeom prst="rect">
            <a:avLst/>
          </a:prstGeom>
          <a:noFill/>
          <a:ln w="9525">
            <a:noFill/>
            <a:miter lim="800000"/>
            <a:headEnd/>
            <a:tailEnd/>
          </a:ln>
          <a:effectLst>
            <a:prstShdw prst="shdw17" dist="17961" dir="2700000">
              <a:srgbClr val="FFFFFF">
                <a:gamma/>
                <a:shade val="60000"/>
                <a:invGamma/>
              </a:srgbClr>
            </a:prstShdw>
          </a:effectLst>
        </p:spPr>
        <p:txBody>
          <a:bodyPr wrap="none" anchor="ctr">
            <a:spAutoFit/>
          </a:bodyPr>
          <a:lstStyle/>
          <a:p>
            <a:pPr eaLnBrk="0" hangingPunct="0"/>
            <a:r>
              <a:rPr lang="es-ES" i="1" dirty="0">
                <a:effectLst>
                  <a:glow rad="101600">
                    <a:srgbClr val="C00000">
                      <a:alpha val="60000"/>
                    </a:srgbClr>
                  </a:glow>
                  <a:outerShdw blurRad="38100" dist="38100" dir="2700000" algn="tl">
                    <a:srgbClr val="1F497D"/>
                  </a:outerShdw>
                </a:effectLst>
                <a:cs typeface="Times New Roman" pitchFamily="18" charset="0"/>
              </a:rPr>
              <a:t>Gastronómicamente es muy utilizado en diferentes países del mundo.</a:t>
            </a:r>
          </a:p>
          <a:p>
            <a:pPr eaLnBrk="0" hangingPunct="0"/>
            <a:r>
              <a:rPr lang="es-ES" i="1" dirty="0">
                <a:effectLst>
                  <a:glow rad="101600">
                    <a:srgbClr val="C00000">
                      <a:alpha val="60000"/>
                    </a:srgbClr>
                  </a:glow>
                  <a:outerShdw blurRad="38100" dist="38100" dir="2700000" algn="tl">
                    <a:srgbClr val="1F497D"/>
                  </a:outerShdw>
                </a:effectLst>
                <a:cs typeface="Times New Roman" pitchFamily="18" charset="0"/>
              </a:rPr>
              <a:t>En el norte de Italia y sur de Suiza, el azafrán es imprescindible en la </a:t>
            </a:r>
          </a:p>
          <a:p>
            <a:pPr eaLnBrk="0" hangingPunct="0"/>
            <a:r>
              <a:rPr lang="es-ES" i="1" dirty="0">
                <a:effectLst>
                  <a:glow rad="101600">
                    <a:srgbClr val="C00000">
                      <a:alpha val="60000"/>
                    </a:srgbClr>
                  </a:glow>
                  <a:outerShdw blurRad="38100" dist="38100" dir="2700000" algn="tl">
                    <a:srgbClr val="1F497D"/>
                  </a:outerShdw>
                </a:effectLst>
                <a:cs typeface="Times New Roman" pitchFamily="18" charset="0"/>
              </a:rPr>
              <a:t>preparación del famoso </a:t>
            </a:r>
            <a:r>
              <a:rPr lang="es-ES" i="1" dirty="0" err="1">
                <a:effectLst>
                  <a:glow rad="101600">
                    <a:srgbClr val="C00000">
                      <a:alpha val="60000"/>
                    </a:srgbClr>
                  </a:glow>
                  <a:outerShdw blurRad="38100" dist="38100" dir="2700000" algn="tl">
                    <a:srgbClr val="1F497D"/>
                  </a:outerShdw>
                </a:effectLst>
                <a:cs typeface="Times New Roman" pitchFamily="18" charset="0"/>
              </a:rPr>
              <a:t>Rissotto</a:t>
            </a:r>
            <a:r>
              <a:rPr lang="es-ES" i="1" dirty="0">
                <a:effectLst>
                  <a:glow rad="101600">
                    <a:srgbClr val="C00000">
                      <a:alpha val="60000"/>
                    </a:srgbClr>
                  </a:glow>
                  <a:outerShdw blurRad="38100" dist="38100" dir="2700000" algn="tl">
                    <a:srgbClr val="1F497D"/>
                  </a:outerShdw>
                </a:effectLst>
                <a:cs typeface="Times New Roman" pitchFamily="18" charset="0"/>
              </a:rPr>
              <a:t>.</a:t>
            </a:r>
            <a:endParaRPr lang="es-ES" i="1"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5000">
        <p:wipe/>
      </p:transition>
    </mc:Choice>
    <mc:Fallback xmlns="">
      <p:transition spd="slow" advTm="25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heel(4)">
                                      <p:cBhvr>
                                        <p:cTn id="7" dur="3000"/>
                                        <p:tgtEl>
                                          <p:spTgt spid="16"/>
                                        </p:tgtEl>
                                      </p:cBhvr>
                                    </p:animEffect>
                                  </p:childTnLst>
                                </p:cTn>
                              </p:par>
                              <p:par>
                                <p:cTn id="8" presetID="21" presetClass="entr" presetSubtype="4" fill="hold" nodeType="withEffect">
                                  <p:stCondLst>
                                    <p:cond delay="200"/>
                                  </p:stCondLst>
                                  <p:childTnLst>
                                    <p:set>
                                      <p:cBhvr>
                                        <p:cTn id="9" dur="1" fill="hold">
                                          <p:stCondLst>
                                            <p:cond delay="0"/>
                                          </p:stCondLst>
                                        </p:cTn>
                                        <p:tgtEl>
                                          <p:spTgt spid="17"/>
                                        </p:tgtEl>
                                        <p:attrNameLst>
                                          <p:attrName>style.visibility</p:attrName>
                                        </p:attrNameLst>
                                      </p:cBhvr>
                                      <p:to>
                                        <p:strVal val="visible"/>
                                      </p:to>
                                    </p:set>
                                    <p:animEffect transition="in" filter="wheel(4)">
                                      <p:cBhvr>
                                        <p:cTn id="10" dur="3000"/>
                                        <p:tgtEl>
                                          <p:spTgt spid="17"/>
                                        </p:tgtEl>
                                      </p:cBhvr>
                                    </p:animEffect>
                                  </p:childTnLst>
                                </p:cTn>
                              </p:par>
                              <p:par>
                                <p:cTn id="11" presetID="21" presetClass="entr" presetSubtype="4" fill="hold" nodeType="withEffect">
                                  <p:stCondLst>
                                    <p:cond delay="400"/>
                                  </p:stCondLst>
                                  <p:childTnLst>
                                    <p:set>
                                      <p:cBhvr>
                                        <p:cTn id="12" dur="1" fill="hold">
                                          <p:stCondLst>
                                            <p:cond delay="0"/>
                                          </p:stCondLst>
                                        </p:cTn>
                                        <p:tgtEl>
                                          <p:spTgt spid="18"/>
                                        </p:tgtEl>
                                        <p:attrNameLst>
                                          <p:attrName>style.visibility</p:attrName>
                                        </p:attrNameLst>
                                      </p:cBhvr>
                                      <p:to>
                                        <p:strVal val="visible"/>
                                      </p:to>
                                    </p:set>
                                    <p:animEffect transition="in" filter="wheel(4)">
                                      <p:cBhvr>
                                        <p:cTn id="13" dur="3000"/>
                                        <p:tgtEl>
                                          <p:spTgt spid="18"/>
                                        </p:tgtEl>
                                      </p:cBhvr>
                                    </p:animEffect>
                                  </p:childTnLst>
                                </p:cTn>
                              </p:par>
                              <p:par>
                                <p:cTn id="14" presetID="21" presetClass="entr" presetSubtype="4" fill="hold" nodeType="withEffect">
                                  <p:stCondLst>
                                    <p:cond delay="600"/>
                                  </p:stCondLst>
                                  <p:childTnLst>
                                    <p:set>
                                      <p:cBhvr>
                                        <p:cTn id="15" dur="1" fill="hold">
                                          <p:stCondLst>
                                            <p:cond delay="0"/>
                                          </p:stCondLst>
                                        </p:cTn>
                                        <p:tgtEl>
                                          <p:spTgt spid="19"/>
                                        </p:tgtEl>
                                        <p:attrNameLst>
                                          <p:attrName>style.visibility</p:attrName>
                                        </p:attrNameLst>
                                      </p:cBhvr>
                                      <p:to>
                                        <p:strVal val="visible"/>
                                      </p:to>
                                    </p:set>
                                    <p:animEffect transition="in" filter="wheel(4)">
                                      <p:cBhvr>
                                        <p:cTn id="16" dur="3000"/>
                                        <p:tgtEl>
                                          <p:spTgt spid="19"/>
                                        </p:tgtEl>
                                      </p:cBhvr>
                                    </p:animEffect>
                                  </p:childTnLst>
                                </p:cTn>
                              </p:par>
                              <p:par>
                                <p:cTn id="17" presetID="21" presetClass="entr" presetSubtype="4" fill="hold" nodeType="withEffect">
                                  <p:stCondLst>
                                    <p:cond delay="600"/>
                                  </p:stCondLst>
                                  <p:childTnLst>
                                    <p:set>
                                      <p:cBhvr>
                                        <p:cTn id="18" dur="1" fill="hold">
                                          <p:stCondLst>
                                            <p:cond delay="0"/>
                                          </p:stCondLst>
                                        </p:cTn>
                                        <p:tgtEl>
                                          <p:spTgt spid="21"/>
                                        </p:tgtEl>
                                        <p:attrNameLst>
                                          <p:attrName>style.visibility</p:attrName>
                                        </p:attrNameLst>
                                      </p:cBhvr>
                                      <p:to>
                                        <p:strVal val="visible"/>
                                      </p:to>
                                    </p:set>
                                    <p:animEffect transition="in" filter="wheel(4)">
                                      <p:cBhvr>
                                        <p:cTn id="19" dur="3000"/>
                                        <p:tgtEl>
                                          <p:spTgt spid="21"/>
                                        </p:tgtEl>
                                      </p:cBhvr>
                                    </p:animEffect>
                                  </p:childTnLst>
                                </p:cTn>
                              </p:par>
                              <p:par>
                                <p:cTn id="20" presetID="21" presetClass="entr" presetSubtype="4" fill="hold" nodeType="withEffect">
                                  <p:stCondLst>
                                    <p:cond delay="800"/>
                                  </p:stCondLst>
                                  <p:childTnLst>
                                    <p:set>
                                      <p:cBhvr>
                                        <p:cTn id="21" dur="1" fill="hold">
                                          <p:stCondLst>
                                            <p:cond delay="0"/>
                                          </p:stCondLst>
                                        </p:cTn>
                                        <p:tgtEl>
                                          <p:spTgt spid="20"/>
                                        </p:tgtEl>
                                        <p:attrNameLst>
                                          <p:attrName>style.visibility</p:attrName>
                                        </p:attrNameLst>
                                      </p:cBhvr>
                                      <p:to>
                                        <p:strVal val="visible"/>
                                      </p:to>
                                    </p:set>
                                    <p:animEffect transition="in" filter="wheel(4)">
                                      <p:cBhvr>
                                        <p:cTn id="22" dur="3000"/>
                                        <p:tgtEl>
                                          <p:spTgt spid="20"/>
                                        </p:tgtEl>
                                      </p:cBhvr>
                                    </p:animEffect>
                                  </p:childTnLst>
                                </p:cTn>
                              </p:par>
                              <p:par>
                                <p:cTn id="23" presetID="21" presetClass="entr" presetSubtype="4" fill="hold" nodeType="withEffect">
                                  <p:stCondLst>
                                    <p:cond delay="1200"/>
                                  </p:stCondLst>
                                  <p:childTnLst>
                                    <p:set>
                                      <p:cBhvr>
                                        <p:cTn id="24" dur="1" fill="hold">
                                          <p:stCondLst>
                                            <p:cond delay="0"/>
                                          </p:stCondLst>
                                        </p:cTn>
                                        <p:tgtEl>
                                          <p:spTgt spid="24"/>
                                        </p:tgtEl>
                                        <p:attrNameLst>
                                          <p:attrName>style.visibility</p:attrName>
                                        </p:attrNameLst>
                                      </p:cBhvr>
                                      <p:to>
                                        <p:strVal val="visible"/>
                                      </p:to>
                                    </p:set>
                                    <p:animEffect transition="in" filter="wheel(4)">
                                      <p:cBhvr>
                                        <p:cTn id="25" dur="3000"/>
                                        <p:tgtEl>
                                          <p:spTgt spid="24"/>
                                        </p:tgtEl>
                                      </p:cBhvr>
                                    </p:animEffect>
                                  </p:childTnLst>
                                </p:cTn>
                              </p:par>
                              <p:par>
                                <p:cTn id="26" presetID="21" presetClass="entr" presetSubtype="4" fill="hold" nodeType="withEffect">
                                  <p:stCondLst>
                                    <p:cond delay="1400"/>
                                  </p:stCondLst>
                                  <p:childTnLst>
                                    <p:set>
                                      <p:cBhvr>
                                        <p:cTn id="27" dur="1" fill="hold">
                                          <p:stCondLst>
                                            <p:cond delay="0"/>
                                          </p:stCondLst>
                                        </p:cTn>
                                        <p:tgtEl>
                                          <p:spTgt spid="25"/>
                                        </p:tgtEl>
                                        <p:attrNameLst>
                                          <p:attrName>style.visibility</p:attrName>
                                        </p:attrNameLst>
                                      </p:cBhvr>
                                      <p:to>
                                        <p:strVal val="visible"/>
                                      </p:to>
                                    </p:set>
                                    <p:animEffect transition="in" filter="wheel(4)">
                                      <p:cBhvr>
                                        <p:cTn id="28" dur="3000"/>
                                        <p:tgtEl>
                                          <p:spTgt spid="25"/>
                                        </p:tgtEl>
                                      </p:cBhvr>
                                    </p:animEffect>
                                  </p:childTnLst>
                                </p:cTn>
                              </p:par>
                              <p:par>
                                <p:cTn id="29" presetID="21" presetClass="entr" presetSubtype="4" fill="hold" nodeType="withEffect">
                                  <p:stCondLst>
                                    <p:cond delay="1600"/>
                                  </p:stCondLst>
                                  <p:childTnLst>
                                    <p:set>
                                      <p:cBhvr>
                                        <p:cTn id="30" dur="1" fill="hold">
                                          <p:stCondLst>
                                            <p:cond delay="0"/>
                                          </p:stCondLst>
                                        </p:cTn>
                                        <p:tgtEl>
                                          <p:spTgt spid="26"/>
                                        </p:tgtEl>
                                        <p:attrNameLst>
                                          <p:attrName>style.visibility</p:attrName>
                                        </p:attrNameLst>
                                      </p:cBhvr>
                                      <p:to>
                                        <p:strVal val="visible"/>
                                      </p:to>
                                    </p:set>
                                    <p:animEffect transition="in" filter="wheel(4)">
                                      <p:cBhvr>
                                        <p:cTn id="31" dur="3000"/>
                                        <p:tgtEl>
                                          <p:spTgt spid="26"/>
                                        </p:tgtEl>
                                      </p:cBhvr>
                                    </p:animEffect>
                                  </p:childTnLst>
                                </p:cTn>
                              </p:par>
                              <p:par>
                                <p:cTn id="32" presetID="21" presetClass="entr" presetSubtype="4" fill="hold" nodeType="withEffect">
                                  <p:stCondLst>
                                    <p:cond delay="1800"/>
                                  </p:stCondLst>
                                  <p:childTnLst>
                                    <p:set>
                                      <p:cBhvr>
                                        <p:cTn id="33" dur="1" fill="hold">
                                          <p:stCondLst>
                                            <p:cond delay="0"/>
                                          </p:stCondLst>
                                        </p:cTn>
                                        <p:tgtEl>
                                          <p:spTgt spid="27"/>
                                        </p:tgtEl>
                                        <p:attrNameLst>
                                          <p:attrName>style.visibility</p:attrName>
                                        </p:attrNameLst>
                                      </p:cBhvr>
                                      <p:to>
                                        <p:strVal val="visible"/>
                                      </p:to>
                                    </p:set>
                                    <p:animEffect transition="in" filter="wheel(4)">
                                      <p:cBhvr>
                                        <p:cTn id="34" dur="3000"/>
                                        <p:tgtEl>
                                          <p:spTgt spid="27"/>
                                        </p:tgtEl>
                                      </p:cBhvr>
                                    </p:animEffect>
                                  </p:childTnLst>
                                </p:cTn>
                              </p:par>
                              <p:par>
                                <p:cTn id="35" presetID="21" presetClass="entr" presetSubtype="4" fill="hold" nodeType="withEffect">
                                  <p:stCondLst>
                                    <p:cond delay="2000"/>
                                  </p:stCondLst>
                                  <p:childTnLst>
                                    <p:set>
                                      <p:cBhvr>
                                        <p:cTn id="36" dur="1" fill="hold">
                                          <p:stCondLst>
                                            <p:cond delay="0"/>
                                          </p:stCondLst>
                                        </p:cTn>
                                        <p:tgtEl>
                                          <p:spTgt spid="28"/>
                                        </p:tgtEl>
                                        <p:attrNameLst>
                                          <p:attrName>style.visibility</p:attrName>
                                        </p:attrNameLst>
                                      </p:cBhvr>
                                      <p:to>
                                        <p:strVal val="visible"/>
                                      </p:to>
                                    </p:set>
                                    <p:animEffect transition="in" filter="wheel(4)">
                                      <p:cBhvr>
                                        <p:cTn id="37" dur="3000"/>
                                        <p:tgtEl>
                                          <p:spTgt spid="28"/>
                                        </p:tgtEl>
                                      </p:cBhvr>
                                    </p:animEffect>
                                  </p:childTnLst>
                                </p:cTn>
                              </p:par>
                              <p:par>
                                <p:cTn id="38" presetID="21" presetClass="entr" presetSubtype="4" fill="hold" nodeType="withEffect">
                                  <p:stCondLst>
                                    <p:cond delay="2200"/>
                                  </p:stCondLst>
                                  <p:childTnLst>
                                    <p:set>
                                      <p:cBhvr>
                                        <p:cTn id="39" dur="1" fill="hold">
                                          <p:stCondLst>
                                            <p:cond delay="0"/>
                                          </p:stCondLst>
                                        </p:cTn>
                                        <p:tgtEl>
                                          <p:spTgt spid="29"/>
                                        </p:tgtEl>
                                        <p:attrNameLst>
                                          <p:attrName>style.visibility</p:attrName>
                                        </p:attrNameLst>
                                      </p:cBhvr>
                                      <p:to>
                                        <p:strVal val="visible"/>
                                      </p:to>
                                    </p:set>
                                    <p:animEffect transition="in" filter="wheel(4)">
                                      <p:cBhvr>
                                        <p:cTn id="40" dur="3000"/>
                                        <p:tgtEl>
                                          <p:spTgt spid="29"/>
                                        </p:tgtEl>
                                      </p:cBhvr>
                                    </p:animEffect>
                                  </p:childTnLst>
                                </p:cTn>
                              </p:par>
                            </p:childTnLst>
                          </p:cTn>
                        </p:par>
                        <p:par>
                          <p:cTn id="41" fill="hold" nodeType="afterGroup">
                            <p:stCondLst>
                              <p:cond delay="5200"/>
                            </p:stCondLst>
                            <p:childTnLst>
                              <p:par>
                                <p:cTn id="42" presetID="40" presetClass="entr" presetSubtype="0" fill="hold" grpId="0" nodeType="afterEffect">
                                  <p:stCondLst>
                                    <p:cond delay="0"/>
                                  </p:stCondLst>
                                  <p:iterate type="lt">
                                    <p:tmPct val="10000"/>
                                  </p:iterate>
                                  <p:childTnLst>
                                    <p:set>
                                      <p:cBhvr>
                                        <p:cTn id="43" dur="1" fill="hold">
                                          <p:stCondLst>
                                            <p:cond delay="0"/>
                                          </p:stCondLst>
                                        </p:cTn>
                                        <p:tgtEl>
                                          <p:spTgt spid="22"/>
                                        </p:tgtEl>
                                        <p:attrNameLst>
                                          <p:attrName>style.visibility</p:attrName>
                                        </p:attrNameLst>
                                      </p:cBhvr>
                                      <p:to>
                                        <p:strVal val="visible"/>
                                      </p:to>
                                    </p:set>
                                    <p:animEffect transition="in" filter="fade">
                                      <p:cBhvr>
                                        <p:cTn id="44" dur="1000"/>
                                        <p:tgtEl>
                                          <p:spTgt spid="22"/>
                                        </p:tgtEl>
                                      </p:cBhvr>
                                    </p:animEffect>
                                    <p:anim calcmode="lin" valueType="num">
                                      <p:cBhvr>
                                        <p:cTn id="45" dur="1000" fill="hold"/>
                                        <p:tgtEl>
                                          <p:spTgt spid="22"/>
                                        </p:tgtEl>
                                        <p:attrNameLst>
                                          <p:attrName>ppt_x</p:attrName>
                                        </p:attrNameLst>
                                      </p:cBhvr>
                                      <p:tavLst>
                                        <p:tav tm="0">
                                          <p:val>
                                            <p:strVal val="#ppt_x-.1"/>
                                          </p:val>
                                        </p:tav>
                                        <p:tav tm="100000">
                                          <p:val>
                                            <p:strVal val="#ppt_x"/>
                                          </p:val>
                                        </p:tav>
                                      </p:tavLst>
                                    </p:anim>
                                    <p:anim calcmode="lin" valueType="num">
                                      <p:cBhvr>
                                        <p:cTn id="46"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19 Imagen" descr="Diapositiva58.JPG"/>
          <p:cNvPicPr>
            <a:picLocks noGrp="1" noChangeAspect="1"/>
          </p:cNvPicPr>
          <p:nvPr isPhoto="1"/>
        </p:nvPicPr>
        <p:blipFill>
          <a:blip r:embed="rId2" cstate="print"/>
          <a:srcRect/>
          <a:stretch>
            <a:fillRect/>
          </a:stretch>
        </p:blipFill>
        <p:spPr bwMode="auto">
          <a:xfrm>
            <a:off x="0" y="11113"/>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1 Cheurón"/>
          <p:cNvSpPr/>
          <p:nvPr/>
        </p:nvSpPr>
        <p:spPr>
          <a:xfrm rot="5400000">
            <a:off x="-315913" y="315913"/>
            <a:ext cx="2917825" cy="2286000"/>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noFill/>
          <a:ln w="38100">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1 Cheurón"/>
          <p:cNvSpPr/>
          <p:nvPr/>
        </p:nvSpPr>
        <p:spPr>
          <a:xfrm rot="5400000" flipH="1" flipV="1">
            <a:off x="-315913" y="3113088"/>
            <a:ext cx="2917825" cy="2286000"/>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noFill/>
          <a:ln w="38100">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 Cheurón"/>
          <p:cNvSpPr/>
          <p:nvPr/>
        </p:nvSpPr>
        <p:spPr>
          <a:xfrm rot="5400000">
            <a:off x="2024062" y="315913"/>
            <a:ext cx="2917825" cy="2286000"/>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noFill/>
          <a:ln w="38100">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 Cheurón"/>
          <p:cNvSpPr/>
          <p:nvPr/>
        </p:nvSpPr>
        <p:spPr>
          <a:xfrm rot="5400000">
            <a:off x="4327525" y="315913"/>
            <a:ext cx="2917825" cy="2286000"/>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noFill/>
          <a:ln w="38100">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 Cheurón"/>
          <p:cNvSpPr/>
          <p:nvPr/>
        </p:nvSpPr>
        <p:spPr>
          <a:xfrm rot="5400000">
            <a:off x="6542087" y="315913"/>
            <a:ext cx="2917825" cy="2286000"/>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noFill/>
          <a:ln w="38100">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 Cheurón"/>
          <p:cNvSpPr/>
          <p:nvPr/>
        </p:nvSpPr>
        <p:spPr>
          <a:xfrm rot="5400000" flipH="1" flipV="1">
            <a:off x="2024062" y="3113088"/>
            <a:ext cx="2917825" cy="2286000"/>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noFill/>
          <a:ln w="38100">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 Cheurón"/>
          <p:cNvSpPr/>
          <p:nvPr/>
        </p:nvSpPr>
        <p:spPr>
          <a:xfrm rot="5400000" flipH="1" flipV="1">
            <a:off x="4327525" y="3113088"/>
            <a:ext cx="2917825" cy="2286000"/>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noFill/>
          <a:ln w="38100">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 Cheurón"/>
          <p:cNvSpPr/>
          <p:nvPr/>
        </p:nvSpPr>
        <p:spPr>
          <a:xfrm rot="5400000" flipH="1" flipV="1">
            <a:off x="6551612" y="3122613"/>
            <a:ext cx="2917825" cy="2266950"/>
          </a:xfrm>
          <a:custGeom>
            <a:avLst/>
            <a:gdLst>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2019707 w 4039414"/>
              <a:gd name="connsiteY5" fmla="*/ 3436795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0 w 4039414"/>
              <a:gd name="connsiteY4" fmla="*/ 6873590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2019707 w 4039414"/>
              <a:gd name="connsiteY1" fmla="*/ 0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73590"/>
              <a:gd name="connsiteX1" fmla="*/ 392788 w 4039414"/>
              <a:gd name="connsiteY1" fmla="*/ 11875 h 6873590"/>
              <a:gd name="connsiteX2" fmla="*/ 4039414 w 4039414"/>
              <a:gd name="connsiteY2" fmla="*/ 3436795 h 6873590"/>
              <a:gd name="connsiteX3" fmla="*/ 2019707 w 4039414"/>
              <a:gd name="connsiteY3" fmla="*/ 6873590 h 6873590"/>
              <a:gd name="connsiteX4" fmla="*/ 11876 w 4039414"/>
              <a:gd name="connsiteY4" fmla="*/ 6826089 h 6873590"/>
              <a:gd name="connsiteX5" fmla="*/ 1366564 w 4039414"/>
              <a:gd name="connsiteY5" fmla="*/ 3413044 h 6873590"/>
              <a:gd name="connsiteX6" fmla="*/ 0 w 4039414"/>
              <a:gd name="connsiteY6" fmla="*/ 0 h 6873590"/>
              <a:gd name="connsiteX0" fmla="*/ 0 w 4039414"/>
              <a:gd name="connsiteY0" fmla="*/ 0 h 6849840"/>
              <a:gd name="connsiteX1" fmla="*/ 392788 w 4039414"/>
              <a:gd name="connsiteY1" fmla="*/ 11875 h 6849840"/>
              <a:gd name="connsiteX2" fmla="*/ 4039414 w 4039414"/>
              <a:gd name="connsiteY2" fmla="*/ 3436795 h 6849840"/>
              <a:gd name="connsiteX3" fmla="*/ 392788 w 4039414"/>
              <a:gd name="connsiteY3" fmla="*/ 6849840 h 6849840"/>
              <a:gd name="connsiteX4" fmla="*/ 11876 w 4039414"/>
              <a:gd name="connsiteY4" fmla="*/ 6826089 h 6849840"/>
              <a:gd name="connsiteX5" fmla="*/ 1366564 w 4039414"/>
              <a:gd name="connsiteY5" fmla="*/ 3413044 h 6849840"/>
              <a:gd name="connsiteX6" fmla="*/ 0 w 4039414"/>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92788 w 3837533"/>
              <a:gd name="connsiteY1" fmla="*/ 11875 h 6849840"/>
              <a:gd name="connsiteX2" fmla="*/ 3837533 w 3837533"/>
              <a:gd name="connsiteY2" fmla="*/ 3436795 h 6849840"/>
              <a:gd name="connsiteX3" fmla="*/ 392788 w 3837533"/>
              <a:gd name="connsiteY3" fmla="*/ 6849840 h 6849840"/>
              <a:gd name="connsiteX4" fmla="*/ 11876 w 3837533"/>
              <a:gd name="connsiteY4" fmla="*/ 6826089 h 6849840"/>
              <a:gd name="connsiteX5" fmla="*/ 1366564 w 3837533"/>
              <a:gd name="connsiteY5" fmla="*/ 3413044 h 6849840"/>
              <a:gd name="connsiteX6" fmla="*/ 0 w 3837533"/>
              <a:gd name="connsiteY6"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6849840"/>
              <a:gd name="connsiteX1" fmla="*/ 3837533 w 3837533"/>
              <a:gd name="connsiteY1" fmla="*/ 3436795 h 6849840"/>
              <a:gd name="connsiteX2" fmla="*/ 392788 w 3837533"/>
              <a:gd name="connsiteY2" fmla="*/ 6849840 h 6849840"/>
              <a:gd name="connsiteX3" fmla="*/ 11876 w 3837533"/>
              <a:gd name="connsiteY3" fmla="*/ 6826089 h 6849840"/>
              <a:gd name="connsiteX4" fmla="*/ 1366564 w 3837533"/>
              <a:gd name="connsiteY4" fmla="*/ 3413044 h 6849840"/>
              <a:gd name="connsiteX5" fmla="*/ 0 w 3837533"/>
              <a:gd name="connsiteY5" fmla="*/ 0 h 6849840"/>
              <a:gd name="connsiteX0" fmla="*/ 0 w 3837533"/>
              <a:gd name="connsiteY0" fmla="*/ 0 h 10329075"/>
              <a:gd name="connsiteX1" fmla="*/ 3837533 w 3837533"/>
              <a:gd name="connsiteY1" fmla="*/ 6916030 h 10329075"/>
              <a:gd name="connsiteX2" fmla="*/ 392788 w 3837533"/>
              <a:gd name="connsiteY2" fmla="*/ 10329075 h 10329075"/>
              <a:gd name="connsiteX3" fmla="*/ 11876 w 3837533"/>
              <a:gd name="connsiteY3" fmla="*/ 10305324 h 10329075"/>
              <a:gd name="connsiteX4" fmla="*/ 1366564 w 3837533"/>
              <a:gd name="connsiteY4" fmla="*/ 6892279 h 10329075"/>
              <a:gd name="connsiteX5" fmla="*/ 0 w 3837533"/>
              <a:gd name="connsiteY5" fmla="*/ 0 h 10329075"/>
              <a:gd name="connsiteX0" fmla="*/ 0 w 3839512"/>
              <a:gd name="connsiteY0" fmla="*/ 0 h 10309282"/>
              <a:gd name="connsiteX1" fmla="*/ 3837533 w 3839512"/>
              <a:gd name="connsiteY1" fmla="*/ 6916030 h 10309282"/>
              <a:gd name="connsiteX2" fmla="*/ 11876 w 3839512"/>
              <a:gd name="connsiteY2" fmla="*/ 10305324 h 10309282"/>
              <a:gd name="connsiteX3" fmla="*/ 1366564 w 3839512"/>
              <a:gd name="connsiteY3" fmla="*/ 6892279 h 10309282"/>
              <a:gd name="connsiteX4" fmla="*/ 0 w 3839512"/>
              <a:gd name="connsiteY4" fmla="*/ 0 h 10309282"/>
              <a:gd name="connsiteX0" fmla="*/ 0 w 3837533"/>
              <a:gd name="connsiteY0" fmla="*/ 0 h 10309282"/>
              <a:gd name="connsiteX1" fmla="*/ 3837533 w 3837533"/>
              <a:gd name="connsiteY1" fmla="*/ 6916030 h 10309282"/>
              <a:gd name="connsiteX2" fmla="*/ 11876 w 3837533"/>
              <a:gd name="connsiteY2" fmla="*/ 10305324 h 10309282"/>
              <a:gd name="connsiteX3" fmla="*/ 1366564 w 3837533"/>
              <a:gd name="connsiteY3" fmla="*/ 6892279 h 10309282"/>
              <a:gd name="connsiteX4" fmla="*/ 0 w 3837533"/>
              <a:gd name="connsiteY4" fmla="*/ 0 h 10309282"/>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60905 w 3898438"/>
              <a:gd name="connsiteY0" fmla="*/ 0 h 13921000"/>
              <a:gd name="connsiteX1" fmla="*/ 3898438 w 3898438"/>
              <a:gd name="connsiteY1" fmla="*/ 6916030 h 13921000"/>
              <a:gd name="connsiteX2" fmla="*/ 60906 w 3898438"/>
              <a:gd name="connsiteY2" fmla="*/ 13917042 h 13921000"/>
              <a:gd name="connsiteX3" fmla="*/ 1427469 w 3898438"/>
              <a:gd name="connsiteY3" fmla="*/ 6892279 h 13921000"/>
              <a:gd name="connsiteX4" fmla="*/ 60905 w 3898438"/>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366564 w 3837533"/>
              <a:gd name="connsiteY3" fmla="*/ 6892279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837533"/>
              <a:gd name="connsiteY0" fmla="*/ 0 h 13921000"/>
              <a:gd name="connsiteX1" fmla="*/ 3837533 w 3837533"/>
              <a:gd name="connsiteY1" fmla="*/ 6916030 h 13921000"/>
              <a:gd name="connsiteX2" fmla="*/ 1 w 3837533"/>
              <a:gd name="connsiteY2" fmla="*/ 13917042 h 13921000"/>
              <a:gd name="connsiteX3" fmla="*/ 1439061 w 3837533"/>
              <a:gd name="connsiteY3" fmla="*/ 6958520 h 13921000"/>
              <a:gd name="connsiteX4" fmla="*/ 0 w 3837533"/>
              <a:gd name="connsiteY4" fmla="*/ 0 h 13921000"/>
              <a:gd name="connsiteX0" fmla="*/ 0 w 3917486"/>
              <a:gd name="connsiteY0" fmla="*/ 0 h 13921000"/>
              <a:gd name="connsiteX1" fmla="*/ 3917485 w 3917486"/>
              <a:gd name="connsiteY1" fmla="*/ 6958520 h 13921000"/>
              <a:gd name="connsiteX2" fmla="*/ 1 w 3917486"/>
              <a:gd name="connsiteY2" fmla="*/ 13917042 h 13921000"/>
              <a:gd name="connsiteX3" fmla="*/ 1439061 w 3917486"/>
              <a:gd name="connsiteY3" fmla="*/ 6958520 h 13921000"/>
              <a:gd name="connsiteX4" fmla="*/ 0 w 3917486"/>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2463 w 3919948"/>
              <a:gd name="connsiteY0" fmla="*/ 0 h 13921000"/>
              <a:gd name="connsiteX1" fmla="*/ 3919948 w 3919948"/>
              <a:gd name="connsiteY1" fmla="*/ 6958520 h 13921000"/>
              <a:gd name="connsiteX2" fmla="*/ 2464 w 3919948"/>
              <a:gd name="connsiteY2" fmla="*/ 13917042 h 13921000"/>
              <a:gd name="connsiteX3" fmla="*/ 1441524 w 3919948"/>
              <a:gd name="connsiteY3" fmla="*/ 6958520 h 13921000"/>
              <a:gd name="connsiteX4" fmla="*/ 2463 w 3919948"/>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21000"/>
              <a:gd name="connsiteX1" fmla="*/ 3917485 w 3917485"/>
              <a:gd name="connsiteY1" fmla="*/ 6958520 h 13921000"/>
              <a:gd name="connsiteX2" fmla="*/ 1 w 3917485"/>
              <a:gd name="connsiteY2" fmla="*/ 13917042 h 13921000"/>
              <a:gd name="connsiteX3" fmla="*/ 1439061 w 3917485"/>
              <a:gd name="connsiteY3" fmla="*/ 6958520 h 13921000"/>
              <a:gd name="connsiteX4" fmla="*/ 0 w 3917485"/>
              <a:gd name="connsiteY4" fmla="*/ 0 h 13921000"/>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 name="connsiteX0" fmla="*/ 0 w 3917485"/>
              <a:gd name="connsiteY0" fmla="*/ 0 h 13917042"/>
              <a:gd name="connsiteX1" fmla="*/ 3917485 w 3917485"/>
              <a:gd name="connsiteY1" fmla="*/ 6958520 h 13917042"/>
              <a:gd name="connsiteX2" fmla="*/ 1 w 3917485"/>
              <a:gd name="connsiteY2" fmla="*/ 13917042 h 13917042"/>
              <a:gd name="connsiteX3" fmla="*/ 1439061 w 3917485"/>
              <a:gd name="connsiteY3" fmla="*/ 6958520 h 13917042"/>
              <a:gd name="connsiteX4" fmla="*/ 0 w 3917485"/>
              <a:gd name="connsiteY4" fmla="*/ 0 h 13917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7485" h="13917042">
                <a:moveTo>
                  <a:pt x="0" y="0"/>
                </a:moveTo>
                <a:cubicBezTo>
                  <a:pt x="245045" y="876810"/>
                  <a:pt x="1114904" y="6526518"/>
                  <a:pt x="3917485" y="6958520"/>
                </a:cubicBezTo>
                <a:cubicBezTo>
                  <a:pt x="1072558" y="7321826"/>
                  <a:pt x="326985" y="13239846"/>
                  <a:pt x="1" y="13917042"/>
                </a:cubicBezTo>
                <a:cubicBezTo>
                  <a:pt x="139230" y="12465166"/>
                  <a:pt x="103627" y="8815370"/>
                  <a:pt x="1439061" y="6958520"/>
                </a:cubicBezTo>
                <a:cubicBezTo>
                  <a:pt x="81607" y="5167133"/>
                  <a:pt x="152173" y="1496092"/>
                  <a:pt x="0" y="0"/>
                </a:cubicBezTo>
                <a:close/>
              </a:path>
            </a:pathLst>
          </a:custGeom>
          <a:noFill/>
          <a:ln w="38100">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Rectangle 1"/>
          <p:cNvSpPr>
            <a:spLocks noChangeArrowheads="1"/>
          </p:cNvSpPr>
          <p:nvPr/>
        </p:nvSpPr>
        <p:spPr bwMode="auto">
          <a:xfrm>
            <a:off x="395288" y="4586288"/>
            <a:ext cx="8497887" cy="922337"/>
          </a:xfrm>
          <a:prstGeom prst="rect">
            <a:avLst/>
          </a:prstGeom>
          <a:noFill/>
          <a:ln w="9525">
            <a:noFill/>
            <a:miter lim="800000"/>
            <a:headEnd/>
            <a:tailEnd/>
          </a:ln>
          <a:effectLst>
            <a:prstShdw prst="shdw17" dist="17961" dir="2700000">
              <a:schemeClr val="accent1">
                <a:gamma/>
                <a:shade val="60000"/>
                <a:invGamma/>
              </a:schemeClr>
            </a:prstShdw>
          </a:effectLst>
        </p:spPr>
        <p:txBody>
          <a:bodyPr anchor="ctr">
            <a:spAutoFit/>
          </a:bodyPr>
          <a:lstStyle/>
          <a:p>
            <a:pPr eaLnBrk="0" hangingPunct="0"/>
            <a:r>
              <a:rPr lang="es-ES" i="1" dirty="0">
                <a:effectLst>
                  <a:glow rad="101600">
                    <a:srgbClr val="C00000">
                      <a:alpha val="60000"/>
                    </a:srgbClr>
                  </a:glow>
                  <a:outerShdw blurRad="38100" dist="38100" dir="2700000" algn="tl">
                    <a:srgbClr val="1F497D"/>
                  </a:outerShdw>
                </a:effectLst>
                <a:cs typeface="Times New Roman" pitchFamily="18" charset="0"/>
              </a:rPr>
              <a:t>En Suecia, es tradición elaborar un pan con azafrán el día de Santa Lucía. En La India, el azafrán se utiliza en postres y arroces. En el sur de Francia, la sopa de pescado debe llevar azafrán.</a:t>
            </a:r>
            <a:endParaRPr lang="es-ES" i="1"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wipe/>
      </p:transition>
    </mc:Choice>
    <mc:Fallback xmlns="">
      <p:transition spd="slow" advTm="24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3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out)">
                                      <p:cBhvr>
                                        <p:cTn id="7" dur="3000"/>
                                        <p:tgtEl>
                                          <p:spTgt spid="3"/>
                                        </p:tgtEl>
                                      </p:cBhvr>
                                    </p:animEffect>
                                  </p:childTnLst>
                                </p:cTn>
                              </p:par>
                              <p:par>
                                <p:cTn id="8" presetID="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additive="base">
                                        <p:cTn id="10" dur="3000" fill="hold"/>
                                        <p:tgtEl>
                                          <p:spTgt spid="3"/>
                                        </p:tgtEl>
                                        <p:attrNameLst>
                                          <p:attrName>ppt_x</p:attrName>
                                        </p:attrNameLst>
                                      </p:cBhvr>
                                      <p:tavLst>
                                        <p:tav tm="0">
                                          <p:val>
                                            <p:strVal val="#ppt_x"/>
                                          </p:val>
                                        </p:tav>
                                        <p:tav tm="100000">
                                          <p:val>
                                            <p:strVal val="#ppt_x"/>
                                          </p:val>
                                        </p:tav>
                                      </p:tavLst>
                                    </p:anim>
                                    <p:anim calcmode="lin" valueType="num">
                                      <p:cBhvr additive="base">
                                        <p:cTn id="11" dur="3000" fill="hold"/>
                                        <p:tgtEl>
                                          <p:spTgt spid="3"/>
                                        </p:tgtEl>
                                        <p:attrNameLst>
                                          <p:attrName>ppt_y</p:attrName>
                                        </p:attrNameLst>
                                      </p:cBhvr>
                                      <p:tavLst>
                                        <p:tav tm="0">
                                          <p:val>
                                            <p:strVal val="1+#ppt_h/2"/>
                                          </p:val>
                                        </p:tav>
                                        <p:tav tm="100000">
                                          <p:val>
                                            <p:strVal val="#ppt_y"/>
                                          </p:val>
                                        </p:tav>
                                      </p:tavLst>
                                    </p:anim>
                                  </p:childTnLst>
                                </p:cTn>
                              </p:par>
                              <p:par>
                                <p:cTn id="12" presetID="2" presetClass="entr" presetSubtype="1"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ppt_x"/>
                                          </p:val>
                                        </p:tav>
                                        <p:tav tm="100000">
                                          <p:val>
                                            <p:strVal val="#ppt_x"/>
                                          </p:val>
                                        </p:tav>
                                      </p:tavLst>
                                    </p:anim>
                                    <p:anim calcmode="lin" valueType="num">
                                      <p:cBhvr additive="base">
                                        <p:cTn id="15" dur="3000" fill="hold"/>
                                        <p:tgtEl>
                                          <p:spTgt spid="7"/>
                                        </p:tgtEl>
                                        <p:attrNameLst>
                                          <p:attrName>ppt_y</p:attrName>
                                        </p:attrNameLst>
                                      </p:cBhvr>
                                      <p:tavLst>
                                        <p:tav tm="0">
                                          <p:val>
                                            <p:strVal val="0-#ppt_h/2"/>
                                          </p:val>
                                        </p:tav>
                                        <p:tav tm="100000">
                                          <p:val>
                                            <p:strVal val="#ppt_y"/>
                                          </p:val>
                                        </p:tav>
                                      </p:tavLst>
                                    </p:anim>
                                  </p:childTnLst>
                                </p:cTn>
                              </p:par>
                              <p:par>
                                <p:cTn id="16" presetID="13" presetClass="entr" presetSubtype="32"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plus(out)">
                                      <p:cBhvr>
                                        <p:cTn id="18" dur="3000"/>
                                        <p:tgtEl>
                                          <p:spTgt spid="7"/>
                                        </p:tgtEl>
                                      </p:cBhvr>
                                    </p:animEffect>
                                  </p:childTnLst>
                                </p:cTn>
                              </p:par>
                              <p:par>
                                <p:cTn id="19" presetID="13" presetClass="entr" presetSubtype="32"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plus(out)">
                                      <p:cBhvr>
                                        <p:cTn id="21" dur="3000"/>
                                        <p:tgtEl>
                                          <p:spTgt spid="12"/>
                                        </p:tgtEl>
                                      </p:cBhvr>
                                    </p:animEffect>
                                  </p:childTnLst>
                                </p:cTn>
                              </p:par>
                              <p:par>
                                <p:cTn id="22" presetID="2" presetClass="entr" presetSubtype="4" fill="hold" nodeType="with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3000" fill="hold"/>
                                        <p:tgtEl>
                                          <p:spTgt spid="12"/>
                                        </p:tgtEl>
                                        <p:attrNameLst>
                                          <p:attrName>ppt_x</p:attrName>
                                        </p:attrNameLst>
                                      </p:cBhvr>
                                      <p:tavLst>
                                        <p:tav tm="0">
                                          <p:val>
                                            <p:strVal val="#ppt_x"/>
                                          </p:val>
                                        </p:tav>
                                        <p:tav tm="100000">
                                          <p:val>
                                            <p:strVal val="#ppt_x"/>
                                          </p:val>
                                        </p:tav>
                                      </p:tavLst>
                                    </p:anim>
                                    <p:anim calcmode="lin" valueType="num">
                                      <p:cBhvr additive="base">
                                        <p:cTn id="25" dur="3000" fill="hold"/>
                                        <p:tgtEl>
                                          <p:spTgt spid="12"/>
                                        </p:tgtEl>
                                        <p:attrNameLst>
                                          <p:attrName>ppt_y</p:attrName>
                                        </p:attrNameLst>
                                      </p:cBhvr>
                                      <p:tavLst>
                                        <p:tav tm="0">
                                          <p:val>
                                            <p:strVal val="1+#ppt_h/2"/>
                                          </p:val>
                                        </p:tav>
                                        <p:tav tm="100000">
                                          <p:val>
                                            <p:strVal val="#ppt_y"/>
                                          </p:val>
                                        </p:tav>
                                      </p:tavLst>
                                    </p:anim>
                                  </p:childTnLst>
                                </p:cTn>
                              </p:par>
                              <p:par>
                                <p:cTn id="26" presetID="13" presetClass="entr" presetSubtype="32" fill="hold"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plus(out)">
                                      <p:cBhvr>
                                        <p:cTn id="28" dur="3000"/>
                                        <p:tgtEl>
                                          <p:spTgt spid="13"/>
                                        </p:tgtEl>
                                      </p:cBhvr>
                                    </p:animEffect>
                                  </p:childTnLst>
                                </p:cTn>
                              </p:par>
                              <p:par>
                                <p:cTn id="29" presetID="2" presetClass="entr" presetSubtype="4"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3000" fill="hold"/>
                                        <p:tgtEl>
                                          <p:spTgt spid="13"/>
                                        </p:tgtEl>
                                        <p:attrNameLst>
                                          <p:attrName>ppt_x</p:attrName>
                                        </p:attrNameLst>
                                      </p:cBhvr>
                                      <p:tavLst>
                                        <p:tav tm="0">
                                          <p:val>
                                            <p:strVal val="#ppt_x"/>
                                          </p:val>
                                        </p:tav>
                                        <p:tav tm="100000">
                                          <p:val>
                                            <p:strVal val="#ppt_x"/>
                                          </p:val>
                                        </p:tav>
                                      </p:tavLst>
                                    </p:anim>
                                    <p:anim calcmode="lin" valueType="num">
                                      <p:cBhvr additive="base">
                                        <p:cTn id="32" dur="3000" fill="hold"/>
                                        <p:tgtEl>
                                          <p:spTgt spid="13"/>
                                        </p:tgtEl>
                                        <p:attrNameLst>
                                          <p:attrName>ppt_y</p:attrName>
                                        </p:attrNameLst>
                                      </p:cBhvr>
                                      <p:tavLst>
                                        <p:tav tm="0">
                                          <p:val>
                                            <p:strVal val="1+#ppt_h/2"/>
                                          </p:val>
                                        </p:tav>
                                        <p:tav tm="100000">
                                          <p:val>
                                            <p:strVal val="#ppt_y"/>
                                          </p:val>
                                        </p:tav>
                                      </p:tavLst>
                                    </p:anim>
                                  </p:childTnLst>
                                </p:cTn>
                              </p:par>
                              <p:par>
                                <p:cTn id="33" presetID="13" presetClass="entr" presetSubtype="32"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plus(out)">
                                      <p:cBhvr>
                                        <p:cTn id="35" dur="3000"/>
                                        <p:tgtEl>
                                          <p:spTgt spid="14"/>
                                        </p:tgtEl>
                                      </p:cBhvr>
                                    </p:animEffect>
                                  </p:childTnLst>
                                </p:cTn>
                              </p:par>
                              <p:par>
                                <p:cTn id="36" presetID="2" presetClass="entr" presetSubtype="4" fill="hold"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ppt_x"/>
                                          </p:val>
                                        </p:tav>
                                        <p:tav tm="100000">
                                          <p:val>
                                            <p:strVal val="#ppt_x"/>
                                          </p:val>
                                        </p:tav>
                                      </p:tavLst>
                                    </p:anim>
                                    <p:anim calcmode="lin" valueType="num">
                                      <p:cBhvr additive="base">
                                        <p:cTn id="39" dur="3000" fill="hold"/>
                                        <p:tgtEl>
                                          <p:spTgt spid="14"/>
                                        </p:tgtEl>
                                        <p:attrNameLst>
                                          <p:attrName>ppt_y</p:attrName>
                                        </p:attrNameLst>
                                      </p:cBhvr>
                                      <p:tavLst>
                                        <p:tav tm="0">
                                          <p:val>
                                            <p:strVal val="1+#ppt_h/2"/>
                                          </p:val>
                                        </p:tav>
                                        <p:tav tm="100000">
                                          <p:val>
                                            <p:strVal val="#ppt_y"/>
                                          </p:val>
                                        </p:tav>
                                      </p:tavLst>
                                    </p:anim>
                                  </p:childTnLst>
                                </p:cTn>
                              </p:par>
                              <p:par>
                                <p:cTn id="40" presetID="2" presetClass="entr" presetSubtype="1" fill="hold"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3000" fill="hold"/>
                                        <p:tgtEl>
                                          <p:spTgt spid="15"/>
                                        </p:tgtEl>
                                        <p:attrNameLst>
                                          <p:attrName>ppt_x</p:attrName>
                                        </p:attrNameLst>
                                      </p:cBhvr>
                                      <p:tavLst>
                                        <p:tav tm="0">
                                          <p:val>
                                            <p:strVal val="#ppt_x"/>
                                          </p:val>
                                        </p:tav>
                                        <p:tav tm="100000">
                                          <p:val>
                                            <p:strVal val="#ppt_x"/>
                                          </p:val>
                                        </p:tav>
                                      </p:tavLst>
                                    </p:anim>
                                    <p:anim calcmode="lin" valueType="num">
                                      <p:cBhvr additive="base">
                                        <p:cTn id="43" dur="3000" fill="hold"/>
                                        <p:tgtEl>
                                          <p:spTgt spid="15"/>
                                        </p:tgtEl>
                                        <p:attrNameLst>
                                          <p:attrName>ppt_y</p:attrName>
                                        </p:attrNameLst>
                                      </p:cBhvr>
                                      <p:tavLst>
                                        <p:tav tm="0">
                                          <p:val>
                                            <p:strVal val="0-#ppt_h/2"/>
                                          </p:val>
                                        </p:tav>
                                        <p:tav tm="100000">
                                          <p:val>
                                            <p:strVal val="#ppt_y"/>
                                          </p:val>
                                        </p:tav>
                                      </p:tavLst>
                                    </p:anim>
                                  </p:childTnLst>
                                </p:cTn>
                              </p:par>
                              <p:par>
                                <p:cTn id="44" presetID="13" presetClass="entr" presetSubtype="32"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plus(out)">
                                      <p:cBhvr>
                                        <p:cTn id="46" dur="3000"/>
                                        <p:tgtEl>
                                          <p:spTgt spid="15"/>
                                        </p:tgtEl>
                                      </p:cBhvr>
                                    </p:animEffect>
                                  </p:childTnLst>
                                </p:cTn>
                              </p:par>
                              <p:par>
                                <p:cTn id="47" presetID="2" presetClass="entr" presetSubtype="1"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3000" fill="hold"/>
                                        <p:tgtEl>
                                          <p:spTgt spid="16"/>
                                        </p:tgtEl>
                                        <p:attrNameLst>
                                          <p:attrName>ppt_x</p:attrName>
                                        </p:attrNameLst>
                                      </p:cBhvr>
                                      <p:tavLst>
                                        <p:tav tm="0">
                                          <p:val>
                                            <p:strVal val="#ppt_x"/>
                                          </p:val>
                                        </p:tav>
                                        <p:tav tm="100000">
                                          <p:val>
                                            <p:strVal val="#ppt_x"/>
                                          </p:val>
                                        </p:tav>
                                      </p:tavLst>
                                    </p:anim>
                                    <p:anim calcmode="lin" valueType="num">
                                      <p:cBhvr additive="base">
                                        <p:cTn id="50" dur="3000" fill="hold"/>
                                        <p:tgtEl>
                                          <p:spTgt spid="16"/>
                                        </p:tgtEl>
                                        <p:attrNameLst>
                                          <p:attrName>ppt_y</p:attrName>
                                        </p:attrNameLst>
                                      </p:cBhvr>
                                      <p:tavLst>
                                        <p:tav tm="0">
                                          <p:val>
                                            <p:strVal val="0-#ppt_h/2"/>
                                          </p:val>
                                        </p:tav>
                                        <p:tav tm="100000">
                                          <p:val>
                                            <p:strVal val="#ppt_y"/>
                                          </p:val>
                                        </p:tav>
                                      </p:tavLst>
                                    </p:anim>
                                  </p:childTnLst>
                                </p:cTn>
                              </p:par>
                              <p:par>
                                <p:cTn id="51" presetID="13" presetClass="entr" presetSubtype="32"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plus(out)">
                                      <p:cBhvr>
                                        <p:cTn id="53" dur="3000"/>
                                        <p:tgtEl>
                                          <p:spTgt spid="16"/>
                                        </p:tgtEl>
                                      </p:cBhvr>
                                    </p:animEffect>
                                  </p:childTnLst>
                                </p:cTn>
                              </p:par>
                              <p:par>
                                <p:cTn id="54" presetID="2" presetClass="entr" presetSubtype="1" fill="hold" nodeType="withEffect">
                                  <p:stCondLst>
                                    <p:cond delay="0"/>
                                  </p:stCondLst>
                                  <p:childTnLst>
                                    <p:set>
                                      <p:cBhvr>
                                        <p:cTn id="55" dur="1" fill="hold">
                                          <p:stCondLst>
                                            <p:cond delay="0"/>
                                          </p:stCondLst>
                                        </p:cTn>
                                        <p:tgtEl>
                                          <p:spTgt spid="17"/>
                                        </p:tgtEl>
                                        <p:attrNameLst>
                                          <p:attrName>style.visibility</p:attrName>
                                        </p:attrNameLst>
                                      </p:cBhvr>
                                      <p:to>
                                        <p:strVal val="visible"/>
                                      </p:to>
                                    </p:set>
                                    <p:anim calcmode="lin" valueType="num">
                                      <p:cBhvr additive="base">
                                        <p:cTn id="56" dur="3000" fill="hold"/>
                                        <p:tgtEl>
                                          <p:spTgt spid="17"/>
                                        </p:tgtEl>
                                        <p:attrNameLst>
                                          <p:attrName>ppt_x</p:attrName>
                                        </p:attrNameLst>
                                      </p:cBhvr>
                                      <p:tavLst>
                                        <p:tav tm="0">
                                          <p:val>
                                            <p:strVal val="#ppt_x"/>
                                          </p:val>
                                        </p:tav>
                                        <p:tav tm="100000">
                                          <p:val>
                                            <p:strVal val="#ppt_x"/>
                                          </p:val>
                                        </p:tav>
                                      </p:tavLst>
                                    </p:anim>
                                    <p:anim calcmode="lin" valueType="num">
                                      <p:cBhvr additive="base">
                                        <p:cTn id="57" dur="3000" fill="hold"/>
                                        <p:tgtEl>
                                          <p:spTgt spid="17"/>
                                        </p:tgtEl>
                                        <p:attrNameLst>
                                          <p:attrName>ppt_y</p:attrName>
                                        </p:attrNameLst>
                                      </p:cBhvr>
                                      <p:tavLst>
                                        <p:tav tm="0">
                                          <p:val>
                                            <p:strVal val="0-#ppt_h/2"/>
                                          </p:val>
                                        </p:tav>
                                        <p:tav tm="100000">
                                          <p:val>
                                            <p:strVal val="#ppt_y"/>
                                          </p:val>
                                        </p:tav>
                                      </p:tavLst>
                                    </p:anim>
                                  </p:childTnLst>
                                </p:cTn>
                              </p:par>
                              <p:par>
                                <p:cTn id="58" presetID="13" presetClass="entr" presetSubtype="32" fill="hold" nodeType="with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plus(out)">
                                      <p:cBhvr>
                                        <p:cTn id="60" dur="3000"/>
                                        <p:tgtEl>
                                          <p:spTgt spid="17"/>
                                        </p:tgtEl>
                                      </p:cBhvr>
                                    </p:animEffect>
                                  </p:childTnLst>
                                </p:cTn>
                              </p:par>
                              <p:par>
                                <p:cTn id="61" presetID="2" presetClass="exit" presetSubtype="4" fill="hold" nodeType="withEffect">
                                  <p:stCondLst>
                                    <p:cond delay="0"/>
                                  </p:stCondLst>
                                  <p:childTnLst>
                                    <p:anim calcmode="lin" valueType="num">
                                      <p:cBhvr additive="base">
                                        <p:cTn id="62" dur="3000"/>
                                        <p:tgtEl>
                                          <p:spTgt spid="3"/>
                                        </p:tgtEl>
                                        <p:attrNameLst>
                                          <p:attrName>ppt_x</p:attrName>
                                        </p:attrNameLst>
                                      </p:cBhvr>
                                      <p:tavLst>
                                        <p:tav tm="0">
                                          <p:val>
                                            <p:strVal val="ppt_x"/>
                                          </p:val>
                                        </p:tav>
                                        <p:tav tm="100000">
                                          <p:val>
                                            <p:strVal val="ppt_x"/>
                                          </p:val>
                                        </p:tav>
                                      </p:tavLst>
                                    </p:anim>
                                    <p:anim calcmode="lin" valueType="num">
                                      <p:cBhvr additive="base">
                                        <p:cTn id="63" dur="3000"/>
                                        <p:tgtEl>
                                          <p:spTgt spid="3"/>
                                        </p:tgtEl>
                                        <p:attrNameLst>
                                          <p:attrName>ppt_y</p:attrName>
                                        </p:attrNameLst>
                                      </p:cBhvr>
                                      <p:tavLst>
                                        <p:tav tm="0">
                                          <p:val>
                                            <p:strVal val="ppt_y"/>
                                          </p:val>
                                        </p:tav>
                                        <p:tav tm="100000">
                                          <p:val>
                                            <p:strVal val="1+ppt_h/2"/>
                                          </p:val>
                                        </p:tav>
                                      </p:tavLst>
                                    </p:anim>
                                    <p:set>
                                      <p:cBhvr>
                                        <p:cTn id="64" dur="1" fill="hold">
                                          <p:stCondLst>
                                            <p:cond delay="2999"/>
                                          </p:stCondLst>
                                        </p:cTn>
                                        <p:tgtEl>
                                          <p:spTgt spid="3"/>
                                        </p:tgtEl>
                                        <p:attrNameLst>
                                          <p:attrName>style.visibility</p:attrName>
                                        </p:attrNameLst>
                                      </p:cBhvr>
                                      <p:to>
                                        <p:strVal val="hidden"/>
                                      </p:to>
                                    </p:set>
                                  </p:childTnLst>
                                </p:cTn>
                              </p:par>
                              <p:par>
                                <p:cTn id="65" presetID="2" presetClass="exit" presetSubtype="1" fill="hold" nodeType="withEffect">
                                  <p:stCondLst>
                                    <p:cond delay="0"/>
                                  </p:stCondLst>
                                  <p:childTnLst>
                                    <p:anim calcmode="lin" valueType="num">
                                      <p:cBhvr additive="base">
                                        <p:cTn id="66" dur="3000"/>
                                        <p:tgtEl>
                                          <p:spTgt spid="7"/>
                                        </p:tgtEl>
                                        <p:attrNameLst>
                                          <p:attrName>ppt_x</p:attrName>
                                        </p:attrNameLst>
                                      </p:cBhvr>
                                      <p:tavLst>
                                        <p:tav tm="0">
                                          <p:val>
                                            <p:strVal val="ppt_x"/>
                                          </p:val>
                                        </p:tav>
                                        <p:tav tm="100000">
                                          <p:val>
                                            <p:strVal val="ppt_x"/>
                                          </p:val>
                                        </p:tav>
                                      </p:tavLst>
                                    </p:anim>
                                    <p:anim calcmode="lin" valueType="num">
                                      <p:cBhvr additive="base">
                                        <p:cTn id="67" dur="3000"/>
                                        <p:tgtEl>
                                          <p:spTgt spid="7"/>
                                        </p:tgtEl>
                                        <p:attrNameLst>
                                          <p:attrName>ppt_y</p:attrName>
                                        </p:attrNameLst>
                                      </p:cBhvr>
                                      <p:tavLst>
                                        <p:tav tm="0">
                                          <p:val>
                                            <p:strVal val="ppt_y"/>
                                          </p:val>
                                        </p:tav>
                                        <p:tav tm="100000">
                                          <p:val>
                                            <p:strVal val="0-ppt_h/2"/>
                                          </p:val>
                                        </p:tav>
                                      </p:tavLst>
                                    </p:anim>
                                    <p:set>
                                      <p:cBhvr>
                                        <p:cTn id="68" dur="1" fill="hold">
                                          <p:stCondLst>
                                            <p:cond delay="2999"/>
                                          </p:stCondLst>
                                        </p:cTn>
                                        <p:tgtEl>
                                          <p:spTgt spid="7"/>
                                        </p:tgtEl>
                                        <p:attrNameLst>
                                          <p:attrName>style.visibility</p:attrName>
                                        </p:attrNameLst>
                                      </p:cBhvr>
                                      <p:to>
                                        <p:strVal val="hidden"/>
                                      </p:to>
                                    </p:set>
                                  </p:childTnLst>
                                </p:cTn>
                              </p:par>
                              <p:par>
                                <p:cTn id="69" presetID="2" presetClass="exit" presetSubtype="4" fill="hold" nodeType="withEffect">
                                  <p:stCondLst>
                                    <p:cond delay="0"/>
                                  </p:stCondLst>
                                  <p:childTnLst>
                                    <p:anim calcmode="lin" valueType="num">
                                      <p:cBhvr additive="base">
                                        <p:cTn id="70" dur="3000"/>
                                        <p:tgtEl>
                                          <p:spTgt spid="12"/>
                                        </p:tgtEl>
                                        <p:attrNameLst>
                                          <p:attrName>ppt_x</p:attrName>
                                        </p:attrNameLst>
                                      </p:cBhvr>
                                      <p:tavLst>
                                        <p:tav tm="0">
                                          <p:val>
                                            <p:strVal val="ppt_x"/>
                                          </p:val>
                                        </p:tav>
                                        <p:tav tm="100000">
                                          <p:val>
                                            <p:strVal val="ppt_x"/>
                                          </p:val>
                                        </p:tav>
                                      </p:tavLst>
                                    </p:anim>
                                    <p:anim calcmode="lin" valueType="num">
                                      <p:cBhvr additive="base">
                                        <p:cTn id="71" dur="3000"/>
                                        <p:tgtEl>
                                          <p:spTgt spid="12"/>
                                        </p:tgtEl>
                                        <p:attrNameLst>
                                          <p:attrName>ppt_y</p:attrName>
                                        </p:attrNameLst>
                                      </p:cBhvr>
                                      <p:tavLst>
                                        <p:tav tm="0">
                                          <p:val>
                                            <p:strVal val="ppt_y"/>
                                          </p:val>
                                        </p:tav>
                                        <p:tav tm="100000">
                                          <p:val>
                                            <p:strVal val="1+ppt_h/2"/>
                                          </p:val>
                                        </p:tav>
                                      </p:tavLst>
                                    </p:anim>
                                    <p:set>
                                      <p:cBhvr>
                                        <p:cTn id="72" dur="1" fill="hold">
                                          <p:stCondLst>
                                            <p:cond delay="2999"/>
                                          </p:stCondLst>
                                        </p:cTn>
                                        <p:tgtEl>
                                          <p:spTgt spid="12"/>
                                        </p:tgtEl>
                                        <p:attrNameLst>
                                          <p:attrName>style.visibility</p:attrName>
                                        </p:attrNameLst>
                                      </p:cBhvr>
                                      <p:to>
                                        <p:strVal val="hidden"/>
                                      </p:to>
                                    </p:set>
                                  </p:childTnLst>
                                </p:cTn>
                              </p:par>
                              <p:par>
                                <p:cTn id="73" presetID="2" presetClass="exit" presetSubtype="4" fill="hold" nodeType="withEffect">
                                  <p:stCondLst>
                                    <p:cond delay="0"/>
                                  </p:stCondLst>
                                  <p:childTnLst>
                                    <p:anim calcmode="lin" valueType="num">
                                      <p:cBhvr additive="base">
                                        <p:cTn id="74" dur="3000"/>
                                        <p:tgtEl>
                                          <p:spTgt spid="13"/>
                                        </p:tgtEl>
                                        <p:attrNameLst>
                                          <p:attrName>ppt_x</p:attrName>
                                        </p:attrNameLst>
                                      </p:cBhvr>
                                      <p:tavLst>
                                        <p:tav tm="0">
                                          <p:val>
                                            <p:strVal val="ppt_x"/>
                                          </p:val>
                                        </p:tav>
                                        <p:tav tm="100000">
                                          <p:val>
                                            <p:strVal val="ppt_x"/>
                                          </p:val>
                                        </p:tav>
                                      </p:tavLst>
                                    </p:anim>
                                    <p:anim calcmode="lin" valueType="num">
                                      <p:cBhvr additive="base">
                                        <p:cTn id="75" dur="3000"/>
                                        <p:tgtEl>
                                          <p:spTgt spid="13"/>
                                        </p:tgtEl>
                                        <p:attrNameLst>
                                          <p:attrName>ppt_y</p:attrName>
                                        </p:attrNameLst>
                                      </p:cBhvr>
                                      <p:tavLst>
                                        <p:tav tm="0">
                                          <p:val>
                                            <p:strVal val="ppt_y"/>
                                          </p:val>
                                        </p:tav>
                                        <p:tav tm="100000">
                                          <p:val>
                                            <p:strVal val="1+ppt_h/2"/>
                                          </p:val>
                                        </p:tav>
                                      </p:tavLst>
                                    </p:anim>
                                    <p:set>
                                      <p:cBhvr>
                                        <p:cTn id="76" dur="1" fill="hold">
                                          <p:stCondLst>
                                            <p:cond delay="2999"/>
                                          </p:stCondLst>
                                        </p:cTn>
                                        <p:tgtEl>
                                          <p:spTgt spid="13"/>
                                        </p:tgtEl>
                                        <p:attrNameLst>
                                          <p:attrName>style.visibility</p:attrName>
                                        </p:attrNameLst>
                                      </p:cBhvr>
                                      <p:to>
                                        <p:strVal val="hidden"/>
                                      </p:to>
                                    </p:set>
                                  </p:childTnLst>
                                </p:cTn>
                              </p:par>
                              <p:par>
                                <p:cTn id="77" presetID="2" presetClass="exit" presetSubtype="4" fill="hold" nodeType="withEffect">
                                  <p:stCondLst>
                                    <p:cond delay="0"/>
                                  </p:stCondLst>
                                  <p:childTnLst>
                                    <p:anim calcmode="lin" valueType="num">
                                      <p:cBhvr additive="base">
                                        <p:cTn id="78" dur="3000"/>
                                        <p:tgtEl>
                                          <p:spTgt spid="14"/>
                                        </p:tgtEl>
                                        <p:attrNameLst>
                                          <p:attrName>ppt_x</p:attrName>
                                        </p:attrNameLst>
                                      </p:cBhvr>
                                      <p:tavLst>
                                        <p:tav tm="0">
                                          <p:val>
                                            <p:strVal val="ppt_x"/>
                                          </p:val>
                                        </p:tav>
                                        <p:tav tm="100000">
                                          <p:val>
                                            <p:strVal val="ppt_x"/>
                                          </p:val>
                                        </p:tav>
                                      </p:tavLst>
                                    </p:anim>
                                    <p:anim calcmode="lin" valueType="num">
                                      <p:cBhvr additive="base">
                                        <p:cTn id="79" dur="3000"/>
                                        <p:tgtEl>
                                          <p:spTgt spid="14"/>
                                        </p:tgtEl>
                                        <p:attrNameLst>
                                          <p:attrName>ppt_y</p:attrName>
                                        </p:attrNameLst>
                                      </p:cBhvr>
                                      <p:tavLst>
                                        <p:tav tm="0">
                                          <p:val>
                                            <p:strVal val="ppt_y"/>
                                          </p:val>
                                        </p:tav>
                                        <p:tav tm="100000">
                                          <p:val>
                                            <p:strVal val="1+ppt_h/2"/>
                                          </p:val>
                                        </p:tav>
                                      </p:tavLst>
                                    </p:anim>
                                    <p:set>
                                      <p:cBhvr>
                                        <p:cTn id="80" dur="1" fill="hold">
                                          <p:stCondLst>
                                            <p:cond delay="2999"/>
                                          </p:stCondLst>
                                        </p:cTn>
                                        <p:tgtEl>
                                          <p:spTgt spid="14"/>
                                        </p:tgtEl>
                                        <p:attrNameLst>
                                          <p:attrName>style.visibility</p:attrName>
                                        </p:attrNameLst>
                                      </p:cBhvr>
                                      <p:to>
                                        <p:strVal val="hidden"/>
                                      </p:to>
                                    </p:set>
                                  </p:childTnLst>
                                </p:cTn>
                              </p:par>
                              <p:par>
                                <p:cTn id="81" presetID="2" presetClass="exit" presetSubtype="1" fill="hold" nodeType="withEffect">
                                  <p:stCondLst>
                                    <p:cond delay="0"/>
                                  </p:stCondLst>
                                  <p:childTnLst>
                                    <p:anim calcmode="lin" valueType="num">
                                      <p:cBhvr additive="base">
                                        <p:cTn id="82" dur="3000"/>
                                        <p:tgtEl>
                                          <p:spTgt spid="15"/>
                                        </p:tgtEl>
                                        <p:attrNameLst>
                                          <p:attrName>ppt_x</p:attrName>
                                        </p:attrNameLst>
                                      </p:cBhvr>
                                      <p:tavLst>
                                        <p:tav tm="0">
                                          <p:val>
                                            <p:strVal val="ppt_x"/>
                                          </p:val>
                                        </p:tav>
                                        <p:tav tm="100000">
                                          <p:val>
                                            <p:strVal val="ppt_x"/>
                                          </p:val>
                                        </p:tav>
                                      </p:tavLst>
                                    </p:anim>
                                    <p:anim calcmode="lin" valueType="num">
                                      <p:cBhvr additive="base">
                                        <p:cTn id="83" dur="3000"/>
                                        <p:tgtEl>
                                          <p:spTgt spid="15"/>
                                        </p:tgtEl>
                                        <p:attrNameLst>
                                          <p:attrName>ppt_y</p:attrName>
                                        </p:attrNameLst>
                                      </p:cBhvr>
                                      <p:tavLst>
                                        <p:tav tm="0">
                                          <p:val>
                                            <p:strVal val="ppt_y"/>
                                          </p:val>
                                        </p:tav>
                                        <p:tav tm="100000">
                                          <p:val>
                                            <p:strVal val="0-ppt_h/2"/>
                                          </p:val>
                                        </p:tav>
                                      </p:tavLst>
                                    </p:anim>
                                    <p:set>
                                      <p:cBhvr>
                                        <p:cTn id="84" dur="1" fill="hold">
                                          <p:stCondLst>
                                            <p:cond delay="2999"/>
                                          </p:stCondLst>
                                        </p:cTn>
                                        <p:tgtEl>
                                          <p:spTgt spid="15"/>
                                        </p:tgtEl>
                                        <p:attrNameLst>
                                          <p:attrName>style.visibility</p:attrName>
                                        </p:attrNameLst>
                                      </p:cBhvr>
                                      <p:to>
                                        <p:strVal val="hidden"/>
                                      </p:to>
                                    </p:set>
                                  </p:childTnLst>
                                </p:cTn>
                              </p:par>
                              <p:par>
                                <p:cTn id="85" presetID="2" presetClass="exit" presetSubtype="1" fill="hold" nodeType="withEffect">
                                  <p:stCondLst>
                                    <p:cond delay="0"/>
                                  </p:stCondLst>
                                  <p:childTnLst>
                                    <p:anim calcmode="lin" valueType="num">
                                      <p:cBhvr additive="base">
                                        <p:cTn id="86" dur="3000"/>
                                        <p:tgtEl>
                                          <p:spTgt spid="16"/>
                                        </p:tgtEl>
                                        <p:attrNameLst>
                                          <p:attrName>ppt_x</p:attrName>
                                        </p:attrNameLst>
                                      </p:cBhvr>
                                      <p:tavLst>
                                        <p:tav tm="0">
                                          <p:val>
                                            <p:strVal val="ppt_x"/>
                                          </p:val>
                                        </p:tav>
                                        <p:tav tm="100000">
                                          <p:val>
                                            <p:strVal val="ppt_x"/>
                                          </p:val>
                                        </p:tav>
                                      </p:tavLst>
                                    </p:anim>
                                    <p:anim calcmode="lin" valueType="num">
                                      <p:cBhvr additive="base">
                                        <p:cTn id="87" dur="3000"/>
                                        <p:tgtEl>
                                          <p:spTgt spid="16"/>
                                        </p:tgtEl>
                                        <p:attrNameLst>
                                          <p:attrName>ppt_y</p:attrName>
                                        </p:attrNameLst>
                                      </p:cBhvr>
                                      <p:tavLst>
                                        <p:tav tm="0">
                                          <p:val>
                                            <p:strVal val="ppt_y"/>
                                          </p:val>
                                        </p:tav>
                                        <p:tav tm="100000">
                                          <p:val>
                                            <p:strVal val="0-ppt_h/2"/>
                                          </p:val>
                                        </p:tav>
                                      </p:tavLst>
                                    </p:anim>
                                    <p:set>
                                      <p:cBhvr>
                                        <p:cTn id="88" dur="1" fill="hold">
                                          <p:stCondLst>
                                            <p:cond delay="2999"/>
                                          </p:stCondLst>
                                        </p:cTn>
                                        <p:tgtEl>
                                          <p:spTgt spid="16"/>
                                        </p:tgtEl>
                                        <p:attrNameLst>
                                          <p:attrName>style.visibility</p:attrName>
                                        </p:attrNameLst>
                                      </p:cBhvr>
                                      <p:to>
                                        <p:strVal val="hidden"/>
                                      </p:to>
                                    </p:set>
                                  </p:childTnLst>
                                </p:cTn>
                              </p:par>
                              <p:par>
                                <p:cTn id="89" presetID="2" presetClass="exit" presetSubtype="1" fill="hold" nodeType="withEffect">
                                  <p:stCondLst>
                                    <p:cond delay="0"/>
                                  </p:stCondLst>
                                  <p:childTnLst>
                                    <p:anim calcmode="lin" valueType="num">
                                      <p:cBhvr additive="base">
                                        <p:cTn id="90" dur="3000"/>
                                        <p:tgtEl>
                                          <p:spTgt spid="17"/>
                                        </p:tgtEl>
                                        <p:attrNameLst>
                                          <p:attrName>ppt_x</p:attrName>
                                        </p:attrNameLst>
                                      </p:cBhvr>
                                      <p:tavLst>
                                        <p:tav tm="0">
                                          <p:val>
                                            <p:strVal val="ppt_x"/>
                                          </p:val>
                                        </p:tav>
                                        <p:tav tm="100000">
                                          <p:val>
                                            <p:strVal val="ppt_x"/>
                                          </p:val>
                                        </p:tav>
                                      </p:tavLst>
                                    </p:anim>
                                    <p:anim calcmode="lin" valueType="num">
                                      <p:cBhvr additive="base">
                                        <p:cTn id="91" dur="3000"/>
                                        <p:tgtEl>
                                          <p:spTgt spid="17"/>
                                        </p:tgtEl>
                                        <p:attrNameLst>
                                          <p:attrName>ppt_y</p:attrName>
                                        </p:attrNameLst>
                                      </p:cBhvr>
                                      <p:tavLst>
                                        <p:tav tm="0">
                                          <p:val>
                                            <p:strVal val="ppt_y"/>
                                          </p:val>
                                        </p:tav>
                                        <p:tav tm="100000">
                                          <p:val>
                                            <p:strVal val="0-ppt_h/2"/>
                                          </p:val>
                                        </p:tav>
                                      </p:tavLst>
                                    </p:anim>
                                    <p:set>
                                      <p:cBhvr>
                                        <p:cTn id="92" dur="1" fill="hold">
                                          <p:stCondLst>
                                            <p:cond delay="2999"/>
                                          </p:stCondLst>
                                        </p:cTn>
                                        <p:tgtEl>
                                          <p:spTgt spid="17"/>
                                        </p:tgtEl>
                                        <p:attrNameLst>
                                          <p:attrName>style.visibility</p:attrName>
                                        </p:attrNameLst>
                                      </p:cBhvr>
                                      <p:to>
                                        <p:strVal val="hidden"/>
                                      </p:to>
                                    </p:set>
                                  </p:childTnLst>
                                </p:cTn>
                              </p:par>
                              <p:par>
                                <p:cTn id="93" presetID="16" presetClass="entr" presetSubtype="42" fill="hold" nodeType="with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barn(outHorizontal)">
                                      <p:cBhvr>
                                        <p:cTn id="95" dur="3000"/>
                                        <p:tgtEl>
                                          <p:spTgt spid="20"/>
                                        </p:tgtEl>
                                      </p:cBhvr>
                                    </p:animEffect>
                                  </p:childTnLst>
                                </p:cTn>
                              </p:par>
                              <p:par>
                                <p:cTn id="96" presetID="23" presetClass="entr" presetSubtype="272" fill="hold" nodeType="withEffect">
                                  <p:stCondLst>
                                    <p:cond delay="0"/>
                                  </p:stCondLst>
                                  <p:childTnLst>
                                    <p:set>
                                      <p:cBhvr>
                                        <p:cTn id="97" dur="1" fill="hold">
                                          <p:stCondLst>
                                            <p:cond delay="0"/>
                                          </p:stCondLst>
                                        </p:cTn>
                                        <p:tgtEl>
                                          <p:spTgt spid="20"/>
                                        </p:tgtEl>
                                        <p:attrNameLst>
                                          <p:attrName>style.visibility</p:attrName>
                                        </p:attrNameLst>
                                      </p:cBhvr>
                                      <p:to>
                                        <p:strVal val="visible"/>
                                      </p:to>
                                    </p:set>
                                    <p:anim calcmode="lin" valueType="num">
                                      <p:cBhvr>
                                        <p:cTn id="98" dur="3000" fill="hold"/>
                                        <p:tgtEl>
                                          <p:spTgt spid="20"/>
                                        </p:tgtEl>
                                        <p:attrNameLst>
                                          <p:attrName>ppt_w</p:attrName>
                                        </p:attrNameLst>
                                      </p:cBhvr>
                                      <p:tavLst>
                                        <p:tav tm="0">
                                          <p:val>
                                            <p:strVal val="2/3*#ppt_w"/>
                                          </p:val>
                                        </p:tav>
                                        <p:tav tm="100000">
                                          <p:val>
                                            <p:strVal val="#ppt_w"/>
                                          </p:val>
                                        </p:tav>
                                      </p:tavLst>
                                    </p:anim>
                                    <p:anim calcmode="lin" valueType="num">
                                      <p:cBhvr>
                                        <p:cTn id="99" dur="3000" fill="hold"/>
                                        <p:tgtEl>
                                          <p:spTgt spid="20"/>
                                        </p:tgtEl>
                                        <p:attrNameLst>
                                          <p:attrName>ppt_h</p:attrName>
                                        </p:attrNameLst>
                                      </p:cBhvr>
                                      <p:tavLst>
                                        <p:tav tm="0">
                                          <p:val>
                                            <p:strVal val="2/3*#ppt_h"/>
                                          </p:val>
                                        </p:tav>
                                        <p:tav tm="100000">
                                          <p:val>
                                            <p:strVal val="#ppt_h"/>
                                          </p:val>
                                        </p:tav>
                                      </p:tavLst>
                                    </p:anim>
                                  </p:childTnLst>
                                </p:cTn>
                              </p:par>
                            </p:childTnLst>
                          </p:cTn>
                        </p:par>
                        <p:par>
                          <p:cTn id="100" fill="hold" nodeType="afterGroup">
                            <p:stCondLst>
                              <p:cond delay="3000"/>
                            </p:stCondLst>
                            <p:childTnLst>
                              <p:par>
                                <p:cTn id="101" presetID="40" presetClass="entr" presetSubtype="0" fill="hold" grpId="0" nodeType="afterEffect">
                                  <p:stCondLst>
                                    <p:cond delay="0"/>
                                  </p:stCondLst>
                                  <p:iterate type="lt">
                                    <p:tmPct val="10000"/>
                                  </p:iterate>
                                  <p:childTnLst>
                                    <p:set>
                                      <p:cBhvr>
                                        <p:cTn id="102" dur="1" fill="hold">
                                          <p:stCondLst>
                                            <p:cond delay="0"/>
                                          </p:stCondLst>
                                        </p:cTn>
                                        <p:tgtEl>
                                          <p:spTgt spid="11"/>
                                        </p:tgtEl>
                                        <p:attrNameLst>
                                          <p:attrName>style.visibility</p:attrName>
                                        </p:attrNameLst>
                                      </p:cBhvr>
                                      <p:to>
                                        <p:strVal val="visible"/>
                                      </p:to>
                                    </p:set>
                                    <p:animEffect transition="in" filter="fade">
                                      <p:cBhvr>
                                        <p:cTn id="103" dur="1000"/>
                                        <p:tgtEl>
                                          <p:spTgt spid="11"/>
                                        </p:tgtEl>
                                      </p:cBhvr>
                                    </p:animEffect>
                                    <p:anim calcmode="lin" valueType="num">
                                      <p:cBhvr>
                                        <p:cTn id="104" dur="1000" fill="hold"/>
                                        <p:tgtEl>
                                          <p:spTgt spid="11"/>
                                        </p:tgtEl>
                                        <p:attrNameLst>
                                          <p:attrName>ppt_x</p:attrName>
                                        </p:attrNameLst>
                                      </p:cBhvr>
                                      <p:tavLst>
                                        <p:tav tm="0">
                                          <p:val>
                                            <p:strVal val="#ppt_x-.1"/>
                                          </p:val>
                                        </p:tav>
                                        <p:tav tm="100000">
                                          <p:val>
                                            <p:strVal val="#ppt_x"/>
                                          </p:val>
                                        </p:tav>
                                      </p:tavLst>
                                    </p:anim>
                                    <p:anim calcmode="lin" valueType="num">
                                      <p:cBhvr>
                                        <p:cTn id="10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p:cNvPicPr>
            <a:picLocks noChangeAspect="1"/>
          </p:cNvPicPr>
          <p:nvPr/>
        </p:nvPicPr>
        <p:blipFill>
          <a:blip r:embed="rId2" cstate="print"/>
          <a:srcRect r="87801"/>
          <a:stretch>
            <a:fillRect/>
          </a:stretch>
        </p:blipFill>
        <p:spPr bwMode="auto">
          <a:xfrm>
            <a:off x="0" y="0"/>
            <a:ext cx="1116013" cy="5715000"/>
          </a:xfrm>
          <a:prstGeom prst="rect">
            <a:avLst/>
          </a:prstGeom>
          <a:noFill/>
          <a:ln w="9525">
            <a:noFill/>
            <a:miter lim="800000"/>
            <a:headEnd/>
            <a:tailEnd/>
          </a:ln>
        </p:spPr>
      </p:pic>
      <p:pic>
        <p:nvPicPr>
          <p:cNvPr id="18" name="17 Imagen"/>
          <p:cNvPicPr>
            <a:picLocks noChangeAspect="1"/>
          </p:cNvPicPr>
          <p:nvPr/>
        </p:nvPicPr>
        <p:blipFill>
          <a:blip r:embed="rId2" cstate="print"/>
          <a:srcRect l="12199" r="75200"/>
          <a:stretch>
            <a:fillRect/>
          </a:stretch>
        </p:blipFill>
        <p:spPr bwMode="auto">
          <a:xfrm>
            <a:off x="1116013" y="0"/>
            <a:ext cx="1152525" cy="5715000"/>
          </a:xfrm>
          <a:prstGeom prst="rect">
            <a:avLst/>
          </a:prstGeom>
          <a:noFill/>
          <a:ln w="9525">
            <a:noFill/>
            <a:miter lim="800000"/>
            <a:headEnd/>
            <a:tailEnd/>
          </a:ln>
        </p:spPr>
      </p:pic>
      <p:pic>
        <p:nvPicPr>
          <p:cNvPr id="17" name="16 Imagen"/>
          <p:cNvPicPr>
            <a:picLocks noChangeAspect="1"/>
          </p:cNvPicPr>
          <p:nvPr/>
        </p:nvPicPr>
        <p:blipFill>
          <a:blip r:embed="rId2" cstate="print"/>
          <a:srcRect l="24013" r="62601"/>
          <a:stretch>
            <a:fillRect/>
          </a:stretch>
        </p:blipFill>
        <p:spPr bwMode="auto">
          <a:xfrm>
            <a:off x="2195513" y="0"/>
            <a:ext cx="1223962" cy="5715000"/>
          </a:xfrm>
          <a:prstGeom prst="rect">
            <a:avLst/>
          </a:prstGeom>
          <a:noFill/>
          <a:ln w="9525">
            <a:noFill/>
            <a:miter lim="800000"/>
            <a:headEnd/>
            <a:tailEnd/>
          </a:ln>
        </p:spPr>
      </p:pic>
      <p:pic>
        <p:nvPicPr>
          <p:cNvPr id="16" name="15 Imagen"/>
          <p:cNvPicPr>
            <a:picLocks noChangeAspect="1"/>
          </p:cNvPicPr>
          <p:nvPr/>
        </p:nvPicPr>
        <p:blipFill>
          <a:blip r:embed="rId2" cstate="print"/>
          <a:srcRect l="36613" r="50000"/>
          <a:stretch>
            <a:fillRect/>
          </a:stretch>
        </p:blipFill>
        <p:spPr bwMode="auto">
          <a:xfrm>
            <a:off x="3348038" y="0"/>
            <a:ext cx="1223962" cy="5715000"/>
          </a:xfrm>
          <a:prstGeom prst="rect">
            <a:avLst/>
          </a:prstGeom>
          <a:noFill/>
          <a:ln w="9525">
            <a:noFill/>
            <a:miter lim="800000"/>
            <a:headEnd/>
            <a:tailEnd/>
          </a:ln>
        </p:spPr>
      </p:pic>
      <p:pic>
        <p:nvPicPr>
          <p:cNvPr id="15" name="14 Imagen"/>
          <p:cNvPicPr>
            <a:picLocks noChangeAspect="1"/>
          </p:cNvPicPr>
          <p:nvPr/>
        </p:nvPicPr>
        <p:blipFill>
          <a:blip r:embed="rId2" cstate="print"/>
          <a:srcRect l="49213" r="38187"/>
          <a:stretch>
            <a:fillRect/>
          </a:stretch>
        </p:blipFill>
        <p:spPr bwMode="auto">
          <a:xfrm>
            <a:off x="4500563" y="0"/>
            <a:ext cx="1150937" cy="5715000"/>
          </a:xfrm>
          <a:prstGeom prst="rect">
            <a:avLst/>
          </a:prstGeom>
          <a:noFill/>
          <a:ln w="9525">
            <a:noFill/>
            <a:miter lim="800000"/>
            <a:headEnd/>
            <a:tailEnd/>
          </a:ln>
        </p:spPr>
      </p:pic>
      <p:pic>
        <p:nvPicPr>
          <p:cNvPr id="14" name="13 Imagen"/>
          <p:cNvPicPr>
            <a:picLocks noChangeAspect="1"/>
          </p:cNvPicPr>
          <p:nvPr/>
        </p:nvPicPr>
        <p:blipFill>
          <a:blip r:embed="rId2" cstate="print"/>
          <a:srcRect l="61813" r="25586"/>
          <a:stretch>
            <a:fillRect/>
          </a:stretch>
        </p:blipFill>
        <p:spPr bwMode="auto">
          <a:xfrm>
            <a:off x="5651500" y="0"/>
            <a:ext cx="1152525" cy="5715000"/>
          </a:xfrm>
          <a:prstGeom prst="rect">
            <a:avLst/>
          </a:prstGeom>
          <a:noFill/>
          <a:ln w="9525">
            <a:noFill/>
            <a:miter lim="800000"/>
            <a:headEnd/>
            <a:tailEnd/>
          </a:ln>
        </p:spPr>
      </p:pic>
      <p:pic>
        <p:nvPicPr>
          <p:cNvPr id="13" name="12 Imagen"/>
          <p:cNvPicPr>
            <a:picLocks noChangeAspect="1"/>
          </p:cNvPicPr>
          <p:nvPr/>
        </p:nvPicPr>
        <p:blipFill>
          <a:blip r:embed="rId2" cstate="print"/>
          <a:srcRect l="74413" r="12201"/>
          <a:stretch>
            <a:fillRect/>
          </a:stretch>
        </p:blipFill>
        <p:spPr bwMode="auto">
          <a:xfrm>
            <a:off x="6804025" y="0"/>
            <a:ext cx="1223963" cy="5715000"/>
          </a:xfrm>
          <a:prstGeom prst="rect">
            <a:avLst/>
          </a:prstGeom>
          <a:noFill/>
          <a:ln w="9525">
            <a:noFill/>
            <a:miter lim="800000"/>
            <a:headEnd/>
            <a:tailEnd/>
          </a:ln>
        </p:spPr>
      </p:pic>
      <p:pic>
        <p:nvPicPr>
          <p:cNvPr id="2" name="1 Imagen"/>
          <p:cNvPicPr>
            <a:picLocks noChangeAspect="1"/>
          </p:cNvPicPr>
          <p:nvPr/>
        </p:nvPicPr>
        <p:blipFill>
          <a:blip r:embed="rId2" cstate="print"/>
          <a:srcRect l="87801"/>
          <a:stretch>
            <a:fillRect/>
          </a:stretch>
        </p:blipFill>
        <p:spPr bwMode="auto">
          <a:xfrm>
            <a:off x="8027988" y="0"/>
            <a:ext cx="1116012" cy="5715000"/>
          </a:xfrm>
          <a:prstGeom prst="rect">
            <a:avLst/>
          </a:prstGeom>
          <a:noFill/>
          <a:ln w="9525">
            <a:noFill/>
            <a:miter lim="800000"/>
            <a:headEnd/>
            <a:tailEnd/>
          </a:ln>
        </p:spPr>
      </p:pic>
      <p:sp>
        <p:nvSpPr>
          <p:cNvPr id="11" name="10 Rectángulo"/>
          <p:cNvSpPr/>
          <p:nvPr/>
        </p:nvSpPr>
        <p:spPr>
          <a:xfrm>
            <a:off x="0" y="0"/>
            <a:ext cx="9144000" cy="5715000"/>
          </a:xfrm>
          <a:prstGeom prst="rect">
            <a:avLst/>
          </a:prstGeom>
          <a:solidFill>
            <a:srgbClr val="960000">
              <a:alpha val="60000"/>
            </a:srgbClr>
          </a:soli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anchor="ctr"/>
          <a:lstStyle/>
          <a:p>
            <a:pPr algn="ctr"/>
            <a:endParaRPr lang="es-ES">
              <a:solidFill>
                <a:srgbClr val="FFFFFF"/>
              </a:solidFill>
              <a:cs typeface="Arial" charset="0"/>
            </a:endParaRPr>
          </a:p>
        </p:txBody>
      </p:sp>
      <p:sp>
        <p:nvSpPr>
          <p:cNvPr id="12" name="Rectangle 2"/>
          <p:cNvSpPr>
            <a:spLocks noChangeArrowheads="1"/>
          </p:cNvSpPr>
          <p:nvPr/>
        </p:nvSpPr>
        <p:spPr bwMode="auto">
          <a:xfrm>
            <a:off x="1116013" y="5068779"/>
            <a:ext cx="6571030" cy="646331"/>
          </a:xfrm>
          <a:prstGeom prst="rect">
            <a:avLst/>
          </a:prstGeom>
          <a:noFill/>
          <a:ln w="9525">
            <a:noFill/>
            <a:miter lim="800000"/>
            <a:headEnd/>
            <a:tailEnd/>
          </a:ln>
          <a:effectLst>
            <a:prstShdw prst="shdw17" dist="17961" dir="2700000">
              <a:schemeClr val="accent1">
                <a:gamma/>
                <a:shade val="60000"/>
                <a:invGamma/>
              </a:schemeClr>
            </a:prstShdw>
          </a:effectLst>
        </p:spPr>
        <p:txBody>
          <a:bodyPr wrap="none" anchor="ctr">
            <a:spAutoFit/>
          </a:bodyPr>
          <a:lstStyle/>
          <a:p>
            <a:pPr eaLnBrk="0" hangingPunct="0"/>
            <a:r>
              <a:rPr lang="es-ES" i="1" dirty="0">
                <a:effectLst>
                  <a:glow rad="101600">
                    <a:srgbClr val="C00000">
                      <a:alpha val="60000"/>
                    </a:srgbClr>
                  </a:glow>
                  <a:outerShdw blurRad="38100" dist="38100" dir="2700000" algn="tl">
                    <a:srgbClr val="1F497D"/>
                  </a:outerShdw>
                </a:effectLst>
                <a:cs typeface="Times New Roman" pitchFamily="18" charset="0"/>
              </a:rPr>
              <a:t>En España, el azafrán es ingrediente imprescindible en platos </a:t>
            </a:r>
          </a:p>
          <a:p>
            <a:pPr eaLnBrk="0" hangingPunct="0"/>
            <a:r>
              <a:rPr lang="es-ES" i="1" dirty="0">
                <a:effectLst>
                  <a:glow rad="101600">
                    <a:srgbClr val="C00000">
                      <a:alpha val="60000"/>
                    </a:srgbClr>
                  </a:glow>
                  <a:outerShdw blurRad="38100" dist="38100" dir="2700000" algn="tl">
                    <a:srgbClr val="1F497D"/>
                  </a:outerShdw>
                </a:effectLst>
                <a:cs typeface="Times New Roman" pitchFamily="18" charset="0"/>
              </a:rPr>
              <a:t>tan famosos como la paella, la fabada o el pote gallego.</a:t>
            </a:r>
            <a:endParaRPr lang="es-ES" i="1" dirty="0">
              <a:effectLst>
                <a:glow rad="101600">
                  <a:srgbClr val="C00000">
                    <a:alpha val="60000"/>
                  </a:srgbClr>
                </a:glow>
                <a:outerShdw blurRad="38100" dist="38100" dir="2700000" algn="tl">
                  <a:srgbClr val="1F497D"/>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1000">
        <p14:prism isContent="1"/>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5000"/>
                                        <p:tgtEl>
                                          <p:spTgt spid="11"/>
                                        </p:tgtEl>
                                      </p:cBhvr>
                                    </p:animEffect>
                                    <p:set>
                                      <p:cBhvr>
                                        <p:cTn id="7" dur="1" fill="hold">
                                          <p:stCondLst>
                                            <p:cond delay="4999"/>
                                          </p:stCondLst>
                                        </p:cTn>
                                        <p:tgtEl>
                                          <p:spTgt spid="11"/>
                                        </p:tgtEl>
                                        <p:attrNameLst>
                                          <p:attrName>style.visibility</p:attrName>
                                        </p:attrNameLst>
                                      </p:cBhvr>
                                      <p:to>
                                        <p:strVal val="hidden"/>
                                      </p:to>
                                    </p:set>
                                  </p:childTnLst>
                                </p:cTn>
                              </p:par>
                              <p:par>
                                <p:cTn id="8" presetID="54" presetClass="entr" presetSubtype="0" accel="100000" fill="hold" nodeType="withEffect">
                                  <p:stCondLst>
                                    <p:cond delay="500"/>
                                  </p:stCondLst>
                                  <p:childTnLst>
                                    <p:set>
                                      <p:cBhvr>
                                        <p:cTn id="9" dur="1" fill="hold">
                                          <p:stCondLst>
                                            <p:cond delay="0"/>
                                          </p:stCondLst>
                                        </p:cTn>
                                        <p:tgtEl>
                                          <p:spTgt spid="19"/>
                                        </p:tgtEl>
                                        <p:attrNameLst>
                                          <p:attrName>style.visibility</p:attrName>
                                        </p:attrNameLst>
                                      </p:cBhvr>
                                      <p:to>
                                        <p:strVal val="visible"/>
                                      </p:to>
                                    </p:set>
                                    <p:anim calcmode="lin" valueType="num">
                                      <p:cBhvr>
                                        <p:cTn id="10" dur="3000" fill="hold"/>
                                        <p:tgtEl>
                                          <p:spTgt spid="19"/>
                                        </p:tgtEl>
                                        <p:attrNameLst>
                                          <p:attrName>ppt_w</p:attrName>
                                        </p:attrNameLst>
                                      </p:cBhvr>
                                      <p:tavLst>
                                        <p:tav tm="0">
                                          <p:val>
                                            <p:strVal val="#ppt_w*0.05"/>
                                          </p:val>
                                        </p:tav>
                                        <p:tav tm="100000">
                                          <p:val>
                                            <p:strVal val="#ppt_w"/>
                                          </p:val>
                                        </p:tav>
                                      </p:tavLst>
                                    </p:anim>
                                    <p:anim calcmode="lin" valueType="num">
                                      <p:cBhvr>
                                        <p:cTn id="11" dur="3000" fill="hold"/>
                                        <p:tgtEl>
                                          <p:spTgt spid="19"/>
                                        </p:tgtEl>
                                        <p:attrNameLst>
                                          <p:attrName>ppt_h</p:attrName>
                                        </p:attrNameLst>
                                      </p:cBhvr>
                                      <p:tavLst>
                                        <p:tav tm="0">
                                          <p:val>
                                            <p:strVal val="#ppt_h"/>
                                          </p:val>
                                        </p:tav>
                                        <p:tav tm="100000">
                                          <p:val>
                                            <p:strVal val="#ppt_h"/>
                                          </p:val>
                                        </p:tav>
                                      </p:tavLst>
                                    </p:anim>
                                    <p:anim calcmode="lin" valueType="num">
                                      <p:cBhvr>
                                        <p:cTn id="12" dur="3000" fill="hold"/>
                                        <p:tgtEl>
                                          <p:spTgt spid="19"/>
                                        </p:tgtEl>
                                        <p:attrNameLst>
                                          <p:attrName>ppt_x</p:attrName>
                                        </p:attrNameLst>
                                      </p:cBhvr>
                                      <p:tavLst>
                                        <p:tav tm="0">
                                          <p:val>
                                            <p:strVal val="#ppt_x-.2"/>
                                          </p:val>
                                        </p:tav>
                                        <p:tav tm="100000">
                                          <p:val>
                                            <p:strVal val="#ppt_x"/>
                                          </p:val>
                                        </p:tav>
                                      </p:tavLst>
                                    </p:anim>
                                    <p:anim calcmode="lin" valueType="num">
                                      <p:cBhvr>
                                        <p:cTn id="13" dur="3000" fill="hold"/>
                                        <p:tgtEl>
                                          <p:spTgt spid="19"/>
                                        </p:tgtEl>
                                        <p:attrNameLst>
                                          <p:attrName>ppt_y</p:attrName>
                                        </p:attrNameLst>
                                      </p:cBhvr>
                                      <p:tavLst>
                                        <p:tav tm="0">
                                          <p:val>
                                            <p:strVal val="#ppt_y"/>
                                          </p:val>
                                        </p:tav>
                                        <p:tav tm="100000">
                                          <p:val>
                                            <p:strVal val="#ppt_y"/>
                                          </p:val>
                                        </p:tav>
                                      </p:tavLst>
                                    </p:anim>
                                    <p:animEffect transition="in" filter="fade">
                                      <p:cBhvr>
                                        <p:cTn id="14" dur="3000"/>
                                        <p:tgtEl>
                                          <p:spTgt spid="19"/>
                                        </p:tgtEl>
                                      </p:cBhvr>
                                    </p:animEffect>
                                  </p:childTnLst>
                                </p:cTn>
                              </p:par>
                              <p:par>
                                <p:cTn id="15" presetID="54" presetClass="entr" presetSubtype="0" accel="100000" fill="hold" nodeType="withEffect">
                                  <p:stCondLst>
                                    <p:cond delay="800"/>
                                  </p:stCondLst>
                                  <p:childTnLst>
                                    <p:set>
                                      <p:cBhvr>
                                        <p:cTn id="16" dur="1" fill="hold">
                                          <p:stCondLst>
                                            <p:cond delay="0"/>
                                          </p:stCondLst>
                                        </p:cTn>
                                        <p:tgtEl>
                                          <p:spTgt spid="18"/>
                                        </p:tgtEl>
                                        <p:attrNameLst>
                                          <p:attrName>style.visibility</p:attrName>
                                        </p:attrNameLst>
                                      </p:cBhvr>
                                      <p:to>
                                        <p:strVal val="visible"/>
                                      </p:to>
                                    </p:set>
                                    <p:anim calcmode="lin" valueType="num">
                                      <p:cBhvr>
                                        <p:cTn id="17" dur="3000" fill="hold"/>
                                        <p:tgtEl>
                                          <p:spTgt spid="18"/>
                                        </p:tgtEl>
                                        <p:attrNameLst>
                                          <p:attrName>ppt_w</p:attrName>
                                        </p:attrNameLst>
                                      </p:cBhvr>
                                      <p:tavLst>
                                        <p:tav tm="0">
                                          <p:val>
                                            <p:strVal val="#ppt_w*0.05"/>
                                          </p:val>
                                        </p:tav>
                                        <p:tav tm="100000">
                                          <p:val>
                                            <p:strVal val="#ppt_w"/>
                                          </p:val>
                                        </p:tav>
                                      </p:tavLst>
                                    </p:anim>
                                    <p:anim calcmode="lin" valueType="num">
                                      <p:cBhvr>
                                        <p:cTn id="18" dur="3000" fill="hold"/>
                                        <p:tgtEl>
                                          <p:spTgt spid="18"/>
                                        </p:tgtEl>
                                        <p:attrNameLst>
                                          <p:attrName>ppt_h</p:attrName>
                                        </p:attrNameLst>
                                      </p:cBhvr>
                                      <p:tavLst>
                                        <p:tav tm="0">
                                          <p:val>
                                            <p:strVal val="#ppt_h"/>
                                          </p:val>
                                        </p:tav>
                                        <p:tav tm="100000">
                                          <p:val>
                                            <p:strVal val="#ppt_h"/>
                                          </p:val>
                                        </p:tav>
                                      </p:tavLst>
                                    </p:anim>
                                    <p:anim calcmode="lin" valueType="num">
                                      <p:cBhvr>
                                        <p:cTn id="19" dur="3000" fill="hold"/>
                                        <p:tgtEl>
                                          <p:spTgt spid="18"/>
                                        </p:tgtEl>
                                        <p:attrNameLst>
                                          <p:attrName>ppt_x</p:attrName>
                                        </p:attrNameLst>
                                      </p:cBhvr>
                                      <p:tavLst>
                                        <p:tav tm="0">
                                          <p:val>
                                            <p:strVal val="#ppt_x-.2"/>
                                          </p:val>
                                        </p:tav>
                                        <p:tav tm="100000">
                                          <p:val>
                                            <p:strVal val="#ppt_x"/>
                                          </p:val>
                                        </p:tav>
                                      </p:tavLst>
                                    </p:anim>
                                    <p:anim calcmode="lin" valueType="num">
                                      <p:cBhvr>
                                        <p:cTn id="20" dur="3000" fill="hold"/>
                                        <p:tgtEl>
                                          <p:spTgt spid="18"/>
                                        </p:tgtEl>
                                        <p:attrNameLst>
                                          <p:attrName>ppt_y</p:attrName>
                                        </p:attrNameLst>
                                      </p:cBhvr>
                                      <p:tavLst>
                                        <p:tav tm="0">
                                          <p:val>
                                            <p:strVal val="#ppt_y"/>
                                          </p:val>
                                        </p:tav>
                                        <p:tav tm="100000">
                                          <p:val>
                                            <p:strVal val="#ppt_y"/>
                                          </p:val>
                                        </p:tav>
                                      </p:tavLst>
                                    </p:anim>
                                    <p:animEffect transition="in" filter="fade">
                                      <p:cBhvr>
                                        <p:cTn id="21" dur="3000"/>
                                        <p:tgtEl>
                                          <p:spTgt spid="18"/>
                                        </p:tgtEl>
                                      </p:cBhvr>
                                    </p:animEffect>
                                  </p:childTnLst>
                                </p:cTn>
                              </p:par>
                              <p:par>
                                <p:cTn id="22" presetID="54" presetClass="entr" presetSubtype="0" accel="100000" fill="hold" nodeType="withEffect">
                                  <p:stCondLst>
                                    <p:cond delay="1100"/>
                                  </p:stCondLst>
                                  <p:childTnLst>
                                    <p:set>
                                      <p:cBhvr>
                                        <p:cTn id="23" dur="1" fill="hold">
                                          <p:stCondLst>
                                            <p:cond delay="0"/>
                                          </p:stCondLst>
                                        </p:cTn>
                                        <p:tgtEl>
                                          <p:spTgt spid="17"/>
                                        </p:tgtEl>
                                        <p:attrNameLst>
                                          <p:attrName>style.visibility</p:attrName>
                                        </p:attrNameLst>
                                      </p:cBhvr>
                                      <p:to>
                                        <p:strVal val="visible"/>
                                      </p:to>
                                    </p:set>
                                    <p:anim calcmode="lin" valueType="num">
                                      <p:cBhvr>
                                        <p:cTn id="24" dur="3000" fill="hold"/>
                                        <p:tgtEl>
                                          <p:spTgt spid="17"/>
                                        </p:tgtEl>
                                        <p:attrNameLst>
                                          <p:attrName>ppt_w</p:attrName>
                                        </p:attrNameLst>
                                      </p:cBhvr>
                                      <p:tavLst>
                                        <p:tav tm="0">
                                          <p:val>
                                            <p:strVal val="#ppt_w*0.05"/>
                                          </p:val>
                                        </p:tav>
                                        <p:tav tm="100000">
                                          <p:val>
                                            <p:strVal val="#ppt_w"/>
                                          </p:val>
                                        </p:tav>
                                      </p:tavLst>
                                    </p:anim>
                                    <p:anim calcmode="lin" valueType="num">
                                      <p:cBhvr>
                                        <p:cTn id="25" dur="3000" fill="hold"/>
                                        <p:tgtEl>
                                          <p:spTgt spid="17"/>
                                        </p:tgtEl>
                                        <p:attrNameLst>
                                          <p:attrName>ppt_h</p:attrName>
                                        </p:attrNameLst>
                                      </p:cBhvr>
                                      <p:tavLst>
                                        <p:tav tm="0">
                                          <p:val>
                                            <p:strVal val="#ppt_h"/>
                                          </p:val>
                                        </p:tav>
                                        <p:tav tm="100000">
                                          <p:val>
                                            <p:strVal val="#ppt_h"/>
                                          </p:val>
                                        </p:tav>
                                      </p:tavLst>
                                    </p:anim>
                                    <p:anim calcmode="lin" valueType="num">
                                      <p:cBhvr>
                                        <p:cTn id="26" dur="3000" fill="hold"/>
                                        <p:tgtEl>
                                          <p:spTgt spid="17"/>
                                        </p:tgtEl>
                                        <p:attrNameLst>
                                          <p:attrName>ppt_x</p:attrName>
                                        </p:attrNameLst>
                                      </p:cBhvr>
                                      <p:tavLst>
                                        <p:tav tm="0">
                                          <p:val>
                                            <p:strVal val="#ppt_x-.2"/>
                                          </p:val>
                                        </p:tav>
                                        <p:tav tm="100000">
                                          <p:val>
                                            <p:strVal val="#ppt_x"/>
                                          </p:val>
                                        </p:tav>
                                      </p:tavLst>
                                    </p:anim>
                                    <p:anim calcmode="lin" valueType="num">
                                      <p:cBhvr>
                                        <p:cTn id="27" dur="3000" fill="hold"/>
                                        <p:tgtEl>
                                          <p:spTgt spid="17"/>
                                        </p:tgtEl>
                                        <p:attrNameLst>
                                          <p:attrName>ppt_y</p:attrName>
                                        </p:attrNameLst>
                                      </p:cBhvr>
                                      <p:tavLst>
                                        <p:tav tm="0">
                                          <p:val>
                                            <p:strVal val="#ppt_y"/>
                                          </p:val>
                                        </p:tav>
                                        <p:tav tm="100000">
                                          <p:val>
                                            <p:strVal val="#ppt_y"/>
                                          </p:val>
                                        </p:tav>
                                      </p:tavLst>
                                    </p:anim>
                                    <p:animEffect transition="in" filter="fade">
                                      <p:cBhvr>
                                        <p:cTn id="28" dur="3000"/>
                                        <p:tgtEl>
                                          <p:spTgt spid="17"/>
                                        </p:tgtEl>
                                      </p:cBhvr>
                                    </p:animEffect>
                                  </p:childTnLst>
                                </p:cTn>
                              </p:par>
                              <p:par>
                                <p:cTn id="29" presetID="54" presetClass="entr" presetSubtype="0" accel="100000" fill="hold" nodeType="withEffect">
                                  <p:stCondLst>
                                    <p:cond delay="1400"/>
                                  </p:stCondLst>
                                  <p:childTnLst>
                                    <p:set>
                                      <p:cBhvr>
                                        <p:cTn id="30" dur="1" fill="hold">
                                          <p:stCondLst>
                                            <p:cond delay="0"/>
                                          </p:stCondLst>
                                        </p:cTn>
                                        <p:tgtEl>
                                          <p:spTgt spid="16"/>
                                        </p:tgtEl>
                                        <p:attrNameLst>
                                          <p:attrName>style.visibility</p:attrName>
                                        </p:attrNameLst>
                                      </p:cBhvr>
                                      <p:to>
                                        <p:strVal val="visible"/>
                                      </p:to>
                                    </p:set>
                                    <p:anim calcmode="lin" valueType="num">
                                      <p:cBhvr>
                                        <p:cTn id="31" dur="3000" fill="hold"/>
                                        <p:tgtEl>
                                          <p:spTgt spid="16"/>
                                        </p:tgtEl>
                                        <p:attrNameLst>
                                          <p:attrName>ppt_w</p:attrName>
                                        </p:attrNameLst>
                                      </p:cBhvr>
                                      <p:tavLst>
                                        <p:tav tm="0">
                                          <p:val>
                                            <p:strVal val="#ppt_w*0.05"/>
                                          </p:val>
                                        </p:tav>
                                        <p:tav tm="100000">
                                          <p:val>
                                            <p:strVal val="#ppt_w"/>
                                          </p:val>
                                        </p:tav>
                                      </p:tavLst>
                                    </p:anim>
                                    <p:anim calcmode="lin" valueType="num">
                                      <p:cBhvr>
                                        <p:cTn id="32" dur="3000" fill="hold"/>
                                        <p:tgtEl>
                                          <p:spTgt spid="16"/>
                                        </p:tgtEl>
                                        <p:attrNameLst>
                                          <p:attrName>ppt_h</p:attrName>
                                        </p:attrNameLst>
                                      </p:cBhvr>
                                      <p:tavLst>
                                        <p:tav tm="0">
                                          <p:val>
                                            <p:strVal val="#ppt_h"/>
                                          </p:val>
                                        </p:tav>
                                        <p:tav tm="100000">
                                          <p:val>
                                            <p:strVal val="#ppt_h"/>
                                          </p:val>
                                        </p:tav>
                                      </p:tavLst>
                                    </p:anim>
                                    <p:anim calcmode="lin" valueType="num">
                                      <p:cBhvr>
                                        <p:cTn id="33" dur="3000" fill="hold"/>
                                        <p:tgtEl>
                                          <p:spTgt spid="16"/>
                                        </p:tgtEl>
                                        <p:attrNameLst>
                                          <p:attrName>ppt_x</p:attrName>
                                        </p:attrNameLst>
                                      </p:cBhvr>
                                      <p:tavLst>
                                        <p:tav tm="0">
                                          <p:val>
                                            <p:strVal val="#ppt_x-.2"/>
                                          </p:val>
                                        </p:tav>
                                        <p:tav tm="100000">
                                          <p:val>
                                            <p:strVal val="#ppt_x"/>
                                          </p:val>
                                        </p:tav>
                                      </p:tavLst>
                                    </p:anim>
                                    <p:anim calcmode="lin" valueType="num">
                                      <p:cBhvr>
                                        <p:cTn id="34" dur="3000" fill="hold"/>
                                        <p:tgtEl>
                                          <p:spTgt spid="16"/>
                                        </p:tgtEl>
                                        <p:attrNameLst>
                                          <p:attrName>ppt_y</p:attrName>
                                        </p:attrNameLst>
                                      </p:cBhvr>
                                      <p:tavLst>
                                        <p:tav tm="0">
                                          <p:val>
                                            <p:strVal val="#ppt_y"/>
                                          </p:val>
                                        </p:tav>
                                        <p:tav tm="100000">
                                          <p:val>
                                            <p:strVal val="#ppt_y"/>
                                          </p:val>
                                        </p:tav>
                                      </p:tavLst>
                                    </p:anim>
                                    <p:animEffect transition="in" filter="fade">
                                      <p:cBhvr>
                                        <p:cTn id="35" dur="3000"/>
                                        <p:tgtEl>
                                          <p:spTgt spid="16"/>
                                        </p:tgtEl>
                                      </p:cBhvr>
                                    </p:animEffect>
                                  </p:childTnLst>
                                </p:cTn>
                              </p:par>
                              <p:par>
                                <p:cTn id="36" presetID="54" presetClass="entr" presetSubtype="0" accel="100000" fill="hold" nodeType="withEffect">
                                  <p:stCondLst>
                                    <p:cond delay="1700"/>
                                  </p:stCondLst>
                                  <p:childTnLst>
                                    <p:set>
                                      <p:cBhvr>
                                        <p:cTn id="37" dur="1" fill="hold">
                                          <p:stCondLst>
                                            <p:cond delay="0"/>
                                          </p:stCondLst>
                                        </p:cTn>
                                        <p:tgtEl>
                                          <p:spTgt spid="15"/>
                                        </p:tgtEl>
                                        <p:attrNameLst>
                                          <p:attrName>style.visibility</p:attrName>
                                        </p:attrNameLst>
                                      </p:cBhvr>
                                      <p:to>
                                        <p:strVal val="visible"/>
                                      </p:to>
                                    </p:set>
                                    <p:anim calcmode="lin" valueType="num">
                                      <p:cBhvr>
                                        <p:cTn id="38" dur="3000" fill="hold"/>
                                        <p:tgtEl>
                                          <p:spTgt spid="15"/>
                                        </p:tgtEl>
                                        <p:attrNameLst>
                                          <p:attrName>ppt_w</p:attrName>
                                        </p:attrNameLst>
                                      </p:cBhvr>
                                      <p:tavLst>
                                        <p:tav tm="0">
                                          <p:val>
                                            <p:strVal val="#ppt_w*0.05"/>
                                          </p:val>
                                        </p:tav>
                                        <p:tav tm="100000">
                                          <p:val>
                                            <p:strVal val="#ppt_w"/>
                                          </p:val>
                                        </p:tav>
                                      </p:tavLst>
                                    </p:anim>
                                    <p:anim calcmode="lin" valueType="num">
                                      <p:cBhvr>
                                        <p:cTn id="39" dur="3000" fill="hold"/>
                                        <p:tgtEl>
                                          <p:spTgt spid="15"/>
                                        </p:tgtEl>
                                        <p:attrNameLst>
                                          <p:attrName>ppt_h</p:attrName>
                                        </p:attrNameLst>
                                      </p:cBhvr>
                                      <p:tavLst>
                                        <p:tav tm="0">
                                          <p:val>
                                            <p:strVal val="#ppt_h"/>
                                          </p:val>
                                        </p:tav>
                                        <p:tav tm="100000">
                                          <p:val>
                                            <p:strVal val="#ppt_h"/>
                                          </p:val>
                                        </p:tav>
                                      </p:tavLst>
                                    </p:anim>
                                    <p:anim calcmode="lin" valueType="num">
                                      <p:cBhvr>
                                        <p:cTn id="40" dur="3000" fill="hold"/>
                                        <p:tgtEl>
                                          <p:spTgt spid="15"/>
                                        </p:tgtEl>
                                        <p:attrNameLst>
                                          <p:attrName>ppt_x</p:attrName>
                                        </p:attrNameLst>
                                      </p:cBhvr>
                                      <p:tavLst>
                                        <p:tav tm="0">
                                          <p:val>
                                            <p:strVal val="#ppt_x-.2"/>
                                          </p:val>
                                        </p:tav>
                                        <p:tav tm="100000">
                                          <p:val>
                                            <p:strVal val="#ppt_x"/>
                                          </p:val>
                                        </p:tav>
                                      </p:tavLst>
                                    </p:anim>
                                    <p:anim calcmode="lin" valueType="num">
                                      <p:cBhvr>
                                        <p:cTn id="41" dur="3000" fill="hold"/>
                                        <p:tgtEl>
                                          <p:spTgt spid="15"/>
                                        </p:tgtEl>
                                        <p:attrNameLst>
                                          <p:attrName>ppt_y</p:attrName>
                                        </p:attrNameLst>
                                      </p:cBhvr>
                                      <p:tavLst>
                                        <p:tav tm="0">
                                          <p:val>
                                            <p:strVal val="#ppt_y"/>
                                          </p:val>
                                        </p:tav>
                                        <p:tav tm="100000">
                                          <p:val>
                                            <p:strVal val="#ppt_y"/>
                                          </p:val>
                                        </p:tav>
                                      </p:tavLst>
                                    </p:anim>
                                    <p:animEffect transition="in" filter="fade">
                                      <p:cBhvr>
                                        <p:cTn id="42" dur="3000"/>
                                        <p:tgtEl>
                                          <p:spTgt spid="15"/>
                                        </p:tgtEl>
                                      </p:cBhvr>
                                    </p:animEffect>
                                  </p:childTnLst>
                                </p:cTn>
                              </p:par>
                              <p:par>
                                <p:cTn id="43" presetID="54" presetClass="entr" presetSubtype="0" accel="100000" fill="hold" nodeType="withEffect">
                                  <p:stCondLst>
                                    <p:cond delay="2000"/>
                                  </p:stCondLst>
                                  <p:childTnLst>
                                    <p:set>
                                      <p:cBhvr>
                                        <p:cTn id="44" dur="1" fill="hold">
                                          <p:stCondLst>
                                            <p:cond delay="0"/>
                                          </p:stCondLst>
                                        </p:cTn>
                                        <p:tgtEl>
                                          <p:spTgt spid="14"/>
                                        </p:tgtEl>
                                        <p:attrNameLst>
                                          <p:attrName>style.visibility</p:attrName>
                                        </p:attrNameLst>
                                      </p:cBhvr>
                                      <p:to>
                                        <p:strVal val="visible"/>
                                      </p:to>
                                    </p:set>
                                    <p:anim calcmode="lin" valueType="num">
                                      <p:cBhvr>
                                        <p:cTn id="45" dur="3000" fill="hold"/>
                                        <p:tgtEl>
                                          <p:spTgt spid="14"/>
                                        </p:tgtEl>
                                        <p:attrNameLst>
                                          <p:attrName>ppt_w</p:attrName>
                                        </p:attrNameLst>
                                      </p:cBhvr>
                                      <p:tavLst>
                                        <p:tav tm="0">
                                          <p:val>
                                            <p:strVal val="#ppt_w*0.05"/>
                                          </p:val>
                                        </p:tav>
                                        <p:tav tm="100000">
                                          <p:val>
                                            <p:strVal val="#ppt_w"/>
                                          </p:val>
                                        </p:tav>
                                      </p:tavLst>
                                    </p:anim>
                                    <p:anim calcmode="lin" valueType="num">
                                      <p:cBhvr>
                                        <p:cTn id="46" dur="3000" fill="hold"/>
                                        <p:tgtEl>
                                          <p:spTgt spid="14"/>
                                        </p:tgtEl>
                                        <p:attrNameLst>
                                          <p:attrName>ppt_h</p:attrName>
                                        </p:attrNameLst>
                                      </p:cBhvr>
                                      <p:tavLst>
                                        <p:tav tm="0">
                                          <p:val>
                                            <p:strVal val="#ppt_h"/>
                                          </p:val>
                                        </p:tav>
                                        <p:tav tm="100000">
                                          <p:val>
                                            <p:strVal val="#ppt_h"/>
                                          </p:val>
                                        </p:tav>
                                      </p:tavLst>
                                    </p:anim>
                                    <p:anim calcmode="lin" valueType="num">
                                      <p:cBhvr>
                                        <p:cTn id="47" dur="3000" fill="hold"/>
                                        <p:tgtEl>
                                          <p:spTgt spid="14"/>
                                        </p:tgtEl>
                                        <p:attrNameLst>
                                          <p:attrName>ppt_x</p:attrName>
                                        </p:attrNameLst>
                                      </p:cBhvr>
                                      <p:tavLst>
                                        <p:tav tm="0">
                                          <p:val>
                                            <p:strVal val="#ppt_x-.2"/>
                                          </p:val>
                                        </p:tav>
                                        <p:tav tm="100000">
                                          <p:val>
                                            <p:strVal val="#ppt_x"/>
                                          </p:val>
                                        </p:tav>
                                      </p:tavLst>
                                    </p:anim>
                                    <p:anim calcmode="lin" valueType="num">
                                      <p:cBhvr>
                                        <p:cTn id="48" dur="3000" fill="hold"/>
                                        <p:tgtEl>
                                          <p:spTgt spid="14"/>
                                        </p:tgtEl>
                                        <p:attrNameLst>
                                          <p:attrName>ppt_y</p:attrName>
                                        </p:attrNameLst>
                                      </p:cBhvr>
                                      <p:tavLst>
                                        <p:tav tm="0">
                                          <p:val>
                                            <p:strVal val="#ppt_y"/>
                                          </p:val>
                                        </p:tav>
                                        <p:tav tm="100000">
                                          <p:val>
                                            <p:strVal val="#ppt_y"/>
                                          </p:val>
                                        </p:tav>
                                      </p:tavLst>
                                    </p:anim>
                                    <p:animEffect transition="in" filter="fade">
                                      <p:cBhvr>
                                        <p:cTn id="49" dur="3000"/>
                                        <p:tgtEl>
                                          <p:spTgt spid="14"/>
                                        </p:tgtEl>
                                      </p:cBhvr>
                                    </p:animEffect>
                                  </p:childTnLst>
                                </p:cTn>
                              </p:par>
                              <p:par>
                                <p:cTn id="50" presetID="54" presetClass="entr" presetSubtype="0" accel="100000" fill="hold" nodeType="withEffect">
                                  <p:stCondLst>
                                    <p:cond delay="2300"/>
                                  </p:stCondLst>
                                  <p:childTnLst>
                                    <p:set>
                                      <p:cBhvr>
                                        <p:cTn id="51" dur="1" fill="hold">
                                          <p:stCondLst>
                                            <p:cond delay="0"/>
                                          </p:stCondLst>
                                        </p:cTn>
                                        <p:tgtEl>
                                          <p:spTgt spid="13"/>
                                        </p:tgtEl>
                                        <p:attrNameLst>
                                          <p:attrName>style.visibility</p:attrName>
                                        </p:attrNameLst>
                                      </p:cBhvr>
                                      <p:to>
                                        <p:strVal val="visible"/>
                                      </p:to>
                                    </p:set>
                                    <p:anim calcmode="lin" valueType="num">
                                      <p:cBhvr>
                                        <p:cTn id="52" dur="3000" fill="hold"/>
                                        <p:tgtEl>
                                          <p:spTgt spid="13"/>
                                        </p:tgtEl>
                                        <p:attrNameLst>
                                          <p:attrName>ppt_w</p:attrName>
                                        </p:attrNameLst>
                                      </p:cBhvr>
                                      <p:tavLst>
                                        <p:tav tm="0">
                                          <p:val>
                                            <p:strVal val="#ppt_w*0.05"/>
                                          </p:val>
                                        </p:tav>
                                        <p:tav tm="100000">
                                          <p:val>
                                            <p:strVal val="#ppt_w"/>
                                          </p:val>
                                        </p:tav>
                                      </p:tavLst>
                                    </p:anim>
                                    <p:anim calcmode="lin" valueType="num">
                                      <p:cBhvr>
                                        <p:cTn id="53" dur="3000" fill="hold"/>
                                        <p:tgtEl>
                                          <p:spTgt spid="13"/>
                                        </p:tgtEl>
                                        <p:attrNameLst>
                                          <p:attrName>ppt_h</p:attrName>
                                        </p:attrNameLst>
                                      </p:cBhvr>
                                      <p:tavLst>
                                        <p:tav tm="0">
                                          <p:val>
                                            <p:strVal val="#ppt_h"/>
                                          </p:val>
                                        </p:tav>
                                        <p:tav tm="100000">
                                          <p:val>
                                            <p:strVal val="#ppt_h"/>
                                          </p:val>
                                        </p:tav>
                                      </p:tavLst>
                                    </p:anim>
                                    <p:anim calcmode="lin" valueType="num">
                                      <p:cBhvr>
                                        <p:cTn id="54" dur="3000" fill="hold"/>
                                        <p:tgtEl>
                                          <p:spTgt spid="13"/>
                                        </p:tgtEl>
                                        <p:attrNameLst>
                                          <p:attrName>ppt_x</p:attrName>
                                        </p:attrNameLst>
                                      </p:cBhvr>
                                      <p:tavLst>
                                        <p:tav tm="0">
                                          <p:val>
                                            <p:strVal val="#ppt_x-.2"/>
                                          </p:val>
                                        </p:tav>
                                        <p:tav tm="100000">
                                          <p:val>
                                            <p:strVal val="#ppt_x"/>
                                          </p:val>
                                        </p:tav>
                                      </p:tavLst>
                                    </p:anim>
                                    <p:anim calcmode="lin" valueType="num">
                                      <p:cBhvr>
                                        <p:cTn id="55" dur="3000" fill="hold"/>
                                        <p:tgtEl>
                                          <p:spTgt spid="13"/>
                                        </p:tgtEl>
                                        <p:attrNameLst>
                                          <p:attrName>ppt_y</p:attrName>
                                        </p:attrNameLst>
                                      </p:cBhvr>
                                      <p:tavLst>
                                        <p:tav tm="0">
                                          <p:val>
                                            <p:strVal val="#ppt_y"/>
                                          </p:val>
                                        </p:tav>
                                        <p:tav tm="100000">
                                          <p:val>
                                            <p:strVal val="#ppt_y"/>
                                          </p:val>
                                        </p:tav>
                                      </p:tavLst>
                                    </p:anim>
                                    <p:animEffect transition="in" filter="fade">
                                      <p:cBhvr>
                                        <p:cTn id="56" dur="3000"/>
                                        <p:tgtEl>
                                          <p:spTgt spid="13"/>
                                        </p:tgtEl>
                                      </p:cBhvr>
                                    </p:animEffect>
                                  </p:childTnLst>
                                </p:cTn>
                              </p:par>
                              <p:par>
                                <p:cTn id="57" presetID="54" presetClass="entr" presetSubtype="0" accel="100000" fill="hold" nodeType="withEffect">
                                  <p:stCondLst>
                                    <p:cond delay="2600"/>
                                  </p:stCondLst>
                                  <p:childTnLst>
                                    <p:set>
                                      <p:cBhvr>
                                        <p:cTn id="58" dur="1" fill="hold">
                                          <p:stCondLst>
                                            <p:cond delay="0"/>
                                          </p:stCondLst>
                                        </p:cTn>
                                        <p:tgtEl>
                                          <p:spTgt spid="2"/>
                                        </p:tgtEl>
                                        <p:attrNameLst>
                                          <p:attrName>style.visibility</p:attrName>
                                        </p:attrNameLst>
                                      </p:cBhvr>
                                      <p:to>
                                        <p:strVal val="visible"/>
                                      </p:to>
                                    </p:set>
                                    <p:anim calcmode="lin" valueType="num">
                                      <p:cBhvr>
                                        <p:cTn id="59" dur="3000" fill="hold"/>
                                        <p:tgtEl>
                                          <p:spTgt spid="2"/>
                                        </p:tgtEl>
                                        <p:attrNameLst>
                                          <p:attrName>ppt_w</p:attrName>
                                        </p:attrNameLst>
                                      </p:cBhvr>
                                      <p:tavLst>
                                        <p:tav tm="0">
                                          <p:val>
                                            <p:strVal val="#ppt_w*0.05"/>
                                          </p:val>
                                        </p:tav>
                                        <p:tav tm="100000">
                                          <p:val>
                                            <p:strVal val="#ppt_w"/>
                                          </p:val>
                                        </p:tav>
                                      </p:tavLst>
                                    </p:anim>
                                    <p:anim calcmode="lin" valueType="num">
                                      <p:cBhvr>
                                        <p:cTn id="60" dur="3000" fill="hold"/>
                                        <p:tgtEl>
                                          <p:spTgt spid="2"/>
                                        </p:tgtEl>
                                        <p:attrNameLst>
                                          <p:attrName>ppt_h</p:attrName>
                                        </p:attrNameLst>
                                      </p:cBhvr>
                                      <p:tavLst>
                                        <p:tav tm="0">
                                          <p:val>
                                            <p:strVal val="#ppt_h"/>
                                          </p:val>
                                        </p:tav>
                                        <p:tav tm="100000">
                                          <p:val>
                                            <p:strVal val="#ppt_h"/>
                                          </p:val>
                                        </p:tav>
                                      </p:tavLst>
                                    </p:anim>
                                    <p:anim calcmode="lin" valueType="num">
                                      <p:cBhvr>
                                        <p:cTn id="61" dur="3000" fill="hold"/>
                                        <p:tgtEl>
                                          <p:spTgt spid="2"/>
                                        </p:tgtEl>
                                        <p:attrNameLst>
                                          <p:attrName>ppt_x</p:attrName>
                                        </p:attrNameLst>
                                      </p:cBhvr>
                                      <p:tavLst>
                                        <p:tav tm="0">
                                          <p:val>
                                            <p:strVal val="#ppt_x-.2"/>
                                          </p:val>
                                        </p:tav>
                                        <p:tav tm="100000">
                                          <p:val>
                                            <p:strVal val="#ppt_x"/>
                                          </p:val>
                                        </p:tav>
                                      </p:tavLst>
                                    </p:anim>
                                    <p:anim calcmode="lin" valueType="num">
                                      <p:cBhvr>
                                        <p:cTn id="62" dur="3000" fill="hold"/>
                                        <p:tgtEl>
                                          <p:spTgt spid="2"/>
                                        </p:tgtEl>
                                        <p:attrNameLst>
                                          <p:attrName>ppt_y</p:attrName>
                                        </p:attrNameLst>
                                      </p:cBhvr>
                                      <p:tavLst>
                                        <p:tav tm="0">
                                          <p:val>
                                            <p:strVal val="#ppt_y"/>
                                          </p:val>
                                        </p:tav>
                                        <p:tav tm="100000">
                                          <p:val>
                                            <p:strVal val="#ppt_y"/>
                                          </p:val>
                                        </p:tav>
                                      </p:tavLst>
                                    </p:anim>
                                    <p:animEffect transition="in" filter="fade">
                                      <p:cBhvr>
                                        <p:cTn id="63" dur="3000"/>
                                        <p:tgtEl>
                                          <p:spTgt spid="2"/>
                                        </p:tgtEl>
                                      </p:cBhvr>
                                    </p:animEffect>
                                  </p:childTnLst>
                                </p:cTn>
                              </p:par>
                            </p:childTnLst>
                          </p:cTn>
                        </p:par>
                        <p:par>
                          <p:cTn id="64" fill="hold" nodeType="afterGroup">
                            <p:stCondLst>
                              <p:cond delay="5600"/>
                            </p:stCondLst>
                            <p:childTnLst>
                              <p:par>
                                <p:cTn id="65" presetID="40" presetClass="entr" presetSubtype="0" fill="hold" grpId="0" nodeType="afterEffect">
                                  <p:stCondLst>
                                    <p:cond delay="0"/>
                                  </p:stCondLst>
                                  <p:iterate type="lt">
                                    <p:tmPct val="10000"/>
                                  </p:iterate>
                                  <p:childTnLst>
                                    <p:set>
                                      <p:cBhvr>
                                        <p:cTn id="66" dur="1" fill="hold">
                                          <p:stCondLst>
                                            <p:cond delay="0"/>
                                          </p:stCondLst>
                                        </p:cTn>
                                        <p:tgtEl>
                                          <p:spTgt spid="12"/>
                                        </p:tgtEl>
                                        <p:attrNameLst>
                                          <p:attrName>style.visibility</p:attrName>
                                        </p:attrNameLst>
                                      </p:cBhvr>
                                      <p:to>
                                        <p:strVal val="visible"/>
                                      </p:to>
                                    </p:set>
                                    <p:animEffect transition="in" filter="fade">
                                      <p:cBhvr>
                                        <p:cTn id="67" dur="1000"/>
                                        <p:tgtEl>
                                          <p:spTgt spid="12"/>
                                        </p:tgtEl>
                                      </p:cBhvr>
                                    </p:animEffect>
                                    <p:anim calcmode="lin" valueType="num">
                                      <p:cBhvr>
                                        <p:cTn id="68" dur="1000" fill="hold"/>
                                        <p:tgtEl>
                                          <p:spTgt spid="12"/>
                                        </p:tgtEl>
                                        <p:attrNameLst>
                                          <p:attrName>ppt_x</p:attrName>
                                        </p:attrNameLst>
                                      </p:cBhvr>
                                      <p:tavLst>
                                        <p:tav tm="0">
                                          <p:val>
                                            <p:strVal val="#ppt_x-.1"/>
                                          </p:val>
                                        </p:tav>
                                        <p:tav tm="100000">
                                          <p:val>
                                            <p:strVal val="#ppt_x"/>
                                          </p:val>
                                        </p:tav>
                                      </p:tavLst>
                                    </p:anim>
                                    <p:anim calcmode="lin" valueType="num">
                                      <p:cBhvr>
                                        <p:cTn id="69"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59.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CuadroTexto"/>
          <p:cNvSpPr txBox="1"/>
          <p:nvPr/>
        </p:nvSpPr>
        <p:spPr>
          <a:xfrm>
            <a:off x="684213" y="4873625"/>
            <a:ext cx="7921625" cy="646113"/>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r>
              <a:rPr lang="es-ES" i="1" dirty="0">
                <a:effectLst>
                  <a:glow rad="101600">
                    <a:srgbClr val="C00000">
                      <a:alpha val="60000"/>
                    </a:srgbClr>
                  </a:glow>
                  <a:outerShdw blurRad="38100" dist="38100" dir="2700000" algn="tl">
                    <a:srgbClr val="1F497D"/>
                  </a:outerShdw>
                </a:effectLst>
              </a:rPr>
              <a:t>Las hebras que se han sacado se colocan en capas de unos dos centímetros sobre unos cedazos de tela metálica fina o tela de seda… </a:t>
            </a:r>
          </a:p>
        </p:txBody>
      </p:sp>
    </p:spTree>
  </p:cSld>
  <p:clrMapOvr>
    <a:masterClrMapping/>
  </p:clrMapOvr>
  <mc:AlternateContent xmlns:mc="http://schemas.openxmlformats.org/markup-compatibility/2006" xmlns:p14="http://schemas.microsoft.com/office/powerpoint/2010/main">
    <mc:Choice Requires="p14">
      <p:transition spd="slow" p14:dur="2500" advTm="20000">
        <p14:prism isContent="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strVal val="#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linds(vertical)">
                                      <p:cBhvr>
                                        <p:cTn id="11" dur="3000"/>
                                        <p:tgtEl>
                                          <p:spTgt spid="3"/>
                                        </p:tgtEl>
                                      </p:cBhvr>
                                    </p:animEffect>
                                  </p:childTnLst>
                                </p:cTn>
                              </p:par>
                              <p:par>
                                <p:cTn id="12" presetID="17" presetClass="entr" presetSubtype="10" fill="hold" nodeType="withEffect">
                                  <p:stCondLst>
                                    <p:cond delay="2000"/>
                                  </p:stCondLst>
                                  <p:childTnLst>
                                    <p:set>
                                      <p:cBhvr>
                                        <p:cTn id="13" dur="1" fill="hold">
                                          <p:stCondLst>
                                            <p:cond delay="0"/>
                                          </p:stCondLst>
                                        </p:cTn>
                                        <p:tgtEl>
                                          <p:spTgt spid="3"/>
                                        </p:tgtEl>
                                        <p:attrNameLst>
                                          <p:attrName>style.visibility</p:attrName>
                                        </p:attrNameLst>
                                      </p:cBhvr>
                                      <p:to>
                                        <p:strVal val="visible"/>
                                      </p:to>
                                    </p:set>
                                    <p:anim calcmode="lin" valueType="num">
                                      <p:cBhvr>
                                        <p:cTn id="14" dur="2000" fill="hold"/>
                                        <p:tgtEl>
                                          <p:spTgt spid="3"/>
                                        </p:tgtEl>
                                        <p:attrNameLst>
                                          <p:attrName>ppt_w</p:attrName>
                                        </p:attrNameLst>
                                      </p:cBhvr>
                                      <p:tavLst>
                                        <p:tav tm="0">
                                          <p:val>
                                            <p:fltVal val="0"/>
                                          </p:val>
                                        </p:tav>
                                        <p:tav tm="100000">
                                          <p:val>
                                            <p:strVal val="#ppt_w"/>
                                          </p:val>
                                        </p:tav>
                                      </p:tavLst>
                                    </p:anim>
                                    <p:anim calcmode="lin" valueType="num">
                                      <p:cBhvr>
                                        <p:cTn id="15" dur="2000" fill="hold"/>
                                        <p:tgtEl>
                                          <p:spTgt spid="3"/>
                                        </p:tgtEl>
                                        <p:attrNameLst>
                                          <p:attrName>ppt_h</p:attrName>
                                        </p:attrNameLst>
                                      </p:cBhvr>
                                      <p:tavLst>
                                        <p:tav tm="0">
                                          <p:val>
                                            <p:strVal val="#ppt_h"/>
                                          </p:val>
                                        </p:tav>
                                        <p:tav tm="100000">
                                          <p:val>
                                            <p:strVal val="#ppt_h"/>
                                          </p:val>
                                        </p:tav>
                                      </p:tavLst>
                                    </p:anim>
                                  </p:childTnLst>
                                </p:cTn>
                              </p:par>
                              <p:par>
                                <p:cTn id="16" presetID="6" presetClass="emph" presetSubtype="0" autoRev="1" fill="hold" nodeType="withEffect">
                                  <p:stCondLst>
                                    <p:cond delay="2000"/>
                                  </p:stCondLst>
                                  <p:childTnLst>
                                    <p:animScale>
                                      <p:cBhvr>
                                        <p:cTn id="17" dur="1500" fill="hold"/>
                                        <p:tgtEl>
                                          <p:spTgt spid="3"/>
                                        </p:tgtEl>
                                      </p:cBhvr>
                                      <p:by x="50000" y="50000"/>
                                    </p:animScale>
                                  </p:childTnLst>
                                </p:cTn>
                              </p:par>
                            </p:childTnLst>
                          </p:cTn>
                        </p:par>
                        <p:par>
                          <p:cTn id="18" fill="hold" nodeType="afterGroup">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1"/>
                                          </p:val>
                                        </p:tav>
                                        <p:tav tm="100000">
                                          <p:val>
                                            <p:strVal val="#ppt_x"/>
                                          </p:val>
                                        </p:tav>
                                      </p:tavLst>
                                    </p:anim>
                                    <p:anim calcmode="lin" valueType="num">
                                      <p:cBhvr>
                                        <p:cTn id="2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9mccurryg.jpg"/>
          <p:cNvPicPr>
            <a:picLocks noChangeAspect="1"/>
          </p:cNvPicPr>
          <p:nvPr/>
        </p:nvPicPr>
        <p:blipFill>
          <a:blip r:embed="rId2" cstate="print"/>
          <a:srcRect/>
          <a:stretch>
            <a:fillRect/>
          </a:stretch>
        </p:blipFill>
        <p:spPr bwMode="auto">
          <a:xfrm>
            <a:off x="0" y="617538"/>
            <a:ext cx="9144000" cy="447992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0"/>
            <a:ext cx="9144000" cy="638175"/>
          </a:xfrm>
          <a:prstGeom prst="rect">
            <a:avLst/>
          </a:prstGeom>
          <a:gradFill flip="none" rotWithShape="1">
            <a:gsLst>
              <a:gs pos="0">
                <a:srgbClr val="960000">
                  <a:shade val="30000"/>
                  <a:satMod val="115000"/>
                </a:srgbClr>
              </a:gs>
              <a:gs pos="50000">
                <a:srgbClr val="960000">
                  <a:shade val="67500"/>
                  <a:satMod val="115000"/>
                </a:srgbClr>
              </a:gs>
              <a:gs pos="100000">
                <a:srgbClr val="960000">
                  <a:shade val="100000"/>
                  <a:satMod val="115000"/>
                </a:srgbClr>
              </a:gs>
            </a:gsLst>
            <a:lin ang="162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5078413"/>
            <a:ext cx="9144000" cy="636587"/>
          </a:xfrm>
          <a:prstGeom prst="rect">
            <a:avLst/>
          </a:prstGeom>
          <a:gradFill flip="none" rotWithShape="1">
            <a:gsLst>
              <a:gs pos="0">
                <a:srgbClr val="960000">
                  <a:shade val="30000"/>
                  <a:satMod val="115000"/>
                </a:srgbClr>
              </a:gs>
              <a:gs pos="50000">
                <a:srgbClr val="960000">
                  <a:shade val="67500"/>
                  <a:satMod val="115000"/>
                </a:srgbClr>
              </a:gs>
              <a:gs pos="100000">
                <a:srgbClr val="960000">
                  <a:shade val="100000"/>
                  <a:satMod val="115000"/>
                </a:srgbClr>
              </a:gs>
            </a:gsLst>
            <a:lin ang="54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636588"/>
            <a:ext cx="9144000" cy="4441825"/>
          </a:xfrm>
          <a:prstGeom prst="rect">
            <a:avLst/>
          </a:prstGeom>
          <a:solidFill>
            <a:srgbClr val="960000">
              <a:alpha val="5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0" y="554038"/>
            <a:ext cx="9144000" cy="4460875"/>
          </a:xfrm>
          <a:prstGeom prst="rect">
            <a:avLst/>
          </a:prstGeom>
          <a:solidFill>
            <a:schemeClr val="accent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971550" y="5089525"/>
            <a:ext cx="7848600" cy="369888"/>
          </a:xfrm>
          <a:prstGeom prst="rect">
            <a:avLst/>
          </a:prstGeom>
          <a:noFill/>
          <a:ln>
            <a:noFill/>
          </a:ln>
          <a:effectLst/>
          <a:scene3d>
            <a:camera prst="orthographicFront">
              <a:rot lat="0" lon="0" rev="0"/>
            </a:camera>
            <a:lightRig rig="balanced" dir="t">
              <a:rot lat="0" lon="0" rev="8700000"/>
            </a:lightRig>
          </a:scene3d>
          <a:sp3d>
            <a:bevelT w="190500" h="38100"/>
          </a:sp3d>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…que luego se colocan sobre una estufa caliente, braseros, o brasas. </a:t>
            </a:r>
          </a:p>
        </p:txBody>
      </p:sp>
    </p:spTree>
  </p:cSld>
  <p:clrMapOvr>
    <a:masterClrMapping/>
  </p:clrMapOvr>
  <mc:AlternateContent xmlns:mc="http://schemas.openxmlformats.org/markup-compatibility/2006" xmlns:p14="http://schemas.microsoft.com/office/powerpoint/2010/main">
    <mc:Choice Requires="p14">
      <p:transition spd="slow" p14:dur="2500" advTm="14000">
        <p14:prism isContent="1"/>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3000"/>
                                        <p:tgtEl>
                                          <p:spTgt spid="4"/>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childTnLst>
                                </p:cTn>
                              </p:par>
                              <p:par>
                                <p:cTn id="22" presetID="8" presetClass="entr" presetSubtype="32"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diamond(out)">
                                      <p:cBhvr>
                                        <p:cTn id="24" dur="3000"/>
                                        <p:tgtEl>
                                          <p:spTgt spid="5"/>
                                        </p:tgtEl>
                                      </p:cBhvr>
                                    </p:animEffect>
                                  </p:childTnLst>
                                </p:cTn>
                              </p:par>
                              <p:par>
                                <p:cTn id="25" presetID="8" presetClass="entr" presetSubtype="32"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diamond(out)">
                                      <p:cBhvr>
                                        <p:cTn id="27" dur="3000"/>
                                        <p:tgtEl>
                                          <p:spTgt spid="7"/>
                                        </p:tgtEl>
                                      </p:cBhvr>
                                    </p:animEffect>
                                  </p:childTnLst>
                                </p:cTn>
                              </p:par>
                            </p:childTnLst>
                          </p:cTn>
                        </p:par>
                        <p:par>
                          <p:cTn id="28" fill="hold" nodeType="afterGroup">
                            <p:stCondLst>
                              <p:cond delay="3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1"/>
                                          </p:val>
                                        </p:tav>
                                        <p:tav tm="100000">
                                          <p:val>
                                            <p:strVal val="#ppt_x"/>
                                          </p:val>
                                        </p:tav>
                                      </p:tavLst>
                                    </p:anim>
                                    <p:anim calcmode="lin" valueType="num">
                                      <p:cBhvr>
                                        <p:cTn id="33"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0"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4.JPG"/>
          <p:cNvPicPr>
            <a:picLocks noGrp="1" noChangeAspect="1"/>
          </p:cNvPicPr>
          <p:nvPr isPhoto="1"/>
        </p:nvPicPr>
        <p:blipFill>
          <a:blip r:embed="rId2" cstate="print"/>
          <a:srcRec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 name="1 Onda"/>
          <p:cNvSpPr/>
          <p:nvPr/>
        </p:nvSpPr>
        <p:spPr>
          <a:xfrm rot="19902084">
            <a:off x="4373563" y="1584325"/>
            <a:ext cx="2906712" cy="536575"/>
          </a:xfrm>
          <a:prstGeom prst="wave">
            <a:avLst>
              <a:gd name="adj1" fmla="val 20000"/>
              <a:gd name="adj2" fmla="val -10000"/>
            </a:avLst>
          </a:prstGeom>
          <a:noFill/>
          <a:ln w="31750">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 name="2 Onda"/>
          <p:cNvSpPr/>
          <p:nvPr/>
        </p:nvSpPr>
        <p:spPr>
          <a:xfrm rot="1697916" flipH="1">
            <a:off x="1776413" y="1546225"/>
            <a:ext cx="3087687" cy="536575"/>
          </a:xfrm>
          <a:prstGeom prst="wave">
            <a:avLst>
              <a:gd name="adj1" fmla="val 20000"/>
              <a:gd name="adj2" fmla="val -10000"/>
            </a:avLst>
          </a:prstGeom>
          <a:noFill/>
          <a:ln w="31750">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Onda"/>
          <p:cNvSpPr/>
          <p:nvPr/>
        </p:nvSpPr>
        <p:spPr>
          <a:xfrm rot="1697916" flipH="1">
            <a:off x="1765300" y="2497138"/>
            <a:ext cx="3117850" cy="598487"/>
          </a:xfrm>
          <a:prstGeom prst="wave">
            <a:avLst>
              <a:gd name="adj1" fmla="val 20000"/>
              <a:gd name="adj2" fmla="val -10000"/>
            </a:avLst>
          </a:prstGeom>
          <a:noFill/>
          <a:ln w="31750">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Onda"/>
          <p:cNvSpPr/>
          <p:nvPr/>
        </p:nvSpPr>
        <p:spPr>
          <a:xfrm rot="19902084">
            <a:off x="4319588" y="2557463"/>
            <a:ext cx="3008312" cy="557212"/>
          </a:xfrm>
          <a:prstGeom prst="wave">
            <a:avLst>
              <a:gd name="adj1" fmla="val 20000"/>
              <a:gd name="adj2" fmla="val -10000"/>
            </a:avLst>
          </a:prstGeom>
          <a:noFill/>
          <a:ln w="31750">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Onda"/>
          <p:cNvSpPr/>
          <p:nvPr/>
        </p:nvSpPr>
        <p:spPr>
          <a:xfrm rot="19902084">
            <a:off x="4329113" y="700088"/>
            <a:ext cx="3000375" cy="536575"/>
          </a:xfrm>
          <a:prstGeom prst="wave">
            <a:avLst>
              <a:gd name="adj1" fmla="val 20000"/>
              <a:gd name="adj2" fmla="val -10000"/>
            </a:avLst>
          </a:prstGeom>
          <a:noFill/>
          <a:ln w="31750">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Onda"/>
          <p:cNvSpPr/>
          <p:nvPr/>
        </p:nvSpPr>
        <p:spPr>
          <a:xfrm rot="1697916" flipH="1">
            <a:off x="1909763" y="714375"/>
            <a:ext cx="2917825" cy="538163"/>
          </a:xfrm>
          <a:prstGeom prst="wave">
            <a:avLst>
              <a:gd name="adj1" fmla="val 20000"/>
              <a:gd name="adj2" fmla="val -10000"/>
            </a:avLst>
          </a:prstGeom>
          <a:noFill/>
          <a:ln w="31750">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Onda"/>
          <p:cNvSpPr/>
          <p:nvPr/>
        </p:nvSpPr>
        <p:spPr>
          <a:xfrm rot="19902084">
            <a:off x="4186238" y="3554413"/>
            <a:ext cx="3092450" cy="557212"/>
          </a:xfrm>
          <a:prstGeom prst="wave">
            <a:avLst>
              <a:gd name="adj1" fmla="val 20000"/>
              <a:gd name="adj2" fmla="val -10000"/>
            </a:avLst>
          </a:prstGeom>
          <a:noFill/>
          <a:ln w="31750">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Onda"/>
          <p:cNvSpPr/>
          <p:nvPr/>
        </p:nvSpPr>
        <p:spPr>
          <a:xfrm rot="1697916" flipH="1">
            <a:off x="1785938" y="3554413"/>
            <a:ext cx="3109912" cy="598487"/>
          </a:xfrm>
          <a:prstGeom prst="wave">
            <a:avLst>
              <a:gd name="adj1" fmla="val 20000"/>
              <a:gd name="adj2" fmla="val -10000"/>
            </a:avLst>
          </a:prstGeom>
          <a:noFill/>
          <a:ln w="31750">
            <a:solidFill>
              <a:srgbClr val="C0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358775" y="4149549"/>
            <a:ext cx="8785225" cy="1477328"/>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 importante para tostar el azafrán correctamente es que el calor sea suave y constante entre 20 y 45 minutos para que el azafrán quede bien seco sin perder el aroma, la temperatura ideal son los 35 ºC de forma que los estigmas se tuesten sin quemarse ni separarse, ya que es una característica que se requiere para su comercialización y evita que este condimento pueda ser falsificado o adulterado.</a:t>
            </a:r>
          </a:p>
        </p:txBody>
      </p:sp>
    </p:spTree>
  </p:cSld>
  <p:clrMapOvr>
    <a:masterClrMapping/>
  </p:clrMapOvr>
  <mc:AlternateContent xmlns:mc="http://schemas.openxmlformats.org/markup-compatibility/2006" xmlns:p14="http://schemas.microsoft.com/office/powerpoint/2010/main">
    <mc:Choice Requires="p14">
      <p:transition spd="slow" p14:dur="2000" advTm="48000">
        <p14:doors dir="vert"/>
      </p:transition>
    </mc:Choice>
    <mc:Fallback xmlns="">
      <p:transition spd="slow" advTm="4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 calcmode="lin" valueType="num">
                                      <p:cBhvr>
                                        <p:cTn id="9" dur="3000" fill="hold"/>
                                        <p:tgtEl>
                                          <p:spTgt spid="3"/>
                                        </p:tgtEl>
                                        <p:attrNameLst>
                                          <p:attrName>ppt_x</p:attrName>
                                        </p:attrNameLst>
                                      </p:cBhvr>
                                      <p:tavLst>
                                        <p:tav tm="0">
                                          <p:val>
                                            <p:fltVal val="0.5"/>
                                          </p:val>
                                        </p:tav>
                                        <p:tav tm="100000">
                                          <p:val>
                                            <p:strVal val="#ppt_x"/>
                                          </p:val>
                                        </p:tav>
                                      </p:tavLst>
                                    </p:anim>
                                    <p:anim calcmode="lin" valueType="num">
                                      <p:cBhvr>
                                        <p:cTn id="10" dur="3000" fill="hold"/>
                                        <p:tgtEl>
                                          <p:spTgt spid="3"/>
                                        </p:tgtEl>
                                        <p:attrNameLst>
                                          <p:attrName>ppt_y</p:attrName>
                                        </p:attrNameLst>
                                      </p:cBhvr>
                                      <p:tavLst>
                                        <p:tav tm="0">
                                          <p:val>
                                            <p:fltVal val="0.5"/>
                                          </p:val>
                                        </p:tav>
                                        <p:tav tm="100000">
                                          <p:val>
                                            <p:strVal val="#ppt_y"/>
                                          </p:val>
                                        </p:tav>
                                      </p:tavLst>
                                    </p:anim>
                                  </p:childTnLst>
                                </p:cTn>
                              </p:par>
                              <p:par>
                                <p:cTn id="11" presetID="8" presetClass="emph" presetSubtype="0" repeatCount="indefinite" fill="hold" nodeType="withEffect">
                                  <p:stCondLst>
                                    <p:cond delay="0"/>
                                  </p:stCondLst>
                                  <p:childTnLst>
                                    <p:animRot by="-21600000">
                                      <p:cBhvr>
                                        <p:cTn id="12" dur="3000" fill="hold"/>
                                        <p:tgtEl>
                                          <p:spTgt spid="3"/>
                                        </p:tgtEl>
                                        <p:attrNameLst>
                                          <p:attrName>r</p:attrName>
                                        </p:attrNameLst>
                                      </p:cBhvr>
                                    </p:animRot>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anim calcmode="lin" valueType="num">
                                      <p:cBhvr>
                                        <p:cTn id="17" dur="3000" fill="hold"/>
                                        <p:tgtEl>
                                          <p:spTgt spid="4"/>
                                        </p:tgtEl>
                                        <p:attrNameLst>
                                          <p:attrName>ppt_x</p:attrName>
                                        </p:attrNameLst>
                                      </p:cBhvr>
                                      <p:tavLst>
                                        <p:tav tm="0">
                                          <p:val>
                                            <p:fltVal val="0.5"/>
                                          </p:val>
                                        </p:tav>
                                        <p:tav tm="100000">
                                          <p:val>
                                            <p:strVal val="#ppt_x"/>
                                          </p:val>
                                        </p:tav>
                                      </p:tavLst>
                                    </p:anim>
                                    <p:anim calcmode="lin" valueType="num">
                                      <p:cBhvr>
                                        <p:cTn id="18" dur="3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repeatCount="indefinite" fill="hold" nodeType="withEffect">
                                  <p:stCondLst>
                                    <p:cond delay="0"/>
                                  </p:stCondLst>
                                  <p:childTnLst>
                                    <p:animRot by="-21600000">
                                      <p:cBhvr>
                                        <p:cTn id="20" dur="3000" fill="hold"/>
                                        <p:tgtEl>
                                          <p:spTgt spid="4"/>
                                        </p:tgtEl>
                                        <p:attrNameLst>
                                          <p:attrName>r</p:attrName>
                                        </p:attrNameLst>
                                      </p:cBhvr>
                                    </p:animRot>
                                  </p:childTnLst>
                                </p:cTn>
                              </p:par>
                              <p:par>
                                <p:cTn id="21" presetID="23" presetClass="entr" presetSubtype="528"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fltVal val="0"/>
                                          </p:val>
                                        </p:tav>
                                        <p:tav tm="100000">
                                          <p:val>
                                            <p:strVal val="#ppt_w"/>
                                          </p:val>
                                        </p:tav>
                                      </p:tavLst>
                                    </p:anim>
                                    <p:anim calcmode="lin" valueType="num">
                                      <p:cBhvr>
                                        <p:cTn id="24" dur="3000" fill="hold"/>
                                        <p:tgtEl>
                                          <p:spTgt spid="2"/>
                                        </p:tgtEl>
                                        <p:attrNameLst>
                                          <p:attrName>ppt_h</p:attrName>
                                        </p:attrNameLst>
                                      </p:cBhvr>
                                      <p:tavLst>
                                        <p:tav tm="0">
                                          <p:val>
                                            <p:fltVal val="0"/>
                                          </p:val>
                                        </p:tav>
                                        <p:tav tm="100000">
                                          <p:val>
                                            <p:strVal val="#ppt_h"/>
                                          </p:val>
                                        </p:tav>
                                      </p:tavLst>
                                    </p:anim>
                                    <p:anim calcmode="lin" valueType="num">
                                      <p:cBhvr>
                                        <p:cTn id="25" dur="3000" fill="hold"/>
                                        <p:tgtEl>
                                          <p:spTgt spid="2"/>
                                        </p:tgtEl>
                                        <p:attrNameLst>
                                          <p:attrName>ppt_x</p:attrName>
                                        </p:attrNameLst>
                                      </p:cBhvr>
                                      <p:tavLst>
                                        <p:tav tm="0">
                                          <p:val>
                                            <p:fltVal val="0.5"/>
                                          </p:val>
                                        </p:tav>
                                        <p:tav tm="100000">
                                          <p:val>
                                            <p:strVal val="#ppt_x"/>
                                          </p:val>
                                        </p:tav>
                                      </p:tavLst>
                                    </p:anim>
                                    <p:anim calcmode="lin" valueType="num">
                                      <p:cBhvr>
                                        <p:cTn id="26" dur="3000" fill="hold"/>
                                        <p:tgtEl>
                                          <p:spTgt spid="2"/>
                                        </p:tgtEl>
                                        <p:attrNameLst>
                                          <p:attrName>ppt_y</p:attrName>
                                        </p:attrNameLst>
                                      </p:cBhvr>
                                      <p:tavLst>
                                        <p:tav tm="0">
                                          <p:val>
                                            <p:fltVal val="0.5"/>
                                          </p:val>
                                        </p:tav>
                                        <p:tav tm="100000">
                                          <p:val>
                                            <p:strVal val="#ppt_y"/>
                                          </p:val>
                                        </p:tav>
                                      </p:tavLst>
                                    </p:anim>
                                  </p:childTnLst>
                                </p:cTn>
                              </p:par>
                              <p:par>
                                <p:cTn id="27" presetID="8" presetClass="emph" presetSubtype="0" repeatCount="indefinite" fill="hold" nodeType="withEffect">
                                  <p:stCondLst>
                                    <p:cond delay="0"/>
                                  </p:stCondLst>
                                  <p:childTnLst>
                                    <p:animRot by="21600000">
                                      <p:cBhvr>
                                        <p:cTn id="28" dur="3000" fill="hold"/>
                                        <p:tgtEl>
                                          <p:spTgt spid="2"/>
                                        </p:tgtEl>
                                        <p:attrNameLst>
                                          <p:attrName>r</p:attrName>
                                        </p:attrNameLst>
                                      </p:cBhvr>
                                    </p:animRot>
                                  </p:childTnLst>
                                </p:cTn>
                              </p:par>
                              <p:par>
                                <p:cTn id="29" presetID="23" presetClass="entr" presetSubtype="52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3000" fill="hold"/>
                                        <p:tgtEl>
                                          <p:spTgt spid="5"/>
                                        </p:tgtEl>
                                        <p:attrNameLst>
                                          <p:attrName>ppt_w</p:attrName>
                                        </p:attrNameLst>
                                      </p:cBhvr>
                                      <p:tavLst>
                                        <p:tav tm="0">
                                          <p:val>
                                            <p:fltVal val="0"/>
                                          </p:val>
                                        </p:tav>
                                        <p:tav tm="100000">
                                          <p:val>
                                            <p:strVal val="#ppt_w"/>
                                          </p:val>
                                        </p:tav>
                                      </p:tavLst>
                                    </p:anim>
                                    <p:anim calcmode="lin" valueType="num">
                                      <p:cBhvr>
                                        <p:cTn id="32" dur="3000" fill="hold"/>
                                        <p:tgtEl>
                                          <p:spTgt spid="5"/>
                                        </p:tgtEl>
                                        <p:attrNameLst>
                                          <p:attrName>ppt_h</p:attrName>
                                        </p:attrNameLst>
                                      </p:cBhvr>
                                      <p:tavLst>
                                        <p:tav tm="0">
                                          <p:val>
                                            <p:fltVal val="0"/>
                                          </p:val>
                                        </p:tav>
                                        <p:tav tm="100000">
                                          <p:val>
                                            <p:strVal val="#ppt_h"/>
                                          </p:val>
                                        </p:tav>
                                      </p:tavLst>
                                    </p:anim>
                                    <p:anim calcmode="lin" valueType="num">
                                      <p:cBhvr>
                                        <p:cTn id="33" dur="3000" fill="hold"/>
                                        <p:tgtEl>
                                          <p:spTgt spid="5"/>
                                        </p:tgtEl>
                                        <p:attrNameLst>
                                          <p:attrName>ppt_x</p:attrName>
                                        </p:attrNameLst>
                                      </p:cBhvr>
                                      <p:tavLst>
                                        <p:tav tm="0">
                                          <p:val>
                                            <p:fltVal val="0.5"/>
                                          </p:val>
                                        </p:tav>
                                        <p:tav tm="100000">
                                          <p:val>
                                            <p:strVal val="#ppt_x"/>
                                          </p:val>
                                        </p:tav>
                                      </p:tavLst>
                                    </p:anim>
                                    <p:anim calcmode="lin" valueType="num">
                                      <p:cBhvr>
                                        <p:cTn id="34" dur="3000" fill="hold"/>
                                        <p:tgtEl>
                                          <p:spTgt spid="5"/>
                                        </p:tgtEl>
                                        <p:attrNameLst>
                                          <p:attrName>ppt_y</p:attrName>
                                        </p:attrNameLst>
                                      </p:cBhvr>
                                      <p:tavLst>
                                        <p:tav tm="0">
                                          <p:val>
                                            <p:fltVal val="0.5"/>
                                          </p:val>
                                        </p:tav>
                                        <p:tav tm="100000">
                                          <p:val>
                                            <p:strVal val="#ppt_y"/>
                                          </p:val>
                                        </p:tav>
                                      </p:tavLst>
                                    </p:anim>
                                  </p:childTnLst>
                                </p:cTn>
                              </p:par>
                              <p:par>
                                <p:cTn id="35" presetID="8" presetClass="emph" presetSubtype="0" repeatCount="indefinite" fill="hold" nodeType="withEffect">
                                  <p:stCondLst>
                                    <p:cond delay="0"/>
                                  </p:stCondLst>
                                  <p:childTnLst>
                                    <p:animRot by="21600000">
                                      <p:cBhvr>
                                        <p:cTn id="36" dur="3000" fill="hold"/>
                                        <p:tgtEl>
                                          <p:spTgt spid="5"/>
                                        </p:tgtEl>
                                        <p:attrNameLst>
                                          <p:attrName>r</p:attrName>
                                        </p:attrNameLst>
                                      </p:cBhvr>
                                    </p:animRot>
                                  </p:childTnLst>
                                </p:cTn>
                              </p:par>
                              <p:par>
                                <p:cTn id="37" presetID="23" presetClass="entr" presetSubtype="528" fill="hold"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p:cTn id="39" dur="3000" fill="hold"/>
                                        <p:tgtEl>
                                          <p:spTgt spid="17"/>
                                        </p:tgtEl>
                                        <p:attrNameLst>
                                          <p:attrName>ppt_w</p:attrName>
                                        </p:attrNameLst>
                                      </p:cBhvr>
                                      <p:tavLst>
                                        <p:tav tm="0">
                                          <p:val>
                                            <p:fltVal val="0"/>
                                          </p:val>
                                        </p:tav>
                                        <p:tav tm="100000">
                                          <p:val>
                                            <p:strVal val="#ppt_w"/>
                                          </p:val>
                                        </p:tav>
                                      </p:tavLst>
                                    </p:anim>
                                    <p:anim calcmode="lin" valueType="num">
                                      <p:cBhvr>
                                        <p:cTn id="40" dur="3000" fill="hold"/>
                                        <p:tgtEl>
                                          <p:spTgt spid="17"/>
                                        </p:tgtEl>
                                        <p:attrNameLst>
                                          <p:attrName>ppt_h</p:attrName>
                                        </p:attrNameLst>
                                      </p:cBhvr>
                                      <p:tavLst>
                                        <p:tav tm="0">
                                          <p:val>
                                            <p:fltVal val="0"/>
                                          </p:val>
                                        </p:tav>
                                        <p:tav tm="100000">
                                          <p:val>
                                            <p:strVal val="#ppt_h"/>
                                          </p:val>
                                        </p:tav>
                                      </p:tavLst>
                                    </p:anim>
                                    <p:anim calcmode="lin" valueType="num">
                                      <p:cBhvr>
                                        <p:cTn id="41" dur="3000" fill="hold"/>
                                        <p:tgtEl>
                                          <p:spTgt spid="17"/>
                                        </p:tgtEl>
                                        <p:attrNameLst>
                                          <p:attrName>ppt_x</p:attrName>
                                        </p:attrNameLst>
                                      </p:cBhvr>
                                      <p:tavLst>
                                        <p:tav tm="0">
                                          <p:val>
                                            <p:fltVal val="0.5"/>
                                          </p:val>
                                        </p:tav>
                                        <p:tav tm="100000">
                                          <p:val>
                                            <p:strVal val="#ppt_x"/>
                                          </p:val>
                                        </p:tav>
                                      </p:tavLst>
                                    </p:anim>
                                    <p:anim calcmode="lin" valueType="num">
                                      <p:cBhvr>
                                        <p:cTn id="42" dur="3000" fill="hold"/>
                                        <p:tgtEl>
                                          <p:spTgt spid="17"/>
                                        </p:tgtEl>
                                        <p:attrNameLst>
                                          <p:attrName>ppt_y</p:attrName>
                                        </p:attrNameLst>
                                      </p:cBhvr>
                                      <p:tavLst>
                                        <p:tav tm="0">
                                          <p:val>
                                            <p:fltVal val="0.5"/>
                                          </p:val>
                                        </p:tav>
                                        <p:tav tm="100000">
                                          <p:val>
                                            <p:strVal val="#ppt_y"/>
                                          </p:val>
                                        </p:tav>
                                      </p:tavLst>
                                    </p:anim>
                                  </p:childTnLst>
                                </p:cTn>
                              </p:par>
                              <p:par>
                                <p:cTn id="43" presetID="8" presetClass="emph" presetSubtype="0" repeatCount="indefinite" fill="hold" nodeType="withEffect">
                                  <p:stCondLst>
                                    <p:cond delay="0"/>
                                  </p:stCondLst>
                                  <p:childTnLst>
                                    <p:animRot by="21600000">
                                      <p:cBhvr>
                                        <p:cTn id="44" dur="3000" fill="hold"/>
                                        <p:tgtEl>
                                          <p:spTgt spid="17"/>
                                        </p:tgtEl>
                                        <p:attrNameLst>
                                          <p:attrName>r</p:attrName>
                                        </p:attrNameLst>
                                      </p:cBhvr>
                                    </p:animRot>
                                  </p:childTnLst>
                                </p:cTn>
                              </p:par>
                              <p:par>
                                <p:cTn id="45" presetID="23" presetClass="entr" presetSubtype="528" fill="hold"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3000" fill="hold"/>
                                        <p:tgtEl>
                                          <p:spTgt spid="18"/>
                                        </p:tgtEl>
                                        <p:attrNameLst>
                                          <p:attrName>ppt_w</p:attrName>
                                        </p:attrNameLst>
                                      </p:cBhvr>
                                      <p:tavLst>
                                        <p:tav tm="0">
                                          <p:val>
                                            <p:fltVal val="0"/>
                                          </p:val>
                                        </p:tav>
                                        <p:tav tm="100000">
                                          <p:val>
                                            <p:strVal val="#ppt_w"/>
                                          </p:val>
                                        </p:tav>
                                      </p:tavLst>
                                    </p:anim>
                                    <p:anim calcmode="lin" valueType="num">
                                      <p:cBhvr>
                                        <p:cTn id="48" dur="3000" fill="hold"/>
                                        <p:tgtEl>
                                          <p:spTgt spid="18"/>
                                        </p:tgtEl>
                                        <p:attrNameLst>
                                          <p:attrName>ppt_h</p:attrName>
                                        </p:attrNameLst>
                                      </p:cBhvr>
                                      <p:tavLst>
                                        <p:tav tm="0">
                                          <p:val>
                                            <p:fltVal val="0"/>
                                          </p:val>
                                        </p:tav>
                                        <p:tav tm="100000">
                                          <p:val>
                                            <p:strVal val="#ppt_h"/>
                                          </p:val>
                                        </p:tav>
                                      </p:tavLst>
                                    </p:anim>
                                    <p:anim calcmode="lin" valueType="num">
                                      <p:cBhvr>
                                        <p:cTn id="49" dur="3000" fill="hold"/>
                                        <p:tgtEl>
                                          <p:spTgt spid="18"/>
                                        </p:tgtEl>
                                        <p:attrNameLst>
                                          <p:attrName>ppt_x</p:attrName>
                                        </p:attrNameLst>
                                      </p:cBhvr>
                                      <p:tavLst>
                                        <p:tav tm="0">
                                          <p:val>
                                            <p:fltVal val="0.5"/>
                                          </p:val>
                                        </p:tav>
                                        <p:tav tm="100000">
                                          <p:val>
                                            <p:strVal val="#ppt_x"/>
                                          </p:val>
                                        </p:tav>
                                      </p:tavLst>
                                    </p:anim>
                                    <p:anim calcmode="lin" valueType="num">
                                      <p:cBhvr>
                                        <p:cTn id="50" dur="3000" fill="hold"/>
                                        <p:tgtEl>
                                          <p:spTgt spid="18"/>
                                        </p:tgtEl>
                                        <p:attrNameLst>
                                          <p:attrName>ppt_y</p:attrName>
                                        </p:attrNameLst>
                                      </p:cBhvr>
                                      <p:tavLst>
                                        <p:tav tm="0">
                                          <p:val>
                                            <p:fltVal val="0.5"/>
                                          </p:val>
                                        </p:tav>
                                        <p:tav tm="100000">
                                          <p:val>
                                            <p:strVal val="#ppt_y"/>
                                          </p:val>
                                        </p:tav>
                                      </p:tavLst>
                                    </p:anim>
                                  </p:childTnLst>
                                </p:cTn>
                              </p:par>
                              <p:par>
                                <p:cTn id="51" presetID="8" presetClass="emph" presetSubtype="0" repeatCount="indefinite" fill="hold" nodeType="withEffect">
                                  <p:stCondLst>
                                    <p:cond delay="0"/>
                                  </p:stCondLst>
                                  <p:childTnLst>
                                    <p:animRot by="-21600000">
                                      <p:cBhvr>
                                        <p:cTn id="52" dur="3000" fill="hold"/>
                                        <p:tgtEl>
                                          <p:spTgt spid="18"/>
                                        </p:tgtEl>
                                        <p:attrNameLst>
                                          <p:attrName>r</p:attrName>
                                        </p:attrNameLst>
                                      </p:cBhvr>
                                    </p:animRot>
                                  </p:childTnLst>
                                </p:cTn>
                              </p:par>
                              <p:par>
                                <p:cTn id="53" presetID="23" presetClass="entr" presetSubtype="528" fill="hold" nodeType="withEffect">
                                  <p:stCondLst>
                                    <p:cond delay="0"/>
                                  </p:stCondLst>
                                  <p:childTnLst>
                                    <p:set>
                                      <p:cBhvr>
                                        <p:cTn id="54" dur="1" fill="hold">
                                          <p:stCondLst>
                                            <p:cond delay="0"/>
                                          </p:stCondLst>
                                        </p:cTn>
                                        <p:tgtEl>
                                          <p:spTgt spid="19"/>
                                        </p:tgtEl>
                                        <p:attrNameLst>
                                          <p:attrName>style.visibility</p:attrName>
                                        </p:attrNameLst>
                                      </p:cBhvr>
                                      <p:to>
                                        <p:strVal val="visible"/>
                                      </p:to>
                                    </p:set>
                                    <p:anim calcmode="lin" valueType="num">
                                      <p:cBhvr>
                                        <p:cTn id="55" dur="3000" fill="hold"/>
                                        <p:tgtEl>
                                          <p:spTgt spid="19"/>
                                        </p:tgtEl>
                                        <p:attrNameLst>
                                          <p:attrName>ppt_w</p:attrName>
                                        </p:attrNameLst>
                                      </p:cBhvr>
                                      <p:tavLst>
                                        <p:tav tm="0">
                                          <p:val>
                                            <p:fltVal val="0"/>
                                          </p:val>
                                        </p:tav>
                                        <p:tav tm="100000">
                                          <p:val>
                                            <p:strVal val="#ppt_w"/>
                                          </p:val>
                                        </p:tav>
                                      </p:tavLst>
                                    </p:anim>
                                    <p:anim calcmode="lin" valueType="num">
                                      <p:cBhvr>
                                        <p:cTn id="56" dur="3000" fill="hold"/>
                                        <p:tgtEl>
                                          <p:spTgt spid="19"/>
                                        </p:tgtEl>
                                        <p:attrNameLst>
                                          <p:attrName>ppt_h</p:attrName>
                                        </p:attrNameLst>
                                      </p:cBhvr>
                                      <p:tavLst>
                                        <p:tav tm="0">
                                          <p:val>
                                            <p:fltVal val="0"/>
                                          </p:val>
                                        </p:tav>
                                        <p:tav tm="100000">
                                          <p:val>
                                            <p:strVal val="#ppt_h"/>
                                          </p:val>
                                        </p:tav>
                                      </p:tavLst>
                                    </p:anim>
                                    <p:anim calcmode="lin" valueType="num">
                                      <p:cBhvr>
                                        <p:cTn id="57" dur="3000" fill="hold"/>
                                        <p:tgtEl>
                                          <p:spTgt spid="19"/>
                                        </p:tgtEl>
                                        <p:attrNameLst>
                                          <p:attrName>ppt_x</p:attrName>
                                        </p:attrNameLst>
                                      </p:cBhvr>
                                      <p:tavLst>
                                        <p:tav tm="0">
                                          <p:val>
                                            <p:fltVal val="0.5"/>
                                          </p:val>
                                        </p:tav>
                                        <p:tav tm="100000">
                                          <p:val>
                                            <p:strVal val="#ppt_x"/>
                                          </p:val>
                                        </p:tav>
                                      </p:tavLst>
                                    </p:anim>
                                    <p:anim calcmode="lin" valueType="num">
                                      <p:cBhvr>
                                        <p:cTn id="58" dur="3000" fill="hold"/>
                                        <p:tgtEl>
                                          <p:spTgt spid="19"/>
                                        </p:tgtEl>
                                        <p:attrNameLst>
                                          <p:attrName>ppt_y</p:attrName>
                                        </p:attrNameLst>
                                      </p:cBhvr>
                                      <p:tavLst>
                                        <p:tav tm="0">
                                          <p:val>
                                            <p:fltVal val="0.5"/>
                                          </p:val>
                                        </p:tav>
                                        <p:tav tm="100000">
                                          <p:val>
                                            <p:strVal val="#ppt_y"/>
                                          </p:val>
                                        </p:tav>
                                      </p:tavLst>
                                    </p:anim>
                                  </p:childTnLst>
                                </p:cTn>
                              </p:par>
                              <p:par>
                                <p:cTn id="59" presetID="8" presetClass="emph" presetSubtype="0" repeatCount="indefinite" fill="hold" nodeType="withEffect">
                                  <p:stCondLst>
                                    <p:cond delay="0"/>
                                  </p:stCondLst>
                                  <p:childTnLst>
                                    <p:animRot by="21600000">
                                      <p:cBhvr>
                                        <p:cTn id="60" dur="3000" fill="hold"/>
                                        <p:tgtEl>
                                          <p:spTgt spid="19"/>
                                        </p:tgtEl>
                                        <p:attrNameLst>
                                          <p:attrName>r</p:attrName>
                                        </p:attrNameLst>
                                      </p:cBhvr>
                                    </p:animRot>
                                  </p:childTnLst>
                                </p:cTn>
                              </p:par>
                              <p:par>
                                <p:cTn id="61" presetID="23" presetClass="entr" presetSubtype="528" fill="hold"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p:cTn id="63" dur="3000" fill="hold"/>
                                        <p:tgtEl>
                                          <p:spTgt spid="20"/>
                                        </p:tgtEl>
                                        <p:attrNameLst>
                                          <p:attrName>ppt_w</p:attrName>
                                        </p:attrNameLst>
                                      </p:cBhvr>
                                      <p:tavLst>
                                        <p:tav tm="0">
                                          <p:val>
                                            <p:fltVal val="0"/>
                                          </p:val>
                                        </p:tav>
                                        <p:tav tm="100000">
                                          <p:val>
                                            <p:strVal val="#ppt_w"/>
                                          </p:val>
                                        </p:tav>
                                      </p:tavLst>
                                    </p:anim>
                                    <p:anim calcmode="lin" valueType="num">
                                      <p:cBhvr>
                                        <p:cTn id="64" dur="3000" fill="hold"/>
                                        <p:tgtEl>
                                          <p:spTgt spid="20"/>
                                        </p:tgtEl>
                                        <p:attrNameLst>
                                          <p:attrName>ppt_h</p:attrName>
                                        </p:attrNameLst>
                                      </p:cBhvr>
                                      <p:tavLst>
                                        <p:tav tm="0">
                                          <p:val>
                                            <p:fltVal val="0"/>
                                          </p:val>
                                        </p:tav>
                                        <p:tav tm="100000">
                                          <p:val>
                                            <p:strVal val="#ppt_h"/>
                                          </p:val>
                                        </p:tav>
                                      </p:tavLst>
                                    </p:anim>
                                    <p:anim calcmode="lin" valueType="num">
                                      <p:cBhvr>
                                        <p:cTn id="65" dur="3000" fill="hold"/>
                                        <p:tgtEl>
                                          <p:spTgt spid="20"/>
                                        </p:tgtEl>
                                        <p:attrNameLst>
                                          <p:attrName>ppt_x</p:attrName>
                                        </p:attrNameLst>
                                      </p:cBhvr>
                                      <p:tavLst>
                                        <p:tav tm="0">
                                          <p:val>
                                            <p:fltVal val="0.5"/>
                                          </p:val>
                                        </p:tav>
                                        <p:tav tm="100000">
                                          <p:val>
                                            <p:strVal val="#ppt_x"/>
                                          </p:val>
                                        </p:tav>
                                      </p:tavLst>
                                    </p:anim>
                                    <p:anim calcmode="lin" valueType="num">
                                      <p:cBhvr>
                                        <p:cTn id="66" dur="3000" fill="hold"/>
                                        <p:tgtEl>
                                          <p:spTgt spid="20"/>
                                        </p:tgtEl>
                                        <p:attrNameLst>
                                          <p:attrName>ppt_y</p:attrName>
                                        </p:attrNameLst>
                                      </p:cBhvr>
                                      <p:tavLst>
                                        <p:tav tm="0">
                                          <p:val>
                                            <p:fltVal val="0.5"/>
                                          </p:val>
                                        </p:tav>
                                        <p:tav tm="100000">
                                          <p:val>
                                            <p:strVal val="#ppt_y"/>
                                          </p:val>
                                        </p:tav>
                                      </p:tavLst>
                                    </p:anim>
                                  </p:childTnLst>
                                </p:cTn>
                              </p:par>
                              <p:par>
                                <p:cTn id="67" presetID="8" presetClass="emph" presetSubtype="0" repeatCount="indefinite" fill="hold" nodeType="withEffect">
                                  <p:stCondLst>
                                    <p:cond delay="0"/>
                                  </p:stCondLst>
                                  <p:childTnLst>
                                    <p:animRot by="-21600000">
                                      <p:cBhvr>
                                        <p:cTn id="68" dur="3000" fill="hold"/>
                                        <p:tgtEl>
                                          <p:spTgt spid="20"/>
                                        </p:tgtEl>
                                        <p:attrNameLst>
                                          <p:attrName>r</p:attrName>
                                        </p:attrNameLst>
                                      </p:cBhvr>
                                    </p:animRot>
                                  </p:childTnLst>
                                </p:cTn>
                              </p:par>
                            </p:childTnLst>
                          </p:cTn>
                        </p:par>
                        <p:par>
                          <p:cTn id="69" fill="hold" nodeType="afterGroup">
                            <p:stCondLst>
                              <p:cond delay="3000"/>
                            </p:stCondLst>
                            <p:childTnLst>
                              <p:par>
                                <p:cTn id="70" presetID="2" presetClass="exit" presetSubtype="2" fill="hold" nodeType="afterEffect">
                                  <p:stCondLst>
                                    <p:cond delay="0"/>
                                  </p:stCondLst>
                                  <p:childTnLst>
                                    <p:anim calcmode="lin" valueType="num">
                                      <p:cBhvr additive="base">
                                        <p:cTn id="71" dur="3000"/>
                                        <p:tgtEl>
                                          <p:spTgt spid="3"/>
                                        </p:tgtEl>
                                        <p:attrNameLst>
                                          <p:attrName>ppt_x</p:attrName>
                                        </p:attrNameLst>
                                      </p:cBhvr>
                                      <p:tavLst>
                                        <p:tav tm="0">
                                          <p:val>
                                            <p:strVal val="ppt_x"/>
                                          </p:val>
                                        </p:tav>
                                        <p:tav tm="100000">
                                          <p:val>
                                            <p:strVal val="1+ppt_w/2"/>
                                          </p:val>
                                        </p:tav>
                                      </p:tavLst>
                                    </p:anim>
                                    <p:anim calcmode="lin" valueType="num">
                                      <p:cBhvr additive="base">
                                        <p:cTn id="72" dur="3000"/>
                                        <p:tgtEl>
                                          <p:spTgt spid="3"/>
                                        </p:tgtEl>
                                        <p:attrNameLst>
                                          <p:attrName>ppt_y</p:attrName>
                                        </p:attrNameLst>
                                      </p:cBhvr>
                                      <p:tavLst>
                                        <p:tav tm="0">
                                          <p:val>
                                            <p:strVal val="ppt_y"/>
                                          </p:val>
                                        </p:tav>
                                        <p:tav tm="100000">
                                          <p:val>
                                            <p:strVal val="ppt_y"/>
                                          </p:val>
                                        </p:tav>
                                      </p:tavLst>
                                    </p:anim>
                                    <p:set>
                                      <p:cBhvr>
                                        <p:cTn id="73" dur="1" fill="hold">
                                          <p:stCondLst>
                                            <p:cond delay="2999"/>
                                          </p:stCondLst>
                                        </p:cTn>
                                        <p:tgtEl>
                                          <p:spTgt spid="3"/>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4"/>
                                        </p:tgtEl>
                                        <p:attrNameLst>
                                          <p:attrName>ppt_x</p:attrName>
                                        </p:attrNameLst>
                                      </p:cBhvr>
                                      <p:tavLst>
                                        <p:tav tm="0">
                                          <p:val>
                                            <p:strVal val="ppt_x"/>
                                          </p:val>
                                        </p:tav>
                                        <p:tav tm="100000">
                                          <p:val>
                                            <p:strVal val="1+ppt_w/2"/>
                                          </p:val>
                                        </p:tav>
                                      </p:tavLst>
                                    </p:anim>
                                    <p:anim calcmode="lin" valueType="num">
                                      <p:cBhvr additive="base">
                                        <p:cTn id="76" dur="3000"/>
                                        <p:tgtEl>
                                          <p:spTgt spid="4"/>
                                        </p:tgtEl>
                                        <p:attrNameLst>
                                          <p:attrName>ppt_y</p:attrName>
                                        </p:attrNameLst>
                                      </p:cBhvr>
                                      <p:tavLst>
                                        <p:tav tm="0">
                                          <p:val>
                                            <p:strVal val="ppt_y"/>
                                          </p:val>
                                        </p:tav>
                                        <p:tav tm="100000">
                                          <p:val>
                                            <p:strVal val="ppt_y"/>
                                          </p:val>
                                        </p:tav>
                                      </p:tavLst>
                                    </p:anim>
                                    <p:set>
                                      <p:cBhvr>
                                        <p:cTn id="77" dur="1" fill="hold">
                                          <p:stCondLst>
                                            <p:cond delay="2999"/>
                                          </p:stCondLst>
                                        </p:cTn>
                                        <p:tgtEl>
                                          <p:spTgt spid="4"/>
                                        </p:tgtEl>
                                        <p:attrNameLst>
                                          <p:attrName>style.visibility</p:attrName>
                                        </p:attrNameLst>
                                      </p:cBhvr>
                                      <p:to>
                                        <p:strVal val="hidden"/>
                                      </p:to>
                                    </p:set>
                                  </p:childTnLst>
                                </p:cTn>
                              </p:par>
                              <p:par>
                                <p:cTn id="78" presetID="2" presetClass="exit" presetSubtype="8" fill="hold" nodeType="withEffect">
                                  <p:stCondLst>
                                    <p:cond delay="0"/>
                                  </p:stCondLst>
                                  <p:childTnLst>
                                    <p:anim calcmode="lin" valueType="num">
                                      <p:cBhvr additive="base">
                                        <p:cTn id="79" dur="3000"/>
                                        <p:tgtEl>
                                          <p:spTgt spid="2"/>
                                        </p:tgtEl>
                                        <p:attrNameLst>
                                          <p:attrName>ppt_x</p:attrName>
                                        </p:attrNameLst>
                                      </p:cBhvr>
                                      <p:tavLst>
                                        <p:tav tm="0">
                                          <p:val>
                                            <p:strVal val="ppt_x"/>
                                          </p:val>
                                        </p:tav>
                                        <p:tav tm="100000">
                                          <p:val>
                                            <p:strVal val="0-ppt_w/2"/>
                                          </p:val>
                                        </p:tav>
                                      </p:tavLst>
                                    </p:anim>
                                    <p:anim calcmode="lin" valueType="num">
                                      <p:cBhvr additive="base">
                                        <p:cTn id="80" dur="3000"/>
                                        <p:tgtEl>
                                          <p:spTgt spid="2"/>
                                        </p:tgtEl>
                                        <p:attrNameLst>
                                          <p:attrName>ppt_y</p:attrName>
                                        </p:attrNameLst>
                                      </p:cBhvr>
                                      <p:tavLst>
                                        <p:tav tm="0">
                                          <p:val>
                                            <p:strVal val="ppt_y"/>
                                          </p:val>
                                        </p:tav>
                                        <p:tav tm="100000">
                                          <p:val>
                                            <p:strVal val="ppt_y"/>
                                          </p:val>
                                        </p:tav>
                                      </p:tavLst>
                                    </p:anim>
                                    <p:set>
                                      <p:cBhvr>
                                        <p:cTn id="81" dur="1" fill="hold">
                                          <p:stCondLst>
                                            <p:cond delay="2999"/>
                                          </p:stCondLst>
                                        </p:cTn>
                                        <p:tgtEl>
                                          <p:spTgt spid="2"/>
                                        </p:tgtEl>
                                        <p:attrNameLst>
                                          <p:attrName>style.visibility</p:attrName>
                                        </p:attrNameLst>
                                      </p:cBhvr>
                                      <p:to>
                                        <p:strVal val="hidden"/>
                                      </p:to>
                                    </p:set>
                                  </p:childTnLst>
                                </p:cTn>
                              </p:par>
                              <p:par>
                                <p:cTn id="82" presetID="2" presetClass="exit" presetSubtype="8" fill="hold" nodeType="withEffect">
                                  <p:stCondLst>
                                    <p:cond delay="0"/>
                                  </p:stCondLst>
                                  <p:childTnLst>
                                    <p:anim calcmode="lin" valueType="num">
                                      <p:cBhvr additive="base">
                                        <p:cTn id="83" dur="3000"/>
                                        <p:tgtEl>
                                          <p:spTgt spid="5"/>
                                        </p:tgtEl>
                                        <p:attrNameLst>
                                          <p:attrName>ppt_x</p:attrName>
                                        </p:attrNameLst>
                                      </p:cBhvr>
                                      <p:tavLst>
                                        <p:tav tm="0">
                                          <p:val>
                                            <p:strVal val="ppt_x"/>
                                          </p:val>
                                        </p:tav>
                                        <p:tav tm="100000">
                                          <p:val>
                                            <p:strVal val="0-ppt_w/2"/>
                                          </p:val>
                                        </p:tav>
                                      </p:tavLst>
                                    </p:anim>
                                    <p:anim calcmode="lin" valueType="num">
                                      <p:cBhvr additive="base">
                                        <p:cTn id="84" dur="3000"/>
                                        <p:tgtEl>
                                          <p:spTgt spid="5"/>
                                        </p:tgtEl>
                                        <p:attrNameLst>
                                          <p:attrName>ppt_y</p:attrName>
                                        </p:attrNameLst>
                                      </p:cBhvr>
                                      <p:tavLst>
                                        <p:tav tm="0">
                                          <p:val>
                                            <p:strVal val="ppt_y"/>
                                          </p:val>
                                        </p:tav>
                                        <p:tav tm="100000">
                                          <p:val>
                                            <p:strVal val="ppt_y"/>
                                          </p:val>
                                        </p:tav>
                                      </p:tavLst>
                                    </p:anim>
                                    <p:set>
                                      <p:cBhvr>
                                        <p:cTn id="85" dur="1" fill="hold">
                                          <p:stCondLst>
                                            <p:cond delay="2999"/>
                                          </p:stCondLst>
                                        </p:cTn>
                                        <p:tgtEl>
                                          <p:spTgt spid="5"/>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3000"/>
                                        <p:tgtEl>
                                          <p:spTgt spid="17"/>
                                        </p:tgtEl>
                                        <p:attrNameLst>
                                          <p:attrName>ppt_x</p:attrName>
                                        </p:attrNameLst>
                                      </p:cBhvr>
                                      <p:tavLst>
                                        <p:tav tm="0">
                                          <p:val>
                                            <p:strVal val="ppt_x"/>
                                          </p:val>
                                        </p:tav>
                                        <p:tav tm="100000">
                                          <p:val>
                                            <p:strVal val="0-ppt_w/2"/>
                                          </p:val>
                                        </p:tav>
                                      </p:tavLst>
                                    </p:anim>
                                    <p:anim calcmode="lin" valueType="num">
                                      <p:cBhvr additive="base">
                                        <p:cTn id="88" dur="3000"/>
                                        <p:tgtEl>
                                          <p:spTgt spid="17"/>
                                        </p:tgtEl>
                                        <p:attrNameLst>
                                          <p:attrName>ppt_y</p:attrName>
                                        </p:attrNameLst>
                                      </p:cBhvr>
                                      <p:tavLst>
                                        <p:tav tm="0">
                                          <p:val>
                                            <p:strVal val="ppt_y"/>
                                          </p:val>
                                        </p:tav>
                                        <p:tav tm="100000">
                                          <p:val>
                                            <p:strVal val="ppt_y"/>
                                          </p:val>
                                        </p:tav>
                                      </p:tavLst>
                                    </p:anim>
                                    <p:set>
                                      <p:cBhvr>
                                        <p:cTn id="89" dur="1" fill="hold">
                                          <p:stCondLst>
                                            <p:cond delay="2999"/>
                                          </p:stCondLst>
                                        </p:cTn>
                                        <p:tgtEl>
                                          <p:spTgt spid="17"/>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18"/>
                                        </p:tgtEl>
                                        <p:attrNameLst>
                                          <p:attrName>ppt_x</p:attrName>
                                        </p:attrNameLst>
                                      </p:cBhvr>
                                      <p:tavLst>
                                        <p:tav tm="0">
                                          <p:val>
                                            <p:strVal val="ppt_x"/>
                                          </p:val>
                                        </p:tav>
                                        <p:tav tm="100000">
                                          <p:val>
                                            <p:strVal val="1+ppt_w/2"/>
                                          </p:val>
                                        </p:tav>
                                      </p:tavLst>
                                    </p:anim>
                                    <p:anim calcmode="lin" valueType="num">
                                      <p:cBhvr additive="base">
                                        <p:cTn id="92" dur="3000"/>
                                        <p:tgtEl>
                                          <p:spTgt spid="18"/>
                                        </p:tgtEl>
                                        <p:attrNameLst>
                                          <p:attrName>ppt_y</p:attrName>
                                        </p:attrNameLst>
                                      </p:cBhvr>
                                      <p:tavLst>
                                        <p:tav tm="0">
                                          <p:val>
                                            <p:strVal val="ppt_y"/>
                                          </p:val>
                                        </p:tav>
                                        <p:tav tm="100000">
                                          <p:val>
                                            <p:strVal val="ppt_y"/>
                                          </p:val>
                                        </p:tav>
                                      </p:tavLst>
                                    </p:anim>
                                    <p:set>
                                      <p:cBhvr>
                                        <p:cTn id="93" dur="1" fill="hold">
                                          <p:stCondLst>
                                            <p:cond delay="2999"/>
                                          </p:stCondLst>
                                        </p:cTn>
                                        <p:tgtEl>
                                          <p:spTgt spid="18"/>
                                        </p:tgtEl>
                                        <p:attrNameLst>
                                          <p:attrName>style.visibility</p:attrName>
                                        </p:attrNameLst>
                                      </p:cBhvr>
                                      <p:to>
                                        <p:strVal val="hidden"/>
                                      </p:to>
                                    </p:set>
                                  </p:childTnLst>
                                </p:cTn>
                              </p:par>
                              <p:par>
                                <p:cTn id="94" presetID="2" presetClass="exit" presetSubtype="8" fill="hold" nodeType="withEffect">
                                  <p:stCondLst>
                                    <p:cond delay="0"/>
                                  </p:stCondLst>
                                  <p:childTnLst>
                                    <p:anim calcmode="lin" valueType="num">
                                      <p:cBhvr additive="base">
                                        <p:cTn id="95" dur="3000"/>
                                        <p:tgtEl>
                                          <p:spTgt spid="19"/>
                                        </p:tgtEl>
                                        <p:attrNameLst>
                                          <p:attrName>ppt_x</p:attrName>
                                        </p:attrNameLst>
                                      </p:cBhvr>
                                      <p:tavLst>
                                        <p:tav tm="0">
                                          <p:val>
                                            <p:strVal val="ppt_x"/>
                                          </p:val>
                                        </p:tav>
                                        <p:tav tm="100000">
                                          <p:val>
                                            <p:strVal val="0-ppt_w/2"/>
                                          </p:val>
                                        </p:tav>
                                      </p:tavLst>
                                    </p:anim>
                                    <p:anim calcmode="lin" valueType="num">
                                      <p:cBhvr additive="base">
                                        <p:cTn id="96" dur="3000"/>
                                        <p:tgtEl>
                                          <p:spTgt spid="19"/>
                                        </p:tgtEl>
                                        <p:attrNameLst>
                                          <p:attrName>ppt_y</p:attrName>
                                        </p:attrNameLst>
                                      </p:cBhvr>
                                      <p:tavLst>
                                        <p:tav tm="0">
                                          <p:val>
                                            <p:strVal val="ppt_y"/>
                                          </p:val>
                                        </p:tav>
                                        <p:tav tm="100000">
                                          <p:val>
                                            <p:strVal val="ppt_y"/>
                                          </p:val>
                                        </p:tav>
                                      </p:tavLst>
                                    </p:anim>
                                    <p:set>
                                      <p:cBhvr>
                                        <p:cTn id="97" dur="1" fill="hold">
                                          <p:stCondLst>
                                            <p:cond delay="2999"/>
                                          </p:stCondLst>
                                        </p:cTn>
                                        <p:tgtEl>
                                          <p:spTgt spid="19"/>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20"/>
                                        </p:tgtEl>
                                        <p:attrNameLst>
                                          <p:attrName>ppt_x</p:attrName>
                                        </p:attrNameLst>
                                      </p:cBhvr>
                                      <p:tavLst>
                                        <p:tav tm="0">
                                          <p:val>
                                            <p:strVal val="ppt_x"/>
                                          </p:val>
                                        </p:tav>
                                        <p:tav tm="100000">
                                          <p:val>
                                            <p:strVal val="1+ppt_w/2"/>
                                          </p:val>
                                        </p:tav>
                                      </p:tavLst>
                                    </p:anim>
                                    <p:anim calcmode="lin" valueType="num">
                                      <p:cBhvr additive="base">
                                        <p:cTn id="100" dur="3000"/>
                                        <p:tgtEl>
                                          <p:spTgt spid="20"/>
                                        </p:tgtEl>
                                        <p:attrNameLst>
                                          <p:attrName>ppt_y</p:attrName>
                                        </p:attrNameLst>
                                      </p:cBhvr>
                                      <p:tavLst>
                                        <p:tav tm="0">
                                          <p:val>
                                            <p:strVal val="ppt_y"/>
                                          </p:val>
                                        </p:tav>
                                        <p:tav tm="100000">
                                          <p:val>
                                            <p:strVal val="ppt_y"/>
                                          </p:val>
                                        </p:tav>
                                      </p:tavLst>
                                    </p:anim>
                                    <p:set>
                                      <p:cBhvr>
                                        <p:cTn id="101" dur="1" fill="hold">
                                          <p:stCondLst>
                                            <p:cond delay="2999"/>
                                          </p:stCondLst>
                                        </p:cTn>
                                        <p:tgtEl>
                                          <p:spTgt spid="20"/>
                                        </p:tgtEl>
                                        <p:attrNameLst>
                                          <p:attrName>style.visibility</p:attrName>
                                        </p:attrNameLst>
                                      </p:cBhvr>
                                      <p:to>
                                        <p:strVal val="hidden"/>
                                      </p:to>
                                    </p:set>
                                  </p:childTnLst>
                                </p:cTn>
                              </p:par>
                              <p:par>
                                <p:cTn id="102" presetID="16" presetClass="entr" presetSubtype="37" fill="hold" nodeType="withEffect">
                                  <p:stCondLst>
                                    <p:cond delay="0"/>
                                  </p:stCondLst>
                                  <p:childTnLst>
                                    <p:set>
                                      <p:cBhvr>
                                        <p:cTn id="103" dur="1" fill="hold">
                                          <p:stCondLst>
                                            <p:cond delay="0"/>
                                          </p:stCondLst>
                                        </p:cTn>
                                        <p:tgtEl>
                                          <p:spTgt spid="16"/>
                                        </p:tgtEl>
                                        <p:attrNameLst>
                                          <p:attrName>style.visibility</p:attrName>
                                        </p:attrNameLst>
                                      </p:cBhvr>
                                      <p:to>
                                        <p:strVal val="visible"/>
                                      </p:to>
                                    </p:set>
                                    <p:animEffect transition="in" filter="barn(outVertical)">
                                      <p:cBhvr>
                                        <p:cTn id="104" dur="3000"/>
                                        <p:tgtEl>
                                          <p:spTgt spid="16"/>
                                        </p:tgtEl>
                                      </p:cBhvr>
                                    </p:animEffect>
                                  </p:childTnLst>
                                </p:cTn>
                              </p:par>
                              <p:par>
                                <p:cTn id="105" presetID="50" presetClass="entr" presetSubtype="0" decel="100000" fill="hold" nodeType="withEffect">
                                  <p:stCondLst>
                                    <p:cond delay="0"/>
                                  </p:stCondLst>
                                  <p:childTnLst>
                                    <p:set>
                                      <p:cBhvr>
                                        <p:cTn id="106" dur="1" fill="hold">
                                          <p:stCondLst>
                                            <p:cond delay="0"/>
                                          </p:stCondLst>
                                        </p:cTn>
                                        <p:tgtEl>
                                          <p:spTgt spid="16"/>
                                        </p:tgtEl>
                                        <p:attrNameLst>
                                          <p:attrName>style.visibility</p:attrName>
                                        </p:attrNameLst>
                                      </p:cBhvr>
                                      <p:to>
                                        <p:strVal val="visible"/>
                                      </p:to>
                                    </p:set>
                                    <p:anim calcmode="lin" valueType="num">
                                      <p:cBhvr>
                                        <p:cTn id="107" dur="3000" fill="hold"/>
                                        <p:tgtEl>
                                          <p:spTgt spid="16"/>
                                        </p:tgtEl>
                                        <p:attrNameLst>
                                          <p:attrName>ppt_w</p:attrName>
                                        </p:attrNameLst>
                                      </p:cBhvr>
                                      <p:tavLst>
                                        <p:tav tm="0">
                                          <p:val>
                                            <p:strVal val="#ppt_w+.3"/>
                                          </p:val>
                                        </p:tav>
                                        <p:tav tm="100000">
                                          <p:val>
                                            <p:strVal val="#ppt_w"/>
                                          </p:val>
                                        </p:tav>
                                      </p:tavLst>
                                    </p:anim>
                                    <p:anim calcmode="lin" valueType="num">
                                      <p:cBhvr>
                                        <p:cTn id="108" dur="3000" fill="hold"/>
                                        <p:tgtEl>
                                          <p:spTgt spid="16"/>
                                        </p:tgtEl>
                                        <p:attrNameLst>
                                          <p:attrName>ppt_h</p:attrName>
                                        </p:attrNameLst>
                                      </p:cBhvr>
                                      <p:tavLst>
                                        <p:tav tm="0">
                                          <p:val>
                                            <p:strVal val="#ppt_h"/>
                                          </p:val>
                                        </p:tav>
                                        <p:tav tm="100000">
                                          <p:val>
                                            <p:strVal val="#ppt_h"/>
                                          </p:val>
                                        </p:tav>
                                      </p:tavLst>
                                    </p:anim>
                                    <p:animEffect transition="in" filter="fade">
                                      <p:cBhvr>
                                        <p:cTn id="109" dur="3000"/>
                                        <p:tgtEl>
                                          <p:spTgt spid="16"/>
                                        </p:tgtEl>
                                      </p:cBhvr>
                                    </p:animEffect>
                                  </p:childTnLst>
                                </p:cTn>
                              </p:par>
                            </p:childTnLst>
                          </p:cTn>
                        </p:par>
                        <p:par>
                          <p:cTn id="110" fill="hold" nodeType="afterGroup">
                            <p:stCondLst>
                              <p:cond delay="6000"/>
                            </p:stCondLst>
                            <p:childTnLst>
                              <p:par>
                                <p:cTn id="111" presetID="40" presetClass="entr" presetSubtype="0" fill="hold" grpId="0" nodeType="afterEffect">
                                  <p:stCondLst>
                                    <p:cond delay="0"/>
                                  </p:stCondLst>
                                  <p:iterate type="lt">
                                    <p:tmPct val="10000"/>
                                  </p:iterate>
                                  <p:childTnLst>
                                    <p:set>
                                      <p:cBhvr>
                                        <p:cTn id="112" dur="1" fill="hold">
                                          <p:stCondLst>
                                            <p:cond delay="0"/>
                                          </p:stCondLst>
                                        </p:cTn>
                                        <p:tgtEl>
                                          <p:spTgt spid="11"/>
                                        </p:tgtEl>
                                        <p:attrNameLst>
                                          <p:attrName>style.visibility</p:attrName>
                                        </p:attrNameLst>
                                      </p:cBhvr>
                                      <p:to>
                                        <p:strVal val="visible"/>
                                      </p:to>
                                    </p:set>
                                    <p:animEffect transition="in" filter="fade">
                                      <p:cBhvr>
                                        <p:cTn id="113" dur="1000"/>
                                        <p:tgtEl>
                                          <p:spTgt spid="11"/>
                                        </p:tgtEl>
                                      </p:cBhvr>
                                    </p:animEffect>
                                    <p:anim calcmode="lin" valueType="num">
                                      <p:cBhvr>
                                        <p:cTn id="114" dur="1000" fill="hold"/>
                                        <p:tgtEl>
                                          <p:spTgt spid="11"/>
                                        </p:tgtEl>
                                        <p:attrNameLst>
                                          <p:attrName>ppt_x</p:attrName>
                                        </p:attrNameLst>
                                      </p:cBhvr>
                                      <p:tavLst>
                                        <p:tav tm="0">
                                          <p:val>
                                            <p:strVal val="#ppt_x-.1"/>
                                          </p:val>
                                        </p:tav>
                                        <p:tav tm="100000">
                                          <p:val>
                                            <p:strVal val="#ppt_x"/>
                                          </p:val>
                                        </p:tav>
                                      </p:tavLst>
                                    </p:anim>
                                    <p:anim calcmode="lin" valueType="num">
                                      <p:cBhvr>
                                        <p:cTn id="11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WordArt 2"/>
          <p:cNvSpPr>
            <a:spLocks noChangeArrowheads="1" noChangeShapeType="1" noTextEdit="1"/>
          </p:cNvSpPr>
          <p:nvPr/>
        </p:nvSpPr>
        <p:spPr bwMode="auto">
          <a:xfrm>
            <a:off x="1691680" y="121196"/>
            <a:ext cx="5904656" cy="720080"/>
          </a:xfrm>
          <a:prstGeom prst="rect">
            <a:avLst/>
          </a:prstGeom>
        </p:spPr>
        <p:txBody>
          <a:bodyPr wrap="none" fromWordArt="1">
            <a:prstTxWarp prst="textCanUp">
              <a:avLst>
                <a:gd name="adj" fmla="val 66667"/>
              </a:avLst>
            </a:prstTxWarp>
            <a:scene3d>
              <a:camera prst="perspectiveRelaxedModerately"/>
              <a:lightRig rig="legacyHarsh3" dir="b"/>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cs typeface="Arial" pitchFamily="34" charset="0"/>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cs typeface="Arial" pitchFamily="34" charset="0"/>
              </a:rPr>
              <a:t>Música Enlazada </a:t>
            </a:r>
          </a:p>
        </p:txBody>
      </p:sp>
      <p:sp>
        <p:nvSpPr>
          <p:cNvPr id="65539" name="WordArt 3"/>
          <p:cNvSpPr>
            <a:spLocks noChangeArrowheads="1" noChangeShapeType="1" noTextEdit="1"/>
          </p:cNvSpPr>
          <p:nvPr/>
        </p:nvSpPr>
        <p:spPr bwMode="auto">
          <a:xfrm>
            <a:off x="2051720" y="913284"/>
            <a:ext cx="4536504" cy="504056"/>
          </a:xfrm>
          <a:prstGeom prst="rect">
            <a:avLst/>
          </a:prstGeom>
        </p:spPr>
        <p:txBody>
          <a:bodyPr wrap="none" fromWordArt="1">
            <a:prstTxWarp prst="textDeflateBottom">
              <a:avLst>
                <a:gd name="adj" fmla="val 76472"/>
              </a:avLst>
            </a:prstTxWarp>
            <a:scene3d>
              <a:camera prst="perspectiveAbove"/>
              <a:lightRig rig="legacyNormal3" dir="b"/>
            </a:scene3d>
            <a:sp3d extrusionH="887400" prstMaterial="legacyMatte">
              <a:bevelT w="38100" h="38100" prst="angle"/>
              <a:extrusionClr>
                <a:srgbClr val="939676"/>
              </a:extrusionClr>
            </a:sp3d>
          </a:bodyPr>
          <a:lstStyle/>
          <a:p>
            <a:pPr algn="ctr">
              <a:defRPr/>
            </a:pPr>
            <a:r>
              <a:rPr lang="es-ES" sz="3600" kern="10" dirty="0" smtClean="0">
                <a:ln w="9525">
                  <a:round/>
                  <a:headEnd/>
                  <a:tailEnd/>
                </a:ln>
                <a:gradFill rotWithShape="1">
                  <a:gsLst>
                    <a:gs pos="0">
                      <a:srgbClr val="707070"/>
                    </a:gs>
                    <a:gs pos="50000">
                      <a:srgbClr val="FFFFFF"/>
                    </a:gs>
                    <a:gs pos="100000">
                      <a:srgbClr val="707070"/>
                    </a:gs>
                  </a:gsLst>
                  <a:lin ang="2700000" scaled="1"/>
                </a:gradFill>
                <a:latin typeface="High Tower Text"/>
                <a:cs typeface="Arial" pitchFamily="34" charset="0"/>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cs typeface="Arial" pitchFamily="34" charset="0"/>
              </a:rPr>
              <a:t>Títulos</a:t>
            </a:r>
            <a:r>
              <a:rPr lang="es-ES" sz="3600" kern="10" dirty="0" smtClean="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cs typeface="Arial" pitchFamily="34" charset="0"/>
              </a:rPr>
              <a:t>: </a:t>
            </a:r>
            <a:r>
              <a:rPr lang="es-ES" sz="3600" kern="10" dirty="0" smtClean="0">
                <a:ln w="9525">
                  <a:round/>
                  <a:headEnd/>
                  <a:tailEnd/>
                </a:ln>
                <a:gradFill rotWithShape="1">
                  <a:gsLst>
                    <a:gs pos="0">
                      <a:srgbClr val="707070"/>
                    </a:gs>
                    <a:gs pos="50000">
                      <a:srgbClr val="FFFFFF"/>
                    </a:gs>
                    <a:gs pos="100000">
                      <a:srgbClr val="707070"/>
                    </a:gs>
                  </a:gsLst>
                  <a:lin ang="2700000" scaled="1"/>
                </a:gradFill>
                <a:latin typeface="High Tower Text"/>
                <a:cs typeface="Arial" pitchFamily="34" charset="0"/>
              </a:rPr>
              <a:t> </a:t>
            </a:r>
            <a:endPar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cs typeface="Arial" pitchFamily="34" charset="0"/>
            </a:endParaRPr>
          </a:p>
        </p:txBody>
      </p:sp>
      <p:sp>
        <p:nvSpPr>
          <p:cNvPr id="65540" name="WordArt 4"/>
          <p:cNvSpPr>
            <a:spLocks noChangeArrowheads="1" noChangeShapeType="1" noTextEdit="1"/>
          </p:cNvSpPr>
          <p:nvPr/>
        </p:nvSpPr>
        <p:spPr bwMode="auto">
          <a:xfrm>
            <a:off x="1835696" y="1633364"/>
            <a:ext cx="5760640" cy="576064"/>
          </a:xfrm>
          <a:prstGeom prst="rect">
            <a:avLst/>
          </a:prstGeom>
        </p:spPr>
        <p:txBody>
          <a:bodyPr wrap="none" fromWordArt="1">
            <a:prstTxWarp prst="textCurveDown">
              <a:avLst>
                <a:gd name="adj" fmla="val 5847"/>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effectLst>
                <a:latin typeface="High Tower Text"/>
                <a:cs typeface="Arial" pitchFamily="34" charset="0"/>
              </a:rPr>
              <a:t> </a:t>
            </a:r>
            <a:r>
              <a:rPr lang="es-ES" sz="3600" kern="10" dirty="0" smtClean="0">
                <a:ln w="9525">
                  <a:noFill/>
                  <a:round/>
                  <a:headEnd/>
                  <a:tailEnd/>
                </a:ln>
                <a:solidFill>
                  <a:schemeClr val="accent6">
                    <a:lumMod val="40000"/>
                    <a:lumOff val="60000"/>
                  </a:schemeClr>
                </a:solidFill>
                <a:effectLst>
                  <a:prstShdw prst="shdw17" dist="17961" dir="2700000">
                    <a:srgbClr val="3D007A"/>
                  </a:prstShdw>
                  <a:reflection blurRad="6350" stA="60000" endA="900" endPos="58000" dir="5400000" sy="-100000" algn="bl" rotWithShape="0"/>
                </a:effectLst>
                <a:latin typeface="High Tower Text"/>
                <a:cs typeface="Arial" pitchFamily="34" charset="0"/>
              </a:rPr>
              <a:t>- El Baile 1930 </a:t>
            </a:r>
            <a:r>
              <a:rPr lang="es-ES" sz="3600" kern="10" dirty="0">
                <a:ln w="9525">
                  <a:noFill/>
                  <a:round/>
                  <a:headEnd/>
                  <a:tailEnd/>
                </a:ln>
                <a:solidFill>
                  <a:schemeClr val="accent6">
                    <a:lumMod val="40000"/>
                    <a:lumOff val="60000"/>
                  </a:schemeClr>
                </a:solidFill>
                <a:effectLst>
                  <a:prstShdw prst="shdw17" dist="17961" dir="2700000">
                    <a:srgbClr val="3D007A"/>
                  </a:prstShdw>
                  <a:reflection blurRad="6350" stA="60000" endA="900" endPos="58000" dir="5400000" sy="-100000" algn="bl" rotWithShape="0"/>
                </a:effectLst>
                <a:latin typeface="High Tower Text"/>
                <a:cs typeface="Arial" pitchFamily="34" charset="0"/>
              </a:rPr>
              <a:t>( </a:t>
            </a:r>
            <a:r>
              <a:rPr lang="es-ES" sz="3600" kern="10" dirty="0" smtClean="0">
                <a:ln w="9525">
                  <a:noFill/>
                  <a:round/>
                  <a:headEnd/>
                  <a:tailEnd/>
                </a:ln>
                <a:solidFill>
                  <a:schemeClr val="accent6">
                    <a:lumMod val="40000"/>
                    <a:lumOff val="60000"/>
                  </a:schemeClr>
                </a:solidFill>
                <a:effectLst>
                  <a:prstShdw prst="shdw17" dist="17961" dir="2700000">
                    <a:srgbClr val="3D007A"/>
                  </a:prstShdw>
                  <a:reflection blurRad="6350" stA="60000" endA="900" endPos="58000" dir="5400000" sy="-100000" algn="bl" rotWithShape="0"/>
                </a:effectLst>
                <a:latin typeface="High Tower Text"/>
                <a:cs typeface="Arial" pitchFamily="34" charset="0"/>
              </a:rPr>
              <a:t>Nick </a:t>
            </a:r>
            <a:r>
              <a:rPr lang="es-ES" sz="3600" kern="10" dirty="0" err="1" smtClean="0">
                <a:ln w="9525">
                  <a:noFill/>
                  <a:round/>
                  <a:headEnd/>
                  <a:tailEnd/>
                </a:ln>
                <a:solidFill>
                  <a:schemeClr val="accent6">
                    <a:lumMod val="40000"/>
                    <a:lumOff val="60000"/>
                  </a:schemeClr>
                </a:solidFill>
                <a:effectLst>
                  <a:prstShdw prst="shdw17" dist="17961" dir="2700000">
                    <a:srgbClr val="3D007A"/>
                  </a:prstShdw>
                  <a:reflection blurRad="6350" stA="60000" endA="900" endPos="58000" dir="5400000" sy="-100000" algn="bl" rotWithShape="0"/>
                </a:effectLst>
                <a:latin typeface="High Tower Text"/>
                <a:cs typeface="Arial" pitchFamily="34" charset="0"/>
              </a:rPr>
              <a:t>Glennie</a:t>
            </a:r>
            <a:r>
              <a:rPr lang="es-ES" sz="3600" kern="10" dirty="0" smtClean="0">
                <a:ln w="9525">
                  <a:noFill/>
                  <a:round/>
                  <a:headEnd/>
                  <a:tailEnd/>
                </a:ln>
                <a:solidFill>
                  <a:schemeClr val="accent6">
                    <a:lumMod val="40000"/>
                    <a:lumOff val="60000"/>
                  </a:schemeClr>
                </a:solidFill>
                <a:effectLst>
                  <a:prstShdw prst="shdw17" dist="17961" dir="2700000">
                    <a:srgbClr val="3D007A"/>
                  </a:prstShdw>
                  <a:reflection blurRad="6350" stA="60000" endA="900" endPos="58000" dir="5400000" sy="-100000" algn="bl" rotWithShape="0"/>
                </a:effectLst>
                <a:latin typeface="High Tower Text"/>
                <a:cs typeface="Arial" pitchFamily="34" charset="0"/>
              </a:rPr>
              <a:t> </a:t>
            </a:r>
            <a:r>
              <a:rPr lang="es-ES" sz="3600" kern="10" dirty="0">
                <a:ln w="9525">
                  <a:noFill/>
                  <a:round/>
                  <a:headEnd/>
                  <a:tailEnd/>
                </a:ln>
                <a:solidFill>
                  <a:schemeClr val="accent6">
                    <a:lumMod val="40000"/>
                    <a:lumOff val="60000"/>
                  </a:schemeClr>
                </a:solidFill>
                <a:effectLst>
                  <a:prstShdw prst="shdw17" dist="17961" dir="2700000">
                    <a:srgbClr val="3D007A"/>
                  </a:prstShdw>
                  <a:reflection blurRad="6350" stA="60000" endA="900" endPos="58000" dir="5400000" sy="-100000" algn="bl" rotWithShape="0"/>
                </a:effectLst>
                <a:latin typeface="High Tower Text"/>
                <a:cs typeface="Arial" pitchFamily="34" charset="0"/>
              </a:rPr>
              <a:t>)</a:t>
            </a:r>
            <a:r>
              <a:rPr lang="es-ES" sz="3600" kern="10" dirty="0">
                <a:ln w="9525">
                  <a:noFill/>
                  <a:round/>
                  <a:headEnd/>
                  <a:tailEnd/>
                </a:ln>
                <a:solidFill>
                  <a:schemeClr val="accent6">
                    <a:lumMod val="40000"/>
                    <a:lumOff val="60000"/>
                  </a:schemeClr>
                </a:solidFill>
                <a:effectLst>
                  <a:prstShdw prst="shdw17" dist="17961" dir="2700000">
                    <a:srgbClr val="3D007A"/>
                  </a:prstShdw>
                </a:effectLst>
                <a:latin typeface="High Tower Text"/>
                <a:cs typeface="Arial" pitchFamily="34" charset="0"/>
              </a:rPr>
              <a:t> </a:t>
            </a:r>
          </a:p>
        </p:txBody>
      </p:sp>
      <p:sp>
        <p:nvSpPr>
          <p:cNvPr id="65541" name="WordArt 5"/>
          <p:cNvSpPr>
            <a:spLocks noChangeArrowheads="1" noChangeShapeType="1" noTextEdit="1"/>
          </p:cNvSpPr>
          <p:nvPr/>
        </p:nvSpPr>
        <p:spPr bwMode="auto">
          <a:xfrm>
            <a:off x="1835696" y="2395600"/>
            <a:ext cx="6048672" cy="786574"/>
          </a:xfrm>
          <a:prstGeom prst="rect">
            <a:avLst/>
          </a:prstGeom>
        </p:spPr>
        <p:txBody>
          <a:bodyPr wrap="none" fromWordArt="1">
            <a:scene3d>
              <a:camera prst="perspectiveRelaxedModerately"/>
              <a:lightRig rig="threePt" dir="t"/>
            </a:scene3d>
            <a:sp3d extrusionH="57150">
              <a:bevelT w="38100" h="38100" prst="angle"/>
            </a:sp3d>
          </a:bodyPr>
          <a:lstStyle/>
          <a:p>
            <a:pPr algn="ctr">
              <a:defRPr/>
            </a:pPr>
            <a:r>
              <a:rPr lang="pt-BR" sz="2800" kern="10" dirty="0" smtClean="0">
                <a:ln w="9525">
                  <a:noFill/>
                  <a:round/>
                  <a:headEnd/>
                  <a:tailEnd/>
                </a:ln>
                <a:gradFill rotWithShape="1">
                  <a:gsLst>
                    <a:gs pos="0">
                      <a:srgbClr val="CCCCFF"/>
                    </a:gs>
                    <a:gs pos="17999">
                      <a:srgbClr val="99CCFF"/>
                    </a:gs>
                    <a:gs pos="36000">
                      <a:srgbClr val="9966FF"/>
                    </a:gs>
                    <a:gs pos="61000">
                      <a:srgbClr val="CC99FF"/>
                    </a:gs>
                    <a:gs pos="82001">
                      <a:srgbClr val="99CCFF"/>
                    </a:gs>
                    <a:gs pos="100000">
                      <a:srgbClr val="CCCCFF"/>
                    </a:gs>
                  </a:gsLst>
                  <a:lin ang="5160000" scaled="1"/>
                </a:gradFill>
                <a:effectLst>
                  <a:prstShdw prst="shdw17" dist="17961" dir="2700000">
                    <a:srgbClr val="7A7A99"/>
                  </a:prstShdw>
                  <a:reflection blurRad="6350" stA="60000" endA="900" endPos="58000" dir="5400000" sy="-100000" algn="bl" rotWithShape="0"/>
                </a:effectLst>
                <a:latin typeface="Lucida Bright" pitchFamily="18" charset="0"/>
                <a:cs typeface="Arial" pitchFamily="34" charset="0"/>
              </a:rPr>
              <a:t>- La </a:t>
            </a:r>
            <a:r>
              <a:rPr lang="pt-BR" sz="2800" kern="10" dirty="0" err="1" smtClean="0">
                <a:ln w="9525">
                  <a:noFill/>
                  <a:round/>
                  <a:headEnd/>
                  <a:tailEnd/>
                </a:ln>
                <a:gradFill rotWithShape="1">
                  <a:gsLst>
                    <a:gs pos="0">
                      <a:srgbClr val="CCCCFF"/>
                    </a:gs>
                    <a:gs pos="17999">
                      <a:srgbClr val="99CCFF"/>
                    </a:gs>
                    <a:gs pos="36000">
                      <a:srgbClr val="9966FF"/>
                    </a:gs>
                    <a:gs pos="61000">
                      <a:srgbClr val="CC99FF"/>
                    </a:gs>
                    <a:gs pos="82001">
                      <a:srgbClr val="99CCFF"/>
                    </a:gs>
                    <a:gs pos="100000">
                      <a:srgbClr val="CCCCFF"/>
                    </a:gs>
                  </a:gsLst>
                  <a:lin ang="5160000" scaled="1"/>
                </a:gradFill>
                <a:effectLst>
                  <a:prstShdw prst="shdw17" dist="17961" dir="2700000">
                    <a:srgbClr val="7A7A99"/>
                  </a:prstShdw>
                  <a:reflection blurRad="6350" stA="60000" endA="900" endPos="58000" dir="5400000" sy="-100000" algn="bl" rotWithShape="0"/>
                </a:effectLst>
                <a:latin typeface="Lucida Bright" pitchFamily="18" charset="0"/>
                <a:cs typeface="Arial" pitchFamily="34" charset="0"/>
              </a:rPr>
              <a:t>Procesión</a:t>
            </a:r>
            <a:r>
              <a:rPr lang="pt-BR" sz="2800" kern="10" dirty="0" smtClean="0">
                <a:ln w="9525">
                  <a:noFill/>
                  <a:round/>
                  <a:headEnd/>
                  <a:tailEnd/>
                </a:ln>
                <a:gradFill rotWithShape="1">
                  <a:gsLst>
                    <a:gs pos="0">
                      <a:srgbClr val="CCCCFF"/>
                    </a:gs>
                    <a:gs pos="17999">
                      <a:srgbClr val="99CCFF"/>
                    </a:gs>
                    <a:gs pos="36000">
                      <a:srgbClr val="9966FF"/>
                    </a:gs>
                    <a:gs pos="61000">
                      <a:srgbClr val="CC99FF"/>
                    </a:gs>
                    <a:gs pos="82001">
                      <a:srgbClr val="99CCFF"/>
                    </a:gs>
                    <a:gs pos="100000">
                      <a:srgbClr val="CCCCFF"/>
                    </a:gs>
                  </a:gsLst>
                  <a:lin ang="5160000" scaled="1"/>
                </a:gradFill>
                <a:effectLst>
                  <a:prstShdw prst="shdw17" dist="17961" dir="2700000">
                    <a:srgbClr val="7A7A99"/>
                  </a:prstShdw>
                  <a:reflection blurRad="6350" stA="60000" endA="900" endPos="58000" dir="5400000" sy="-100000" algn="bl" rotWithShape="0"/>
                </a:effectLst>
                <a:latin typeface="Lucida Bright" pitchFamily="18" charset="0"/>
                <a:cs typeface="Arial" pitchFamily="34" charset="0"/>
              </a:rPr>
              <a:t> </a:t>
            </a:r>
            <a:r>
              <a:rPr lang="pt-BR" sz="2800" kern="10" dirty="0">
                <a:ln w="9525">
                  <a:noFill/>
                  <a:round/>
                  <a:headEnd/>
                  <a:tailEnd/>
                </a:ln>
                <a:gradFill rotWithShape="1">
                  <a:gsLst>
                    <a:gs pos="0">
                      <a:srgbClr val="CCCCFF"/>
                    </a:gs>
                    <a:gs pos="17999">
                      <a:srgbClr val="99CCFF"/>
                    </a:gs>
                    <a:gs pos="36000">
                      <a:srgbClr val="9966FF"/>
                    </a:gs>
                    <a:gs pos="61000">
                      <a:srgbClr val="CC99FF"/>
                    </a:gs>
                    <a:gs pos="82001">
                      <a:srgbClr val="99CCFF"/>
                    </a:gs>
                    <a:gs pos="100000">
                      <a:srgbClr val="CCCCFF"/>
                    </a:gs>
                  </a:gsLst>
                  <a:lin ang="5160000" scaled="1"/>
                </a:gradFill>
                <a:effectLst>
                  <a:prstShdw prst="shdw17" dist="17961" dir="2700000">
                    <a:srgbClr val="7A7A99"/>
                  </a:prstShdw>
                  <a:reflection blurRad="6350" stA="60000" endA="900" endPos="58000" dir="5400000" sy="-100000" algn="bl" rotWithShape="0"/>
                </a:effectLst>
                <a:latin typeface="Lucida Bright" pitchFamily="18" charset="0"/>
                <a:cs typeface="Arial" pitchFamily="34" charset="0"/>
              </a:rPr>
              <a:t>( </a:t>
            </a:r>
            <a:r>
              <a:rPr lang="pt-BR" sz="2800" kern="10" dirty="0" smtClean="0">
                <a:ln w="9525">
                  <a:noFill/>
                  <a:round/>
                  <a:headEnd/>
                  <a:tailEnd/>
                </a:ln>
                <a:gradFill rotWithShape="1">
                  <a:gsLst>
                    <a:gs pos="0">
                      <a:srgbClr val="CCCCFF"/>
                    </a:gs>
                    <a:gs pos="17999">
                      <a:srgbClr val="99CCFF"/>
                    </a:gs>
                    <a:gs pos="36000">
                      <a:srgbClr val="9966FF"/>
                    </a:gs>
                    <a:gs pos="61000">
                      <a:srgbClr val="CC99FF"/>
                    </a:gs>
                    <a:gs pos="82001">
                      <a:srgbClr val="99CCFF"/>
                    </a:gs>
                    <a:gs pos="100000">
                      <a:srgbClr val="CCCCFF"/>
                    </a:gs>
                  </a:gsLst>
                  <a:lin ang="5160000" scaled="1"/>
                </a:gradFill>
                <a:effectLst>
                  <a:prstShdw prst="shdw17" dist="17961" dir="2700000">
                    <a:srgbClr val="7A7A99"/>
                  </a:prstShdw>
                  <a:reflection blurRad="6350" stA="60000" endA="900" endPos="58000" dir="5400000" sy="-100000" algn="bl" rotWithShape="0"/>
                </a:effectLst>
                <a:latin typeface="Lucida Bright" pitchFamily="18" charset="0"/>
                <a:cs typeface="Arial" pitchFamily="34" charset="0"/>
              </a:rPr>
              <a:t>Julie </a:t>
            </a:r>
            <a:r>
              <a:rPr lang="pt-BR" sz="2800" kern="10" dirty="0" err="1" smtClean="0">
                <a:ln w="9525">
                  <a:noFill/>
                  <a:round/>
                  <a:headEnd/>
                  <a:tailEnd/>
                </a:ln>
                <a:gradFill rotWithShape="1">
                  <a:gsLst>
                    <a:gs pos="0">
                      <a:srgbClr val="CCCCFF"/>
                    </a:gs>
                    <a:gs pos="17999">
                      <a:srgbClr val="99CCFF"/>
                    </a:gs>
                    <a:gs pos="36000">
                      <a:srgbClr val="9966FF"/>
                    </a:gs>
                    <a:gs pos="61000">
                      <a:srgbClr val="CC99FF"/>
                    </a:gs>
                    <a:gs pos="82001">
                      <a:srgbClr val="99CCFF"/>
                    </a:gs>
                    <a:gs pos="100000">
                      <a:srgbClr val="CCCCFF"/>
                    </a:gs>
                  </a:gsLst>
                  <a:lin ang="5160000" scaled="1"/>
                </a:gradFill>
                <a:effectLst>
                  <a:prstShdw prst="shdw17" dist="17961" dir="2700000">
                    <a:srgbClr val="7A7A99"/>
                  </a:prstShdw>
                  <a:reflection blurRad="6350" stA="60000" endA="900" endPos="58000" dir="5400000" sy="-100000" algn="bl" rotWithShape="0"/>
                </a:effectLst>
                <a:latin typeface="Lucida Bright" pitchFamily="18" charset="0"/>
                <a:cs typeface="Arial" pitchFamily="34" charset="0"/>
              </a:rPr>
              <a:t>Berthollet</a:t>
            </a:r>
            <a:r>
              <a:rPr lang="pt-BR" sz="2800" kern="10" dirty="0" smtClean="0">
                <a:ln w="9525">
                  <a:noFill/>
                  <a:round/>
                  <a:headEnd/>
                  <a:tailEnd/>
                </a:ln>
                <a:gradFill rotWithShape="1">
                  <a:gsLst>
                    <a:gs pos="0">
                      <a:srgbClr val="CCCCFF"/>
                    </a:gs>
                    <a:gs pos="17999">
                      <a:srgbClr val="99CCFF"/>
                    </a:gs>
                    <a:gs pos="36000">
                      <a:srgbClr val="9966FF"/>
                    </a:gs>
                    <a:gs pos="61000">
                      <a:srgbClr val="CC99FF"/>
                    </a:gs>
                    <a:gs pos="82001">
                      <a:srgbClr val="99CCFF"/>
                    </a:gs>
                    <a:gs pos="100000">
                      <a:srgbClr val="CCCCFF"/>
                    </a:gs>
                  </a:gsLst>
                  <a:lin ang="5160000" scaled="1"/>
                </a:gradFill>
                <a:effectLst>
                  <a:prstShdw prst="shdw17" dist="17961" dir="2700000">
                    <a:srgbClr val="7A7A99"/>
                  </a:prstShdw>
                  <a:reflection blurRad="6350" stA="60000" endA="900" endPos="58000" dir="5400000" sy="-100000" algn="bl" rotWithShape="0"/>
                </a:effectLst>
                <a:latin typeface="Lucida Bright" pitchFamily="18" charset="0"/>
                <a:cs typeface="Arial" pitchFamily="34" charset="0"/>
              </a:rPr>
              <a:t> </a:t>
            </a:r>
            <a:r>
              <a:rPr lang="pt-BR" sz="2800" kern="10" dirty="0">
                <a:ln w="9525">
                  <a:noFill/>
                  <a:round/>
                  <a:headEnd/>
                  <a:tailEnd/>
                </a:ln>
                <a:gradFill rotWithShape="1">
                  <a:gsLst>
                    <a:gs pos="0">
                      <a:srgbClr val="CCCCFF"/>
                    </a:gs>
                    <a:gs pos="17999">
                      <a:srgbClr val="99CCFF"/>
                    </a:gs>
                    <a:gs pos="36000">
                      <a:srgbClr val="9966FF"/>
                    </a:gs>
                    <a:gs pos="61000">
                      <a:srgbClr val="CC99FF"/>
                    </a:gs>
                    <a:gs pos="82001">
                      <a:srgbClr val="99CCFF"/>
                    </a:gs>
                    <a:gs pos="100000">
                      <a:srgbClr val="CCCCFF"/>
                    </a:gs>
                  </a:gsLst>
                  <a:lin ang="5160000" scaled="1"/>
                </a:gradFill>
                <a:effectLst>
                  <a:prstShdw prst="shdw17" dist="17961" dir="2700000">
                    <a:srgbClr val="7A7A99"/>
                  </a:prstShdw>
                  <a:reflection blurRad="6350" stA="60000" endA="900" endPos="58000" dir="5400000" sy="-100000" algn="bl" rotWithShape="0"/>
                </a:effectLst>
                <a:latin typeface="Lucida Bright" pitchFamily="18" charset="0"/>
                <a:cs typeface="Arial" pitchFamily="34" charset="0"/>
              </a:rPr>
              <a:t>)  </a:t>
            </a:r>
          </a:p>
          <a:p>
            <a:pPr algn="ctr">
              <a:defRPr/>
            </a:pPr>
            <a:endParaRPr lang="es-ES" sz="3600" kern="10" dirty="0">
              <a:ln w="9525">
                <a:noFill/>
                <a:round/>
                <a:headEnd/>
                <a:tailEnd/>
              </a:ln>
              <a:gradFill rotWithShape="1">
                <a:gsLst>
                  <a:gs pos="0">
                    <a:srgbClr val="CCCCFF"/>
                  </a:gs>
                  <a:gs pos="17999">
                    <a:srgbClr val="99CCFF"/>
                  </a:gs>
                  <a:gs pos="36000">
                    <a:srgbClr val="9966FF"/>
                  </a:gs>
                  <a:gs pos="61000">
                    <a:srgbClr val="CC99FF"/>
                  </a:gs>
                  <a:gs pos="82001">
                    <a:srgbClr val="99CCFF"/>
                  </a:gs>
                  <a:gs pos="100000">
                    <a:srgbClr val="CCCCFF"/>
                  </a:gs>
                </a:gsLst>
                <a:lin ang="5160000" scaled="1"/>
              </a:gradFill>
              <a:effectLst>
                <a:prstShdw prst="shdw17" dist="17961" dir="2700000">
                  <a:srgbClr val="7A7A99"/>
                </a:prstShdw>
              </a:effectLst>
              <a:latin typeface="High Tower Text"/>
              <a:cs typeface="Arial" pitchFamily="34" charset="0"/>
            </a:endParaRPr>
          </a:p>
        </p:txBody>
      </p:sp>
      <p:sp>
        <p:nvSpPr>
          <p:cNvPr id="7" name="WordArt 4"/>
          <p:cNvSpPr>
            <a:spLocks noChangeArrowheads="1" noChangeShapeType="1" noTextEdit="1"/>
          </p:cNvSpPr>
          <p:nvPr/>
        </p:nvSpPr>
        <p:spPr bwMode="auto">
          <a:xfrm>
            <a:off x="1905484" y="3182174"/>
            <a:ext cx="6084676" cy="815876"/>
          </a:xfrm>
          <a:prstGeom prst="rect">
            <a:avLst/>
          </a:prstGeom>
        </p:spPr>
        <p:txBody>
          <a:bodyPr wrap="none" fromWordArt="1">
            <a:prstTxWarp prst="textCurveDown">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effectLst>
                <a:latin typeface="High Tower Text"/>
                <a:cs typeface="Arial" pitchFamily="34" charset="0"/>
              </a:rPr>
              <a:t> </a:t>
            </a:r>
            <a:r>
              <a:rPr lang="es-ES" sz="3600" kern="10" dirty="0" smtClean="0">
                <a:ln w="9525">
                  <a:noFill/>
                  <a:round/>
                  <a:headEnd/>
                  <a:tailEnd/>
                </a:ln>
                <a:solidFill>
                  <a:schemeClr val="accent2">
                    <a:lumMod val="60000"/>
                    <a:lumOff val="40000"/>
                  </a:schemeClr>
                </a:solidFill>
                <a:effectLst>
                  <a:prstShdw prst="shdw17" dist="17961" dir="2700000">
                    <a:srgbClr val="3D007A"/>
                  </a:prstShdw>
                  <a:reflection blurRad="6350" stA="60000" endA="900" endPos="58000" dir="5400000" sy="-100000" algn="bl" rotWithShape="0"/>
                </a:effectLst>
                <a:latin typeface="Algerian" pitchFamily="82" charset="0"/>
                <a:cs typeface="Arial" pitchFamily="34" charset="0"/>
              </a:rPr>
              <a:t>- Vida cotidiana </a:t>
            </a:r>
            <a:r>
              <a:rPr lang="es-ES" sz="3600" kern="10" dirty="0">
                <a:ln w="9525">
                  <a:noFill/>
                  <a:round/>
                  <a:headEnd/>
                  <a:tailEnd/>
                </a:ln>
                <a:solidFill>
                  <a:schemeClr val="accent2">
                    <a:lumMod val="60000"/>
                    <a:lumOff val="40000"/>
                  </a:schemeClr>
                </a:solidFill>
                <a:effectLst>
                  <a:prstShdw prst="shdw17" dist="17961" dir="2700000">
                    <a:srgbClr val="3D007A"/>
                  </a:prstShdw>
                  <a:reflection blurRad="6350" stA="60000" endA="900" endPos="58000" dir="5400000" sy="-100000" algn="bl" rotWithShape="0"/>
                </a:effectLst>
                <a:latin typeface="Algerian" pitchFamily="82" charset="0"/>
                <a:cs typeface="Arial" pitchFamily="34" charset="0"/>
              </a:rPr>
              <a:t>( </a:t>
            </a:r>
            <a:r>
              <a:rPr lang="es-ES" sz="3600" kern="10" dirty="0" smtClean="0">
                <a:ln w="9525">
                  <a:noFill/>
                  <a:round/>
                  <a:headEnd/>
                  <a:tailEnd/>
                </a:ln>
                <a:solidFill>
                  <a:schemeClr val="accent2">
                    <a:lumMod val="60000"/>
                    <a:lumOff val="40000"/>
                  </a:schemeClr>
                </a:solidFill>
                <a:effectLst>
                  <a:prstShdw prst="shdw17" dist="17961" dir="2700000">
                    <a:srgbClr val="3D007A"/>
                  </a:prstShdw>
                  <a:reflection blurRad="6350" stA="60000" endA="900" endPos="58000" dir="5400000" sy="-100000" algn="bl" rotWithShape="0"/>
                </a:effectLst>
                <a:latin typeface="Algerian" pitchFamily="82" charset="0"/>
                <a:cs typeface="Arial" pitchFamily="34" charset="0"/>
              </a:rPr>
              <a:t>Nick </a:t>
            </a:r>
            <a:r>
              <a:rPr lang="es-ES" sz="3600" kern="10" dirty="0" err="1" smtClean="0">
                <a:ln w="9525">
                  <a:noFill/>
                  <a:round/>
                  <a:headEnd/>
                  <a:tailEnd/>
                </a:ln>
                <a:solidFill>
                  <a:schemeClr val="accent2">
                    <a:lumMod val="60000"/>
                    <a:lumOff val="40000"/>
                  </a:schemeClr>
                </a:solidFill>
                <a:effectLst>
                  <a:prstShdw prst="shdw17" dist="17961" dir="2700000">
                    <a:srgbClr val="3D007A"/>
                  </a:prstShdw>
                  <a:reflection blurRad="6350" stA="60000" endA="900" endPos="58000" dir="5400000" sy="-100000" algn="bl" rotWithShape="0"/>
                </a:effectLst>
                <a:latin typeface="Algerian" pitchFamily="82" charset="0"/>
                <a:cs typeface="Arial" pitchFamily="34" charset="0"/>
              </a:rPr>
              <a:t>Glennie</a:t>
            </a:r>
            <a:r>
              <a:rPr lang="es-ES" sz="3600" kern="10" dirty="0" smtClean="0">
                <a:ln w="9525">
                  <a:noFill/>
                  <a:round/>
                  <a:headEnd/>
                  <a:tailEnd/>
                </a:ln>
                <a:solidFill>
                  <a:schemeClr val="accent2">
                    <a:lumMod val="60000"/>
                    <a:lumOff val="40000"/>
                  </a:schemeClr>
                </a:solidFill>
                <a:effectLst>
                  <a:prstShdw prst="shdw17" dist="17961" dir="2700000">
                    <a:srgbClr val="3D007A"/>
                  </a:prstShdw>
                  <a:reflection blurRad="6350" stA="60000" endA="900" endPos="58000" dir="5400000" sy="-100000" algn="bl" rotWithShape="0"/>
                </a:effectLst>
                <a:latin typeface="Algerian" pitchFamily="82" charset="0"/>
                <a:cs typeface="Arial" pitchFamily="34" charset="0"/>
              </a:rPr>
              <a:t> </a:t>
            </a:r>
            <a:r>
              <a:rPr lang="es-ES" sz="3600" kern="10" dirty="0">
                <a:ln w="9525">
                  <a:noFill/>
                  <a:round/>
                  <a:headEnd/>
                  <a:tailEnd/>
                </a:ln>
                <a:solidFill>
                  <a:schemeClr val="accent2">
                    <a:lumMod val="60000"/>
                    <a:lumOff val="40000"/>
                  </a:schemeClr>
                </a:solidFill>
                <a:effectLst>
                  <a:prstShdw prst="shdw17" dist="17961" dir="2700000">
                    <a:srgbClr val="3D007A"/>
                  </a:prstShdw>
                  <a:reflection blurRad="6350" stA="60000" endA="900" endPos="58000" dir="5400000" sy="-100000" algn="bl" rotWithShape="0"/>
                </a:effectLst>
                <a:latin typeface="Algerian" pitchFamily="82" charset="0"/>
                <a:cs typeface="Arial" pitchFamily="34" charset="0"/>
              </a:rPr>
              <a:t>) </a:t>
            </a:r>
          </a:p>
        </p:txBody>
      </p:sp>
      <p:sp>
        <p:nvSpPr>
          <p:cNvPr id="8" name="WordArt 4"/>
          <p:cNvSpPr>
            <a:spLocks noChangeArrowheads="1" noChangeShapeType="1" noTextEdit="1"/>
          </p:cNvSpPr>
          <p:nvPr/>
        </p:nvSpPr>
        <p:spPr bwMode="auto">
          <a:xfrm>
            <a:off x="1960600" y="4091136"/>
            <a:ext cx="6012668" cy="926604"/>
          </a:xfrm>
          <a:prstGeom prst="rect">
            <a:avLst/>
          </a:prstGeom>
        </p:spPr>
        <p:txBody>
          <a:bodyPr wrap="none" fromWordArt="1">
            <a:prstTxWarp prst="textCurveDown">
              <a:avLst>
                <a:gd name="adj" fmla="val 5847"/>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effectLst>
                <a:latin typeface="High Tower Text"/>
                <a:cs typeface="Arial" pitchFamily="34" charset="0"/>
              </a:rPr>
              <a:t> </a:t>
            </a:r>
            <a:r>
              <a:rPr lang="es-ES" sz="3600" kern="10" dirty="0" smtClean="0">
                <a:ln w="9525">
                  <a:noFill/>
                  <a:round/>
                  <a:headEnd/>
                  <a:tailEnd/>
                </a:ln>
                <a:solidFill>
                  <a:schemeClr val="accent6">
                    <a:lumMod val="40000"/>
                    <a:lumOff val="60000"/>
                  </a:schemeClr>
                </a:solidFill>
                <a:effectLst>
                  <a:prstShdw prst="shdw17" dist="17961" dir="2700000">
                    <a:srgbClr val="3D007A"/>
                  </a:prstShdw>
                  <a:reflection blurRad="6350" stA="60000" endA="900" endPos="58000" dir="5400000" sy="-100000" algn="bl" rotWithShape="0"/>
                </a:effectLst>
                <a:latin typeface="High Tower Text"/>
                <a:cs typeface="Arial" pitchFamily="34" charset="0"/>
              </a:rPr>
              <a:t>- Matrimonio por amor </a:t>
            </a:r>
            <a:r>
              <a:rPr lang="es-ES" sz="3600" kern="10" dirty="0">
                <a:ln w="9525">
                  <a:noFill/>
                  <a:round/>
                  <a:headEnd/>
                  <a:tailEnd/>
                </a:ln>
                <a:solidFill>
                  <a:schemeClr val="accent6">
                    <a:lumMod val="40000"/>
                    <a:lumOff val="60000"/>
                  </a:schemeClr>
                </a:solidFill>
                <a:effectLst>
                  <a:prstShdw prst="shdw17" dist="17961" dir="2700000">
                    <a:srgbClr val="3D007A"/>
                  </a:prstShdw>
                  <a:reflection blurRad="6350" stA="60000" endA="900" endPos="58000" dir="5400000" sy="-100000" algn="bl" rotWithShape="0"/>
                </a:effectLst>
                <a:latin typeface="High Tower Text"/>
                <a:cs typeface="Arial" pitchFamily="34" charset="0"/>
              </a:rPr>
              <a:t>( </a:t>
            </a:r>
            <a:r>
              <a:rPr lang="es-ES" sz="3600" kern="10" dirty="0" smtClean="0">
                <a:ln w="9525">
                  <a:noFill/>
                  <a:round/>
                  <a:headEnd/>
                  <a:tailEnd/>
                </a:ln>
                <a:solidFill>
                  <a:schemeClr val="accent6">
                    <a:lumMod val="40000"/>
                    <a:lumOff val="60000"/>
                  </a:schemeClr>
                </a:solidFill>
                <a:effectLst>
                  <a:prstShdw prst="shdw17" dist="17961" dir="2700000">
                    <a:srgbClr val="3D007A"/>
                  </a:prstShdw>
                  <a:reflection blurRad="6350" stA="60000" endA="900" endPos="58000" dir="5400000" sy="-100000" algn="bl" rotWithShape="0"/>
                </a:effectLst>
                <a:latin typeface="High Tower Text"/>
                <a:cs typeface="Arial" pitchFamily="34" charset="0"/>
              </a:rPr>
              <a:t>Paúl de </a:t>
            </a:r>
            <a:r>
              <a:rPr lang="es-ES" sz="3600" kern="10" dirty="0" err="1" smtClean="0">
                <a:ln w="9525">
                  <a:noFill/>
                  <a:round/>
                  <a:headEnd/>
                  <a:tailEnd/>
                </a:ln>
                <a:solidFill>
                  <a:schemeClr val="accent6">
                    <a:lumMod val="40000"/>
                    <a:lumOff val="60000"/>
                  </a:schemeClr>
                </a:solidFill>
                <a:effectLst>
                  <a:prstShdw prst="shdw17" dist="17961" dir="2700000">
                    <a:srgbClr val="3D007A"/>
                  </a:prstShdw>
                  <a:reflection blurRad="6350" stA="60000" endA="900" endPos="58000" dir="5400000" sy="-100000" algn="bl" rotWithShape="0"/>
                </a:effectLst>
                <a:latin typeface="High Tower Text"/>
                <a:cs typeface="Arial" pitchFamily="34" charset="0"/>
              </a:rPr>
              <a:t>Seneville</a:t>
            </a:r>
            <a:r>
              <a:rPr lang="es-ES" sz="3600" kern="10" dirty="0" smtClean="0">
                <a:ln w="9525">
                  <a:noFill/>
                  <a:round/>
                  <a:headEnd/>
                  <a:tailEnd/>
                </a:ln>
                <a:solidFill>
                  <a:schemeClr val="accent6">
                    <a:lumMod val="40000"/>
                    <a:lumOff val="60000"/>
                  </a:schemeClr>
                </a:solidFill>
                <a:effectLst>
                  <a:prstShdw prst="shdw17" dist="17961" dir="2700000">
                    <a:srgbClr val="3D007A"/>
                  </a:prstShdw>
                  <a:reflection blurRad="6350" stA="60000" endA="900" endPos="58000" dir="5400000" sy="-100000" algn="bl" rotWithShape="0"/>
                </a:effectLst>
                <a:latin typeface="High Tower Text"/>
                <a:cs typeface="Arial" pitchFamily="34" charset="0"/>
              </a:rPr>
              <a:t> </a:t>
            </a:r>
            <a:r>
              <a:rPr lang="es-ES" sz="3600" kern="10" dirty="0">
                <a:ln w="9525">
                  <a:noFill/>
                  <a:round/>
                  <a:headEnd/>
                  <a:tailEnd/>
                </a:ln>
                <a:solidFill>
                  <a:schemeClr val="accent6">
                    <a:lumMod val="40000"/>
                    <a:lumOff val="60000"/>
                  </a:schemeClr>
                </a:solidFill>
                <a:effectLst>
                  <a:prstShdw prst="shdw17" dist="17961" dir="2700000">
                    <a:srgbClr val="3D007A"/>
                  </a:prstShdw>
                  <a:reflection blurRad="6350" stA="60000" endA="900" endPos="58000" dir="5400000" sy="-100000" algn="bl" rotWithShape="0"/>
                </a:effectLst>
                <a:latin typeface="High Tower Text"/>
                <a:cs typeface="Arial" pitchFamily="34" charset="0"/>
              </a:rPr>
              <a:t>) </a:t>
            </a:r>
          </a:p>
        </p:txBody>
      </p:sp>
    </p:spTree>
  </p:cSld>
  <p:clrMapOvr>
    <a:masterClrMapping/>
  </p:clrMapOvr>
  <mc:AlternateContent xmlns:mc="http://schemas.openxmlformats.org/markup-compatibility/2006" xmlns:p14="http://schemas.microsoft.com/office/powerpoint/2010/main">
    <mc:Choice Requires="p14">
      <p:transition spd="slow" p14:dur="30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65538"/>
                                        </p:tgtEl>
                                        <p:attrNameLst>
                                          <p:attrName>style.visibility</p:attrName>
                                        </p:attrNameLst>
                                      </p:cBhvr>
                                      <p:to>
                                        <p:strVal val="visible"/>
                                      </p:to>
                                    </p:set>
                                    <p:animEffect transition="in" filter="fade">
                                      <p:cBhvr>
                                        <p:cTn id="7" dur="2000"/>
                                        <p:tgtEl>
                                          <p:spTgt spid="65538"/>
                                        </p:tgtEl>
                                      </p:cBhvr>
                                    </p:animEffect>
                                    <p:anim calcmode="lin" valueType="num">
                                      <p:cBhvr>
                                        <p:cTn id="8" dur="2000" fill="hold"/>
                                        <p:tgtEl>
                                          <p:spTgt spid="65538"/>
                                        </p:tgtEl>
                                        <p:attrNameLst>
                                          <p:attrName>ppt_x</p:attrName>
                                        </p:attrNameLst>
                                      </p:cBhvr>
                                      <p:tavLst>
                                        <p:tav tm="0">
                                          <p:val>
                                            <p:strVal val="#ppt_x"/>
                                          </p:val>
                                        </p:tav>
                                        <p:tav tm="100000">
                                          <p:val>
                                            <p:strVal val="#ppt_x"/>
                                          </p:val>
                                        </p:tav>
                                      </p:tavLst>
                                    </p:anim>
                                    <p:anim calcmode="lin" valueType="num">
                                      <p:cBhvr>
                                        <p:cTn id="9" dur="2000" fill="hold"/>
                                        <p:tgtEl>
                                          <p:spTgt spid="65538"/>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2" presetClass="entr" presetSubtype="4" fill="hold" nodeType="afterEffect">
                                  <p:stCondLst>
                                    <p:cond delay="500"/>
                                  </p:stCondLst>
                                  <p:childTnLst>
                                    <p:set>
                                      <p:cBhvr>
                                        <p:cTn id="12" dur="1" fill="hold">
                                          <p:stCondLst>
                                            <p:cond delay="0"/>
                                          </p:stCondLst>
                                        </p:cTn>
                                        <p:tgtEl>
                                          <p:spTgt spid="65539"/>
                                        </p:tgtEl>
                                        <p:attrNameLst>
                                          <p:attrName>style.visibility</p:attrName>
                                        </p:attrNameLst>
                                      </p:cBhvr>
                                      <p:to>
                                        <p:strVal val="visible"/>
                                      </p:to>
                                    </p:set>
                                    <p:anim calcmode="lin" valueType="num">
                                      <p:cBhvr additive="base">
                                        <p:cTn id="13" dur="2000" fill="hold"/>
                                        <p:tgtEl>
                                          <p:spTgt spid="65539"/>
                                        </p:tgtEl>
                                        <p:attrNameLst>
                                          <p:attrName>ppt_x</p:attrName>
                                        </p:attrNameLst>
                                      </p:cBhvr>
                                      <p:tavLst>
                                        <p:tav tm="0">
                                          <p:val>
                                            <p:strVal val="#ppt_x"/>
                                          </p:val>
                                        </p:tav>
                                        <p:tav tm="100000">
                                          <p:val>
                                            <p:strVal val="#ppt_x"/>
                                          </p:val>
                                        </p:tav>
                                      </p:tavLst>
                                    </p:anim>
                                    <p:anim calcmode="lin" valueType="num">
                                      <p:cBhvr additive="base">
                                        <p:cTn id="14" dur="2000" fill="hold"/>
                                        <p:tgtEl>
                                          <p:spTgt spid="65539"/>
                                        </p:tgtEl>
                                        <p:attrNameLst>
                                          <p:attrName>ppt_y</p:attrName>
                                        </p:attrNameLst>
                                      </p:cBhvr>
                                      <p:tavLst>
                                        <p:tav tm="0">
                                          <p:val>
                                            <p:strVal val="1+#ppt_h/2"/>
                                          </p:val>
                                        </p:tav>
                                        <p:tav tm="100000">
                                          <p:val>
                                            <p:strVal val="#ppt_y"/>
                                          </p:val>
                                        </p:tav>
                                      </p:tavLst>
                                    </p:anim>
                                  </p:childTnLst>
                                </p:cTn>
                              </p:par>
                              <p:par>
                                <p:cTn id="15" presetID="19" presetClass="entr" presetSubtype="5" fill="hold" nodeType="withEffect">
                                  <p:stCondLst>
                                    <p:cond delay="500"/>
                                  </p:stCondLst>
                                  <p:childTnLst>
                                    <p:set>
                                      <p:cBhvr>
                                        <p:cTn id="16" dur="1" fill="hold">
                                          <p:stCondLst>
                                            <p:cond delay="0"/>
                                          </p:stCondLst>
                                        </p:cTn>
                                        <p:tgtEl>
                                          <p:spTgt spid="65539"/>
                                        </p:tgtEl>
                                        <p:attrNameLst>
                                          <p:attrName>style.visibility</p:attrName>
                                        </p:attrNameLst>
                                      </p:cBhvr>
                                      <p:to>
                                        <p:strVal val="visible"/>
                                      </p:to>
                                    </p:set>
                                    <p:anim calcmode="lin" valueType="num">
                                      <p:cBhvr>
                                        <p:cTn id="17" dur="2000" fill="hold"/>
                                        <p:tgtEl>
                                          <p:spTgt spid="65539"/>
                                        </p:tgtEl>
                                        <p:attrNameLst>
                                          <p:attrName>ppt_w</p:attrName>
                                        </p:attrNameLst>
                                      </p:cBhvr>
                                      <p:tavLst>
                                        <p:tav tm="0">
                                          <p:val>
                                            <p:strVal val="#ppt_w"/>
                                          </p:val>
                                        </p:tav>
                                        <p:tav tm="100000">
                                          <p:val>
                                            <p:strVal val="#ppt_w"/>
                                          </p:val>
                                        </p:tav>
                                      </p:tavLst>
                                    </p:anim>
                                    <p:anim calcmode="lin" valueType="num">
                                      <p:cBhvr>
                                        <p:cTn id="18" dur="2000" fill="hold"/>
                                        <p:tgtEl>
                                          <p:spTgt spid="65539"/>
                                        </p:tgtEl>
                                        <p:attrNameLst>
                                          <p:attrName>ppt_h</p:attrName>
                                        </p:attrNameLst>
                                      </p:cBhvr>
                                      <p:tavLst>
                                        <p:tav tm="0" fmla="#ppt_h*sin(2.5*pi*$)">
                                          <p:val>
                                            <p:fltVal val="0"/>
                                          </p:val>
                                        </p:tav>
                                        <p:tav tm="100000">
                                          <p:val>
                                            <p:fltVal val="1"/>
                                          </p:val>
                                        </p:tav>
                                      </p:tavLst>
                                    </p:anim>
                                  </p:childTnLst>
                                </p:cTn>
                              </p:par>
                            </p:childTnLst>
                          </p:cTn>
                        </p:par>
                        <p:par>
                          <p:cTn id="19" fill="hold" nodeType="afterGroup">
                            <p:stCondLst>
                              <p:cond delay="4500"/>
                            </p:stCondLst>
                            <p:childTnLst>
                              <p:par>
                                <p:cTn id="20" presetID="17" presetClass="entr" presetSubtype="8" fill="hold" nodeType="afterEffect">
                                  <p:stCondLst>
                                    <p:cond delay="500"/>
                                  </p:stCondLst>
                                  <p:childTnLst>
                                    <p:set>
                                      <p:cBhvr>
                                        <p:cTn id="21" dur="1" fill="hold">
                                          <p:stCondLst>
                                            <p:cond delay="0"/>
                                          </p:stCondLst>
                                        </p:cTn>
                                        <p:tgtEl>
                                          <p:spTgt spid="65540"/>
                                        </p:tgtEl>
                                        <p:attrNameLst>
                                          <p:attrName>style.visibility</p:attrName>
                                        </p:attrNameLst>
                                      </p:cBhvr>
                                      <p:to>
                                        <p:strVal val="visible"/>
                                      </p:to>
                                    </p:set>
                                    <p:anim calcmode="lin" valueType="num">
                                      <p:cBhvr>
                                        <p:cTn id="22" dur="2000" fill="hold"/>
                                        <p:tgtEl>
                                          <p:spTgt spid="65540"/>
                                        </p:tgtEl>
                                        <p:attrNameLst>
                                          <p:attrName>ppt_x</p:attrName>
                                        </p:attrNameLst>
                                      </p:cBhvr>
                                      <p:tavLst>
                                        <p:tav tm="0">
                                          <p:val>
                                            <p:strVal val="#ppt_x-#ppt_w/2"/>
                                          </p:val>
                                        </p:tav>
                                        <p:tav tm="100000">
                                          <p:val>
                                            <p:strVal val="#ppt_x"/>
                                          </p:val>
                                        </p:tav>
                                      </p:tavLst>
                                    </p:anim>
                                    <p:anim calcmode="lin" valueType="num">
                                      <p:cBhvr>
                                        <p:cTn id="23" dur="2000" fill="hold"/>
                                        <p:tgtEl>
                                          <p:spTgt spid="65540"/>
                                        </p:tgtEl>
                                        <p:attrNameLst>
                                          <p:attrName>ppt_y</p:attrName>
                                        </p:attrNameLst>
                                      </p:cBhvr>
                                      <p:tavLst>
                                        <p:tav tm="0">
                                          <p:val>
                                            <p:strVal val="#ppt_y"/>
                                          </p:val>
                                        </p:tav>
                                        <p:tav tm="100000">
                                          <p:val>
                                            <p:strVal val="#ppt_y"/>
                                          </p:val>
                                        </p:tav>
                                      </p:tavLst>
                                    </p:anim>
                                    <p:anim calcmode="lin" valueType="num">
                                      <p:cBhvr>
                                        <p:cTn id="24" dur="2000" fill="hold"/>
                                        <p:tgtEl>
                                          <p:spTgt spid="65540"/>
                                        </p:tgtEl>
                                        <p:attrNameLst>
                                          <p:attrName>ppt_w</p:attrName>
                                        </p:attrNameLst>
                                      </p:cBhvr>
                                      <p:tavLst>
                                        <p:tav tm="0">
                                          <p:val>
                                            <p:fltVal val="0"/>
                                          </p:val>
                                        </p:tav>
                                        <p:tav tm="100000">
                                          <p:val>
                                            <p:strVal val="#ppt_w"/>
                                          </p:val>
                                        </p:tav>
                                      </p:tavLst>
                                    </p:anim>
                                    <p:anim calcmode="lin" valueType="num">
                                      <p:cBhvr>
                                        <p:cTn id="25" dur="2000" fill="hold"/>
                                        <p:tgtEl>
                                          <p:spTgt spid="65540"/>
                                        </p:tgtEl>
                                        <p:attrNameLst>
                                          <p:attrName>ppt_h</p:attrName>
                                        </p:attrNameLst>
                                      </p:cBhvr>
                                      <p:tavLst>
                                        <p:tav tm="0">
                                          <p:val>
                                            <p:strVal val="#ppt_h"/>
                                          </p:val>
                                        </p:tav>
                                        <p:tav tm="100000">
                                          <p:val>
                                            <p:strVal val="#ppt_h"/>
                                          </p:val>
                                        </p:tav>
                                      </p:tavLst>
                                    </p:anim>
                                  </p:childTnLst>
                                </p:cTn>
                              </p:par>
                            </p:childTnLst>
                          </p:cTn>
                        </p:par>
                        <p:par>
                          <p:cTn id="26" fill="hold" nodeType="afterGroup">
                            <p:stCondLst>
                              <p:cond delay="7000"/>
                            </p:stCondLst>
                            <p:childTnLst>
                              <p:par>
                                <p:cTn id="27" presetID="17" presetClass="entr" presetSubtype="2" fill="hold" nodeType="afterEffect">
                                  <p:stCondLst>
                                    <p:cond delay="500"/>
                                  </p:stCondLst>
                                  <p:childTnLst>
                                    <p:set>
                                      <p:cBhvr>
                                        <p:cTn id="28" dur="1" fill="hold">
                                          <p:stCondLst>
                                            <p:cond delay="0"/>
                                          </p:stCondLst>
                                        </p:cTn>
                                        <p:tgtEl>
                                          <p:spTgt spid="65541"/>
                                        </p:tgtEl>
                                        <p:attrNameLst>
                                          <p:attrName>style.visibility</p:attrName>
                                        </p:attrNameLst>
                                      </p:cBhvr>
                                      <p:to>
                                        <p:strVal val="visible"/>
                                      </p:to>
                                    </p:set>
                                    <p:anim calcmode="lin" valueType="num">
                                      <p:cBhvr>
                                        <p:cTn id="29" dur="2000" fill="hold"/>
                                        <p:tgtEl>
                                          <p:spTgt spid="65541"/>
                                        </p:tgtEl>
                                        <p:attrNameLst>
                                          <p:attrName>ppt_x</p:attrName>
                                        </p:attrNameLst>
                                      </p:cBhvr>
                                      <p:tavLst>
                                        <p:tav tm="0">
                                          <p:val>
                                            <p:strVal val="#ppt_x+#ppt_w/2"/>
                                          </p:val>
                                        </p:tav>
                                        <p:tav tm="100000">
                                          <p:val>
                                            <p:strVal val="#ppt_x"/>
                                          </p:val>
                                        </p:tav>
                                      </p:tavLst>
                                    </p:anim>
                                    <p:anim calcmode="lin" valueType="num">
                                      <p:cBhvr>
                                        <p:cTn id="30" dur="2000" fill="hold"/>
                                        <p:tgtEl>
                                          <p:spTgt spid="65541"/>
                                        </p:tgtEl>
                                        <p:attrNameLst>
                                          <p:attrName>ppt_y</p:attrName>
                                        </p:attrNameLst>
                                      </p:cBhvr>
                                      <p:tavLst>
                                        <p:tav tm="0">
                                          <p:val>
                                            <p:strVal val="#ppt_y"/>
                                          </p:val>
                                        </p:tav>
                                        <p:tav tm="100000">
                                          <p:val>
                                            <p:strVal val="#ppt_y"/>
                                          </p:val>
                                        </p:tav>
                                      </p:tavLst>
                                    </p:anim>
                                    <p:anim calcmode="lin" valueType="num">
                                      <p:cBhvr>
                                        <p:cTn id="31" dur="2000" fill="hold"/>
                                        <p:tgtEl>
                                          <p:spTgt spid="65541"/>
                                        </p:tgtEl>
                                        <p:attrNameLst>
                                          <p:attrName>ppt_w</p:attrName>
                                        </p:attrNameLst>
                                      </p:cBhvr>
                                      <p:tavLst>
                                        <p:tav tm="0">
                                          <p:val>
                                            <p:fltVal val="0"/>
                                          </p:val>
                                        </p:tav>
                                        <p:tav tm="100000">
                                          <p:val>
                                            <p:strVal val="#ppt_w"/>
                                          </p:val>
                                        </p:tav>
                                      </p:tavLst>
                                    </p:anim>
                                    <p:anim calcmode="lin" valueType="num">
                                      <p:cBhvr>
                                        <p:cTn id="32" dur="2000" fill="hold"/>
                                        <p:tgtEl>
                                          <p:spTgt spid="65541"/>
                                        </p:tgtEl>
                                        <p:attrNameLst>
                                          <p:attrName>ppt_h</p:attrName>
                                        </p:attrNameLst>
                                      </p:cBhvr>
                                      <p:tavLst>
                                        <p:tav tm="0">
                                          <p:val>
                                            <p:strVal val="#ppt_h"/>
                                          </p:val>
                                        </p:tav>
                                        <p:tav tm="100000">
                                          <p:val>
                                            <p:strVal val="#ppt_h"/>
                                          </p:val>
                                        </p:tav>
                                      </p:tavLst>
                                    </p:anim>
                                  </p:childTnLst>
                                </p:cTn>
                              </p:par>
                            </p:childTnLst>
                          </p:cTn>
                        </p:par>
                        <p:par>
                          <p:cTn id="33" fill="hold" nodeType="afterGroup">
                            <p:stCondLst>
                              <p:cond delay="9500"/>
                            </p:stCondLst>
                            <p:childTnLst>
                              <p:par>
                                <p:cTn id="34" presetID="17" presetClass="entr" presetSubtype="10" fill="hold" nodeType="afterEffect">
                                  <p:stCondLst>
                                    <p:cond delay="500"/>
                                  </p:stCondLst>
                                  <p:childTnLst>
                                    <p:set>
                                      <p:cBhvr>
                                        <p:cTn id="35" dur="1" fill="hold">
                                          <p:stCondLst>
                                            <p:cond delay="0"/>
                                          </p:stCondLst>
                                        </p:cTn>
                                        <p:tgtEl>
                                          <p:spTgt spid="7"/>
                                        </p:tgtEl>
                                        <p:attrNameLst>
                                          <p:attrName>style.visibility</p:attrName>
                                        </p:attrNameLst>
                                      </p:cBhvr>
                                      <p:to>
                                        <p:strVal val="visible"/>
                                      </p:to>
                                    </p:set>
                                    <p:anim calcmode="lin" valueType="num">
                                      <p:cBhvr>
                                        <p:cTn id="36" dur="2000" fill="hold"/>
                                        <p:tgtEl>
                                          <p:spTgt spid="7"/>
                                        </p:tgtEl>
                                        <p:attrNameLst>
                                          <p:attrName>ppt_w</p:attrName>
                                        </p:attrNameLst>
                                      </p:cBhvr>
                                      <p:tavLst>
                                        <p:tav tm="0">
                                          <p:val>
                                            <p:fltVal val="0"/>
                                          </p:val>
                                        </p:tav>
                                        <p:tav tm="100000">
                                          <p:val>
                                            <p:strVal val="#ppt_w"/>
                                          </p:val>
                                        </p:tav>
                                      </p:tavLst>
                                    </p:anim>
                                    <p:anim calcmode="lin" valueType="num">
                                      <p:cBhvr>
                                        <p:cTn id="37" dur="2000" fill="hold"/>
                                        <p:tgtEl>
                                          <p:spTgt spid="7"/>
                                        </p:tgtEl>
                                        <p:attrNameLst>
                                          <p:attrName>ppt_h</p:attrName>
                                        </p:attrNameLst>
                                      </p:cBhvr>
                                      <p:tavLst>
                                        <p:tav tm="0">
                                          <p:val>
                                            <p:strVal val="#ppt_h"/>
                                          </p:val>
                                        </p:tav>
                                        <p:tav tm="100000">
                                          <p:val>
                                            <p:strVal val="#ppt_h"/>
                                          </p:val>
                                        </p:tav>
                                      </p:tavLst>
                                    </p:anim>
                                  </p:childTnLst>
                                </p:cTn>
                              </p:par>
                            </p:childTnLst>
                          </p:cTn>
                        </p:par>
                        <p:par>
                          <p:cTn id="38" fill="hold">
                            <p:stCondLst>
                              <p:cond delay="12000"/>
                            </p:stCondLst>
                            <p:childTnLst>
                              <p:par>
                                <p:cTn id="39" presetID="17" presetClass="entr" presetSubtype="8" fill="hold" nodeType="afterEffect">
                                  <p:stCondLst>
                                    <p:cond delay="500"/>
                                  </p:stCondLst>
                                  <p:childTnLst>
                                    <p:set>
                                      <p:cBhvr>
                                        <p:cTn id="40" dur="1" fill="hold">
                                          <p:stCondLst>
                                            <p:cond delay="0"/>
                                          </p:stCondLst>
                                        </p:cTn>
                                        <p:tgtEl>
                                          <p:spTgt spid="8"/>
                                        </p:tgtEl>
                                        <p:attrNameLst>
                                          <p:attrName>style.visibility</p:attrName>
                                        </p:attrNameLst>
                                      </p:cBhvr>
                                      <p:to>
                                        <p:strVal val="visible"/>
                                      </p:to>
                                    </p:set>
                                    <p:anim calcmode="lin" valueType="num">
                                      <p:cBhvr>
                                        <p:cTn id="41" dur="2000" fill="hold"/>
                                        <p:tgtEl>
                                          <p:spTgt spid="8"/>
                                        </p:tgtEl>
                                        <p:attrNameLst>
                                          <p:attrName>ppt_x</p:attrName>
                                        </p:attrNameLst>
                                      </p:cBhvr>
                                      <p:tavLst>
                                        <p:tav tm="0">
                                          <p:val>
                                            <p:strVal val="#ppt_x-#ppt_w/2"/>
                                          </p:val>
                                        </p:tav>
                                        <p:tav tm="100000">
                                          <p:val>
                                            <p:strVal val="#ppt_x"/>
                                          </p:val>
                                        </p:tav>
                                      </p:tavLst>
                                    </p:anim>
                                    <p:anim calcmode="lin" valueType="num">
                                      <p:cBhvr>
                                        <p:cTn id="42" dur="2000" fill="hold"/>
                                        <p:tgtEl>
                                          <p:spTgt spid="8"/>
                                        </p:tgtEl>
                                        <p:attrNameLst>
                                          <p:attrName>ppt_y</p:attrName>
                                        </p:attrNameLst>
                                      </p:cBhvr>
                                      <p:tavLst>
                                        <p:tav tm="0">
                                          <p:val>
                                            <p:strVal val="#ppt_y"/>
                                          </p:val>
                                        </p:tav>
                                        <p:tav tm="100000">
                                          <p:val>
                                            <p:strVal val="#ppt_y"/>
                                          </p:val>
                                        </p:tav>
                                      </p:tavLst>
                                    </p:anim>
                                    <p:anim calcmode="lin" valueType="num">
                                      <p:cBhvr>
                                        <p:cTn id="43" dur="2000" fill="hold"/>
                                        <p:tgtEl>
                                          <p:spTgt spid="8"/>
                                        </p:tgtEl>
                                        <p:attrNameLst>
                                          <p:attrName>ppt_w</p:attrName>
                                        </p:attrNameLst>
                                      </p:cBhvr>
                                      <p:tavLst>
                                        <p:tav tm="0">
                                          <p:val>
                                            <p:fltVal val="0"/>
                                          </p:val>
                                        </p:tav>
                                        <p:tav tm="100000">
                                          <p:val>
                                            <p:strVal val="#ppt_w"/>
                                          </p:val>
                                        </p:tav>
                                      </p:tavLst>
                                    </p:anim>
                                    <p:anim calcmode="lin" valueType="num">
                                      <p:cBhvr>
                                        <p:cTn id="44"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64515"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64516"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64517"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64518"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64519"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64520"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64521"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64522"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64523"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64524"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3000">
        <p14:vortex dir="r"/>
      </p:transition>
    </mc:Choice>
    <mc:Fallback xmlns="">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8.5"/>
</p:tagLst>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1835</TotalTime>
  <Words>2004</Words>
  <Application>Microsoft Office PowerPoint</Application>
  <PresentationFormat>Presentación en pantalla (16:10)</PresentationFormat>
  <Paragraphs>85</Paragraphs>
  <Slides>61</Slides>
  <Notes>6</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61</vt:i4>
      </vt:variant>
    </vt:vector>
  </HeadingPairs>
  <TitlesOfParts>
    <vt:vector size="72" baseType="lpstr">
      <vt:lpstr>Algerian</vt:lpstr>
      <vt:lpstr>Arial</vt:lpstr>
      <vt:lpstr>Arial Black</vt:lpstr>
      <vt:lpstr>Calibri</vt:lpstr>
      <vt:lpstr>High Tower Text</vt:lpstr>
      <vt:lpstr>Kristen ITC</vt:lpstr>
      <vt:lpstr>Lucida Bright</vt:lpstr>
      <vt:lpstr>PMingLiU</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221</cp:revision>
  <dcterms:created xsi:type="dcterms:W3CDTF">2016-04-10T21:38:08Z</dcterms:created>
  <dcterms:modified xsi:type="dcterms:W3CDTF">2026-01-18T11:41:22Z</dcterms:modified>
</cp:coreProperties>
</file>