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0"/>
  </p:notesMasterIdLst>
  <p:sldIdLst>
    <p:sldId id="309" r:id="rId3"/>
    <p:sldId id="311" r:id="rId4"/>
    <p:sldId id="344" r:id="rId5"/>
    <p:sldId id="358" r:id="rId6"/>
    <p:sldId id="384" r:id="rId7"/>
    <p:sldId id="378" r:id="rId8"/>
    <p:sldId id="388" r:id="rId9"/>
    <p:sldId id="376" r:id="rId10"/>
    <p:sldId id="398" r:id="rId11"/>
    <p:sldId id="369" r:id="rId12"/>
    <p:sldId id="336" r:id="rId13"/>
    <p:sldId id="323" r:id="rId14"/>
    <p:sldId id="395" r:id="rId15"/>
    <p:sldId id="327" r:id="rId16"/>
    <p:sldId id="350" r:id="rId17"/>
    <p:sldId id="335" r:id="rId18"/>
    <p:sldId id="314" r:id="rId19"/>
    <p:sldId id="302" r:id="rId20"/>
    <p:sldId id="396" r:id="rId21"/>
    <p:sldId id="390" r:id="rId22"/>
    <p:sldId id="393" r:id="rId23"/>
    <p:sldId id="385" r:id="rId24"/>
    <p:sldId id="324" r:id="rId25"/>
    <p:sldId id="377" r:id="rId26"/>
    <p:sldId id="382" r:id="rId27"/>
    <p:sldId id="389" r:id="rId28"/>
    <p:sldId id="380" r:id="rId2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hbrKbdaFoOQIBuv75/Vw8A" hashData="H5UHsGSpQk3llALc3mVb0Mwulu8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33"/>
    <a:srgbClr val="FF5050"/>
    <a:srgbClr val="CC00CC"/>
    <a:srgbClr val="FF66FF"/>
    <a:srgbClr val="00FF00"/>
    <a:srgbClr val="00FFCC"/>
    <a:srgbClr val="00CC00"/>
    <a:srgbClr val="CCCC00"/>
    <a:srgbClr val="99FF66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37" d="100"/>
          <a:sy n="37" d="100"/>
        </p:scale>
        <p:origin x="-414" y="-2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8" d="100"/>
        <a:sy n="68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6B33D77-201F-424D-92EB-6FE446B92F8B}" type="datetimeFigureOut">
              <a:rPr lang="es-ES" smtClean="0"/>
              <a:pPr/>
              <a:t>08/11/2013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2CD193B-955C-4940-A93A-2D0382C7CD81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5385587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CD193B-955C-4940-A93A-2D0382C7CD81}" type="slidenum">
              <a:rPr lang="es-ES" smtClean="0"/>
              <a:pPr/>
              <a:t>7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CD193B-955C-4940-A93A-2D0382C7CD81}" type="slidenum">
              <a:rPr lang="es-ES" smtClean="0"/>
              <a:pPr/>
              <a:t>11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2473B1-3AC7-4EBC-8AFD-6B3DD0052D56}" type="slidenum">
              <a:rPr lang="es-ES" smtClean="0"/>
              <a:pPr/>
              <a:t>18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27BE5-057F-460A-AD5F-39E9B7B5221E}" type="datetimeFigureOut">
              <a:rPr lang="es-ES" smtClean="0"/>
              <a:pPr/>
              <a:t>08/11/2013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1F0BC0-8156-48A2-BF28-957443FE221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27BE5-057F-460A-AD5F-39E9B7B5221E}" type="datetimeFigureOut">
              <a:rPr lang="es-ES" smtClean="0"/>
              <a:pPr/>
              <a:t>08/11/2013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1F0BC0-8156-48A2-BF28-957443FE221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27BE5-057F-460A-AD5F-39E9B7B5221E}" type="datetimeFigureOut">
              <a:rPr lang="es-ES" smtClean="0"/>
              <a:pPr/>
              <a:t>08/11/2013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1F0BC0-8156-48A2-BF28-957443FE221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27BE5-057F-460A-AD5F-39E9B7B5221E}" type="datetimeFigureOut">
              <a:rPr lang="es-ES" smtClean="0"/>
              <a:pPr/>
              <a:t>08/11/2013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1F0BC0-8156-48A2-BF28-957443FE221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27BE5-057F-460A-AD5F-39E9B7B5221E}" type="datetimeFigureOut">
              <a:rPr lang="es-ES" smtClean="0"/>
              <a:pPr/>
              <a:t>08/11/2013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1F0BC0-8156-48A2-BF28-957443FE221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27BE5-057F-460A-AD5F-39E9B7B5221E}" type="datetimeFigureOut">
              <a:rPr lang="es-ES" smtClean="0"/>
              <a:pPr/>
              <a:t>08/11/2013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1F0BC0-8156-48A2-BF28-957443FE221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27BE5-057F-460A-AD5F-39E9B7B5221E}" type="datetimeFigureOut">
              <a:rPr lang="es-ES" smtClean="0"/>
              <a:pPr/>
              <a:t>08/11/2013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1F0BC0-8156-48A2-BF28-957443FE221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27BE5-057F-460A-AD5F-39E9B7B5221E}" type="datetimeFigureOut">
              <a:rPr lang="es-ES" smtClean="0"/>
              <a:pPr/>
              <a:t>08/11/2013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1F0BC0-8156-48A2-BF28-957443FE221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27BE5-057F-460A-AD5F-39E9B7B5221E}" type="datetimeFigureOut">
              <a:rPr lang="es-ES" smtClean="0"/>
              <a:pPr/>
              <a:t>08/11/2013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1F0BC0-8156-48A2-BF28-957443FE221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27BE5-057F-460A-AD5F-39E9B7B5221E}" type="datetimeFigureOut">
              <a:rPr lang="es-ES" smtClean="0"/>
              <a:pPr/>
              <a:t>08/11/2013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1F0BC0-8156-48A2-BF28-957443FE221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27BE5-057F-460A-AD5F-39E9B7B5221E}" type="datetimeFigureOut">
              <a:rPr lang="es-ES" smtClean="0"/>
              <a:pPr/>
              <a:t>08/11/2013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1F0BC0-8156-48A2-BF28-957443FE221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>
    <p:fade thruBlk="1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A12D0F-ABF6-4E5C-BCB9-66401592347D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027BE5-057F-460A-AD5F-39E9B7B5221E}" type="datetimeFigureOut">
              <a:rPr lang="es-ES" smtClean="0"/>
              <a:pPr/>
              <a:t>08/11/2013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1F0BC0-8156-48A2-BF28-957443FE221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fade thruBlk="1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4448743-184A-4619-988F-98DBADF017D1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jpe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44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jpeg"/><Relationship Id="rId5" Type="http://schemas.openxmlformats.org/officeDocument/2006/relationships/image" Target="../media/image42.png"/><Relationship Id="rId4" Type="http://schemas.openxmlformats.org/officeDocument/2006/relationships/image" Target="../media/image41.jpe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5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12 Imagen" descr="fin"/>
          <p:cNvPicPr>
            <a:picLocks noGrp="1" noChangeAspect="1"/>
          </p:cNvPicPr>
          <p:nvPr isPhoto="1"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661" t="11549" r="9055" b="10499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8817571">
            <a:off x="-1475582" y="-4060812"/>
            <a:ext cx="2951163" cy="8121621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FF0000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971227">
            <a:off x="7668418" y="-4060811"/>
            <a:ext cx="2951163" cy="8121621"/>
          </a:xfrm>
          <a:prstGeom prst="rect">
            <a:avLst/>
          </a:prstGeom>
          <a:noFill/>
          <a:ln>
            <a:noFill/>
          </a:ln>
          <a:effectLst>
            <a:outerShdw dist="50800" dir="5400000" algn="ctr" rotWithShape="0">
              <a:srgbClr val="FF0000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3683148">
            <a:off x="-1475582" y="2797189"/>
            <a:ext cx="2951163" cy="8121621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FF0000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7907002">
            <a:off x="7794440" y="2797190"/>
            <a:ext cx="2951163" cy="8121621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FF0000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7 Marco"/>
          <p:cNvSpPr/>
          <p:nvPr/>
        </p:nvSpPr>
        <p:spPr>
          <a:xfrm>
            <a:off x="-3786246" y="-3929114"/>
            <a:ext cx="16859368" cy="14501914"/>
          </a:xfrm>
          <a:prstGeom prst="frame">
            <a:avLst>
              <a:gd name="adj1" fmla="val 2680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9" name="8 Imagen" descr="Diapositiva61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 cstate="print">
            <a:lum bright="-10000"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8596" y="642918"/>
            <a:ext cx="8429684" cy="23574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10 Imagen" descr="espectacular naturaleza.definitivo.jpg"/>
          <p:cNvPicPr>
            <a:picLocks noGrp="1" noChangeAspect="1"/>
          </p:cNvPicPr>
          <p:nvPr/>
        </p:nvPicPr>
        <p:blipFill>
          <a:blip r:embed="rId7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37008" t="26247" r="33465" b="26247"/>
          <a:stretch>
            <a:fillRect/>
          </a:stretch>
        </p:blipFill>
        <p:spPr>
          <a:xfrm>
            <a:off x="7358082" y="6072206"/>
            <a:ext cx="1571604" cy="642919"/>
          </a:xfrm>
          <a:prstGeom prst="notchedRightArrow">
            <a:avLst/>
          </a:prstGeom>
          <a:noFill/>
          <a:ln>
            <a:noFill/>
          </a:ln>
          <a:scene3d>
            <a:camera prst="orthographicFront"/>
            <a:lightRig rig="flat" dir="t"/>
          </a:scene3d>
          <a:sp3d>
            <a:bevelT w="152400" h="50800" prst="softRound"/>
          </a:sp3d>
        </p:spPr>
      </p:pic>
      <p:sp>
        <p:nvSpPr>
          <p:cNvPr id="12" name="11 CuadroTexto"/>
          <p:cNvSpPr txBox="1"/>
          <p:nvPr/>
        </p:nvSpPr>
        <p:spPr>
          <a:xfrm>
            <a:off x="7286644" y="6215082"/>
            <a:ext cx="1643074" cy="33855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31750">
              <a:extrusionClr>
                <a:srgbClr val="FF9393"/>
              </a:extrusionClr>
            </a:sp3d>
          </a:bodyPr>
          <a:lstStyle/>
          <a:p>
            <a:pPr algn="ctr">
              <a:defRPr/>
            </a:pPr>
            <a:r>
              <a:rPr lang="es-ES" sz="800" b="1" dirty="0">
                <a:solidFill>
                  <a:schemeClr val="bg1"/>
                </a:solidFill>
                <a:latin typeface="Aharoni" pitchFamily="2" charset="-79"/>
                <a:ea typeface="Adobe Gothic Std B" pitchFamily="34" charset="-128"/>
                <a:cs typeface="Aharoni" pitchFamily="2" charset="-79"/>
              </a:rPr>
              <a:t>CON REPRODUCCION</a:t>
            </a:r>
          </a:p>
          <a:p>
            <a:pPr algn="ctr">
              <a:defRPr/>
            </a:pPr>
            <a:r>
              <a:rPr lang="es-ES" sz="800" b="1" dirty="0">
                <a:solidFill>
                  <a:schemeClr val="bg1"/>
                </a:solidFill>
                <a:latin typeface="Aharoni" pitchFamily="2" charset="-79"/>
                <a:ea typeface="Adobe Gothic Std B" pitchFamily="34" charset="-128"/>
                <a:cs typeface="Aharoni" pitchFamily="2" charset="-79"/>
              </a:rPr>
              <a:t> MANUAL Y MUSICA</a:t>
            </a:r>
          </a:p>
        </p:txBody>
      </p:sp>
    </p:spTree>
    <p:extLst>
      <p:ext uri="{BB962C8B-B14F-4D97-AF65-F5344CB8AC3E}">
        <p14:creationId xmlns:p14="http://schemas.microsoft.com/office/powerpoint/2010/main" xmlns="" val="2379814063"/>
      </p:ext>
    </p:extLst>
  </p:cSld>
  <p:clrMapOvr>
    <a:masterClrMapping/>
  </p:clrMapOvr>
  <p:transition spd="med">
    <p:fade thruBlk="1"/>
    <p:sndAc>
      <p:stSnd loop="1">
        <p:snd r:embed="rId2" name="CHRIS SPHEERIS  PAUL VOUDOURIS   Enchantment(1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" presetClass="exit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8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3" presetClass="entr" presetSubtype="52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13 Imagen" descr="Diapositiva3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1 Forma libre"/>
          <p:cNvSpPr/>
          <p:nvPr/>
        </p:nvSpPr>
        <p:spPr>
          <a:xfrm rot="5400000">
            <a:off x="2857500" y="-2857500"/>
            <a:ext cx="3429000" cy="9144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3D4A8"/>
              </a:gs>
              <a:gs pos="74000">
                <a:srgbClr val="FFC000"/>
              </a:gs>
              <a:gs pos="54000">
                <a:srgbClr val="FFFF00"/>
              </a:gs>
              <a:gs pos="0">
                <a:srgbClr val="0087E6"/>
              </a:gs>
              <a:gs pos="100000">
                <a:srgbClr val="00B050">
                  <a:lumMod val="26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" name="2 Forma libre"/>
          <p:cNvSpPr/>
          <p:nvPr/>
        </p:nvSpPr>
        <p:spPr>
          <a:xfrm rot="16200000" flipV="1">
            <a:off x="2857500" y="571500"/>
            <a:ext cx="3429000" cy="9144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3D4A8"/>
              </a:gs>
              <a:gs pos="74000">
                <a:srgbClr val="FFC000"/>
              </a:gs>
              <a:gs pos="54000">
                <a:srgbClr val="FFFF00"/>
              </a:gs>
              <a:gs pos="0">
                <a:srgbClr val="0087E6"/>
              </a:gs>
              <a:gs pos="100000">
                <a:srgbClr val="00B050">
                  <a:lumMod val="26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4" name="3 Forma libre"/>
          <p:cNvSpPr/>
          <p:nvPr/>
        </p:nvSpPr>
        <p:spPr>
          <a:xfrm rot="10800000" flipV="1">
            <a:off x="4643438" y="0"/>
            <a:ext cx="4500562" cy="6858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3D4A8"/>
              </a:gs>
              <a:gs pos="74000">
                <a:srgbClr val="FFC000"/>
              </a:gs>
              <a:gs pos="54000">
                <a:srgbClr val="FFFF00"/>
              </a:gs>
              <a:gs pos="0">
                <a:srgbClr val="0087E6"/>
              </a:gs>
              <a:gs pos="100000">
                <a:srgbClr val="00B050">
                  <a:lumMod val="26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5" name="4 Forma libre"/>
          <p:cNvSpPr/>
          <p:nvPr/>
        </p:nvSpPr>
        <p:spPr>
          <a:xfrm rot="10800000" flipH="1" flipV="1">
            <a:off x="23951" y="2"/>
            <a:ext cx="4500562" cy="6858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3D4A8"/>
              </a:gs>
              <a:gs pos="74000">
                <a:srgbClr val="FFC000"/>
              </a:gs>
              <a:gs pos="54000">
                <a:srgbClr val="FFFF00"/>
              </a:gs>
              <a:gs pos="0">
                <a:srgbClr val="0087E6"/>
              </a:gs>
              <a:gs pos="100000">
                <a:srgbClr val="00B050">
                  <a:lumMod val="26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Forma libre"/>
          <p:cNvSpPr/>
          <p:nvPr/>
        </p:nvSpPr>
        <p:spPr>
          <a:xfrm rot="10800000" flipV="1">
            <a:off x="5950293" y="1114223"/>
            <a:ext cx="3214678" cy="4572008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3D4A8"/>
              </a:gs>
              <a:gs pos="74000">
                <a:srgbClr val="FFC000"/>
              </a:gs>
              <a:gs pos="54000">
                <a:srgbClr val="FFFF00"/>
              </a:gs>
              <a:gs pos="0">
                <a:srgbClr val="0087E6"/>
              </a:gs>
              <a:gs pos="100000">
                <a:srgbClr val="00B050">
                  <a:lumMod val="26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8" name="7 Forma libre"/>
          <p:cNvSpPr/>
          <p:nvPr/>
        </p:nvSpPr>
        <p:spPr>
          <a:xfrm rot="5400000">
            <a:off x="3370672" y="-1870506"/>
            <a:ext cx="2402624" cy="6143636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3D4A8"/>
              </a:gs>
              <a:gs pos="74000">
                <a:srgbClr val="FFC000"/>
              </a:gs>
              <a:gs pos="54000">
                <a:srgbClr val="FFFF00"/>
              </a:gs>
              <a:gs pos="0">
                <a:srgbClr val="0087E6"/>
              </a:gs>
              <a:gs pos="100000">
                <a:srgbClr val="00B050">
                  <a:lumMod val="26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6" name="5 Forma libre"/>
          <p:cNvSpPr/>
          <p:nvPr/>
        </p:nvSpPr>
        <p:spPr>
          <a:xfrm rot="10800000" flipH="1" flipV="1">
            <a:off x="12690" y="1185661"/>
            <a:ext cx="3071802" cy="4429132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3D4A8"/>
              </a:gs>
              <a:gs pos="74000">
                <a:srgbClr val="FFC000"/>
              </a:gs>
              <a:gs pos="54000">
                <a:srgbClr val="FFFF00"/>
              </a:gs>
              <a:gs pos="0">
                <a:srgbClr val="0087E6"/>
              </a:gs>
              <a:gs pos="100000">
                <a:srgbClr val="00B050">
                  <a:lumMod val="26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9" name="8 Forma libre"/>
          <p:cNvSpPr/>
          <p:nvPr/>
        </p:nvSpPr>
        <p:spPr>
          <a:xfrm rot="16200000" flipV="1">
            <a:off x="3407896" y="2718098"/>
            <a:ext cx="2421923" cy="5857884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3D4A8"/>
              </a:gs>
              <a:gs pos="74000">
                <a:srgbClr val="FFC000"/>
              </a:gs>
              <a:gs pos="54000">
                <a:srgbClr val="FFFF00"/>
              </a:gs>
              <a:gs pos="0">
                <a:srgbClr val="0087E6"/>
              </a:gs>
              <a:gs pos="100000">
                <a:srgbClr val="00B050">
                  <a:lumMod val="26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pic>
        <p:nvPicPr>
          <p:cNvPr id="15" name="14 Imagen" descr="Diapositiva3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6" name="15 Rectángulo"/>
          <p:cNvSpPr/>
          <p:nvPr/>
        </p:nvSpPr>
        <p:spPr>
          <a:xfrm>
            <a:off x="785786" y="5429264"/>
            <a:ext cx="7572428" cy="1200329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63500">
              <a:extrusionClr>
                <a:srgbClr val="FF0000"/>
              </a:extrusionClr>
            </a:sp3d>
          </a:bodyPr>
          <a:lstStyle/>
          <a:p>
            <a:pPr algn="ctr"/>
            <a:r>
              <a:rPr lang="es-ES" b="1" i="1" dirty="0" smtClean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+mj-lt"/>
                <a:ea typeface="Adobe Gothic Std B" pitchFamily="34" charset="-128"/>
                <a:cs typeface="Times New Roman" pitchFamily="18" charset="0"/>
              </a:rPr>
              <a:t>El </a:t>
            </a:r>
            <a:r>
              <a:rPr lang="es-ES" b="1" i="1" dirty="0" err="1" smtClean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+mj-lt"/>
                <a:ea typeface="Adobe Gothic Std B" pitchFamily="34" charset="-128"/>
                <a:cs typeface="Times New Roman" pitchFamily="18" charset="0"/>
              </a:rPr>
              <a:t>romántio</a:t>
            </a:r>
            <a:r>
              <a:rPr lang="es-ES" b="1" i="1" dirty="0" smtClean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+mj-lt"/>
                <a:ea typeface="Adobe Gothic Std B" pitchFamily="34" charset="-128"/>
                <a:cs typeface="Times New Roman" pitchFamily="18" charset="0"/>
              </a:rPr>
              <a:t> otoño nos envuelve con sus colores, sus aromas y su magia, y nos hace soñar, por un corto espacio de tiempo, que somos capaces de reconciliarnos con la vida, y sentirnos agradecidos por poder ser, una año más, afortunados espectadores del mismo milagro.</a:t>
            </a:r>
            <a:endParaRPr lang="es-ES" b="1" i="1" dirty="0"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+mj-lt"/>
              <a:ea typeface="Adobe Gothic Std B" pitchFamily="34" charset="-128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4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4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4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4" presetClass="entr" presetSubtype="5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3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3" presetClass="entr" presetSubtype="52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4" presetClass="entr" presetSubtype="5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4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3" presetClass="entr" presetSubtype="52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4" presetClass="entr" presetSubtype="1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3" presetClass="entr" presetSubtype="52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4" presetClass="entr" presetSubtype="1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3" presetClass="entr" presetSubtype="52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000"/>
                            </p:stCondLst>
                            <p:childTnLst>
                              <p:par>
                                <p:cTn id="70" presetID="2" presetClass="exit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xit" presetSubtype="54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xit" presetSubtype="54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3" presetClass="exit" presetSubtype="54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xit" presetSubtype="54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23" presetClass="entr" presetSubtype="52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5500"/>
                            </p:stCondLst>
                            <p:childTnLst>
                              <p:par>
                                <p:cTn id="1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6" grpId="0" animBg="1"/>
      <p:bldP spid="6" grpId="1" animBg="1"/>
      <p:bldP spid="6" grpId="2" animBg="1"/>
      <p:bldP spid="9" grpId="0" animBg="1"/>
      <p:bldP spid="9" grpId="1" animBg="1"/>
      <p:bldP spid="9" grpId="2" animBg="1"/>
      <p:bldP spid="1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2961904">
            <a:off x="4148438" y="339105"/>
            <a:ext cx="6007447" cy="2533063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FF9933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8517160">
            <a:off x="-632131" y="475896"/>
            <a:ext cx="6192544" cy="2410012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FF9933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180029">
            <a:off x="-562302" y="4105553"/>
            <a:ext cx="5917690" cy="2365022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FF9933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9647599">
            <a:off x="3827298" y="4111137"/>
            <a:ext cx="6271509" cy="2402764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FF9933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7 Imagen" descr="Diapositiva3.JPG"/>
          <p:cNvPicPr>
            <a:picLocks noGrp="1" noChangeAspect="1"/>
          </p:cNvPicPr>
          <p:nvPr isPhoto="1"/>
        </p:nvPicPr>
        <p:blipFill>
          <a:blip r:embed="rId3" cstate="print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8 Marco"/>
          <p:cNvSpPr/>
          <p:nvPr/>
        </p:nvSpPr>
        <p:spPr>
          <a:xfrm>
            <a:off x="-1285916" y="-1357346"/>
            <a:ext cx="11787270" cy="9572692"/>
          </a:xfrm>
          <a:prstGeom prst="frame">
            <a:avLst>
              <a:gd name="adj1" fmla="val 14329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43872690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" presetClass="exit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8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Forma libre"/>
          <p:cNvSpPr/>
          <p:nvPr/>
        </p:nvSpPr>
        <p:spPr>
          <a:xfrm rot="10800000" flipH="1">
            <a:off x="4613035" y="0"/>
            <a:ext cx="4530965" cy="6858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3D4A8"/>
              </a:gs>
              <a:gs pos="69000">
                <a:schemeClr val="accent6">
                  <a:lumMod val="60000"/>
                  <a:lumOff val="40000"/>
                </a:schemeClr>
              </a:gs>
              <a:gs pos="56000">
                <a:schemeClr val="tx1"/>
              </a:gs>
              <a:gs pos="94000">
                <a:schemeClr val="accent6">
                  <a:lumMod val="46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" name="2 Forma libre"/>
          <p:cNvSpPr/>
          <p:nvPr/>
        </p:nvSpPr>
        <p:spPr>
          <a:xfrm rot="10800000" flipH="1">
            <a:off x="4357686" y="0"/>
            <a:ext cx="2928958" cy="6858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3D4A8"/>
              </a:gs>
              <a:gs pos="69000">
                <a:schemeClr val="accent6">
                  <a:lumMod val="60000"/>
                  <a:lumOff val="40000"/>
                </a:schemeClr>
              </a:gs>
              <a:gs pos="56000">
                <a:schemeClr val="tx1"/>
              </a:gs>
              <a:gs pos="94000">
                <a:schemeClr val="accent6">
                  <a:lumMod val="46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5" name="4 Forma libre"/>
          <p:cNvSpPr/>
          <p:nvPr/>
        </p:nvSpPr>
        <p:spPr>
          <a:xfrm rot="10800000" flipH="1">
            <a:off x="4214810" y="0"/>
            <a:ext cx="1785950" cy="6858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3D4A8"/>
              </a:gs>
              <a:gs pos="69000">
                <a:schemeClr val="accent6">
                  <a:lumMod val="60000"/>
                  <a:lumOff val="40000"/>
                </a:schemeClr>
              </a:gs>
              <a:gs pos="56000">
                <a:schemeClr val="tx1"/>
              </a:gs>
              <a:gs pos="94000">
                <a:schemeClr val="accent6">
                  <a:lumMod val="46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6" name="5 Forma libre"/>
          <p:cNvSpPr/>
          <p:nvPr/>
        </p:nvSpPr>
        <p:spPr>
          <a:xfrm rot="10800000" flipH="1">
            <a:off x="4071934" y="0"/>
            <a:ext cx="1000132" cy="6858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3D4A8"/>
              </a:gs>
              <a:gs pos="69000">
                <a:schemeClr val="accent6">
                  <a:lumMod val="60000"/>
                  <a:lumOff val="40000"/>
                </a:schemeClr>
              </a:gs>
              <a:gs pos="56000">
                <a:schemeClr val="tx1"/>
              </a:gs>
              <a:gs pos="94000">
                <a:schemeClr val="accent6">
                  <a:lumMod val="46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Forma libre"/>
          <p:cNvSpPr/>
          <p:nvPr/>
        </p:nvSpPr>
        <p:spPr>
          <a:xfrm rot="10800000">
            <a:off x="0" y="0"/>
            <a:ext cx="4572000" cy="6858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3D4A8"/>
              </a:gs>
              <a:gs pos="70000">
                <a:schemeClr val="accent6">
                  <a:lumMod val="40000"/>
                  <a:lumOff val="60000"/>
                </a:schemeClr>
              </a:gs>
              <a:gs pos="56000">
                <a:schemeClr val="tx1"/>
              </a:gs>
              <a:gs pos="94000">
                <a:schemeClr val="accent6">
                  <a:lumMod val="46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8" name="7 Forma libre"/>
          <p:cNvSpPr/>
          <p:nvPr/>
        </p:nvSpPr>
        <p:spPr>
          <a:xfrm rot="10800000">
            <a:off x="1785918" y="0"/>
            <a:ext cx="2968883" cy="6858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3D4A8"/>
              </a:gs>
              <a:gs pos="69000">
                <a:schemeClr val="accent6">
                  <a:lumMod val="60000"/>
                  <a:lumOff val="40000"/>
                </a:schemeClr>
              </a:gs>
              <a:gs pos="56000">
                <a:schemeClr val="tx1"/>
              </a:gs>
              <a:gs pos="94000">
                <a:schemeClr val="accent6">
                  <a:lumMod val="46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9" name="8 Forma libre"/>
          <p:cNvSpPr/>
          <p:nvPr/>
        </p:nvSpPr>
        <p:spPr>
          <a:xfrm rot="10800000">
            <a:off x="3143240" y="0"/>
            <a:ext cx="1785950" cy="6858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3D4A8"/>
              </a:gs>
              <a:gs pos="69000">
                <a:schemeClr val="accent6">
                  <a:lumMod val="60000"/>
                  <a:lumOff val="40000"/>
                </a:schemeClr>
              </a:gs>
              <a:gs pos="56000">
                <a:schemeClr val="tx1"/>
              </a:gs>
              <a:gs pos="94000">
                <a:schemeClr val="accent6">
                  <a:lumMod val="46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0" name="9 Forma libre"/>
          <p:cNvSpPr/>
          <p:nvPr/>
        </p:nvSpPr>
        <p:spPr>
          <a:xfrm rot="10800000">
            <a:off x="4000496" y="0"/>
            <a:ext cx="1071570" cy="6858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3D4A8"/>
              </a:gs>
              <a:gs pos="69000">
                <a:schemeClr val="accent6">
                  <a:lumMod val="60000"/>
                  <a:lumOff val="40000"/>
                </a:schemeClr>
              </a:gs>
              <a:gs pos="56000">
                <a:schemeClr val="tx1"/>
              </a:gs>
              <a:gs pos="94000">
                <a:schemeClr val="accent6">
                  <a:lumMod val="46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pic>
        <p:nvPicPr>
          <p:cNvPr id="11" name="10 Imagen" descr="Diapositiva3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" presetClass="entr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2000"/>
                            </p:stCondLst>
                            <p:childTnLst>
                              <p:par>
                                <p:cTn id="97" presetID="2" presetClass="exit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3" grpId="0" animBg="1"/>
      <p:bldP spid="3" grpId="1" animBg="1"/>
      <p:bldP spid="3" grpId="2" animBg="1"/>
      <p:bldP spid="3" grpId="3" animBg="1"/>
      <p:bldP spid="3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C000">
                  <a:lumMod val="98000"/>
                </a:srgbClr>
              </a:gs>
              <a:gs pos="8000">
                <a:schemeClr val="accent6">
                  <a:lumMod val="19000"/>
                </a:schemeClr>
              </a:gs>
              <a:gs pos="47000">
                <a:schemeClr val="accent6">
                  <a:lumMod val="0"/>
                </a:schemeClr>
              </a:gs>
              <a:gs pos="71000">
                <a:schemeClr val="accent6">
                  <a:lumMod val="2000"/>
                </a:schemeClr>
              </a:gs>
              <a:gs pos="100000">
                <a:srgbClr val="E6E6E6">
                  <a:lumMod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gradFill>
                <a:gsLst>
                  <a:gs pos="0">
                    <a:srgbClr val="FFFFFF"/>
                  </a:gs>
                  <a:gs pos="7001">
                    <a:srgbClr val="E6E6E6"/>
                  </a:gs>
                  <a:gs pos="32001">
                    <a:srgbClr val="7D8496"/>
                  </a:gs>
                  <a:gs pos="47000">
                    <a:srgbClr val="E6E6E6"/>
                  </a:gs>
                  <a:gs pos="85001">
                    <a:srgbClr val="7D8496"/>
                  </a:gs>
                  <a:gs pos="100000">
                    <a:srgbClr val="E6E6E6"/>
                  </a:gs>
                </a:gsLst>
                <a:lin ang="5400000" scaled="0"/>
              </a:gradFill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786314" y="214290"/>
            <a:ext cx="4097320" cy="31059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428596" y="214290"/>
            <a:ext cx="3928642" cy="32124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800000" flipH="1">
            <a:off x="4572001" y="3376726"/>
            <a:ext cx="4104456" cy="31486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22794" y="3376725"/>
            <a:ext cx="3928639" cy="31486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2" cstate="print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800000" flipH="1">
            <a:off x="4643438" y="214290"/>
            <a:ext cx="4097320" cy="31059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3" cstate="print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8596" y="214290"/>
            <a:ext cx="3928642" cy="32124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2" cstate="print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714876" y="3357562"/>
            <a:ext cx="4104456" cy="31486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2" cstate="print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800000" flipH="1">
            <a:off x="422798" y="3421780"/>
            <a:ext cx="3928639" cy="31486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11 Imagen" descr="Diapositiva29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2860627444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3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2" presetClass="entr" presetSubtype="12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3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2" presetClass="entr" presetSubtype="3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" presetClass="entr" presetSubtype="9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" presetClass="entr" presetSubtype="12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2" presetClass="entr" presetSubtype="6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" presetClass="entr" presetSubtype="9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2" presetClass="entr" presetSubtype="3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000"/>
                            </p:stCondLst>
                            <p:childTnLst>
                              <p:par>
                                <p:cTn id="54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8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8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lum bright="-20000"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8639840">
            <a:off x="-2862514" y="-2836504"/>
            <a:ext cx="6502463" cy="5333727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accent3">
                <a:lumMod val="75000"/>
              </a:scheme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>
            <a:lum bright="-20000"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9336386">
            <a:off x="5686730" y="4177547"/>
            <a:ext cx="6419938" cy="5360906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accent3">
                <a:lumMod val="75000"/>
              </a:scheme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lum bright="-20000"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3043951">
            <a:off x="5236540" y="-2741830"/>
            <a:ext cx="6956024" cy="548366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accent3">
                <a:lumMod val="75000"/>
              </a:scheme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lum bright="-20000"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183096">
            <a:off x="-2993234" y="4090369"/>
            <a:ext cx="7002716" cy="5238876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accent3">
                <a:lumMod val="75000"/>
              </a:scheme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6 Marco"/>
          <p:cNvSpPr/>
          <p:nvPr/>
        </p:nvSpPr>
        <p:spPr>
          <a:xfrm>
            <a:off x="-4000560" y="-4000552"/>
            <a:ext cx="17216558" cy="14859104"/>
          </a:xfrm>
          <a:prstGeom prst="frame">
            <a:avLst>
              <a:gd name="adj1" fmla="val 2680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9" name="8 Imagen" descr="Diapositiva23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3768439017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2" presetClass="exit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8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C000">
                  <a:lumMod val="98000"/>
                </a:srgbClr>
              </a:gs>
              <a:gs pos="8000">
                <a:schemeClr val="accent6">
                  <a:lumMod val="19000"/>
                </a:schemeClr>
              </a:gs>
              <a:gs pos="47000">
                <a:schemeClr val="accent6">
                  <a:lumMod val="0"/>
                </a:schemeClr>
              </a:gs>
              <a:gs pos="71000">
                <a:schemeClr val="accent6">
                  <a:lumMod val="2000"/>
                </a:schemeClr>
              </a:gs>
              <a:gs pos="100000">
                <a:srgbClr val="E6E6E6">
                  <a:lumMod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gradFill>
                <a:gsLst>
                  <a:gs pos="0">
                    <a:srgbClr val="FFFFFF"/>
                  </a:gs>
                  <a:gs pos="7001">
                    <a:srgbClr val="E6E6E6"/>
                  </a:gs>
                  <a:gs pos="32001">
                    <a:srgbClr val="7D8496"/>
                  </a:gs>
                  <a:gs pos="47000">
                    <a:srgbClr val="E6E6E6"/>
                  </a:gs>
                  <a:gs pos="85001">
                    <a:srgbClr val="7D8496"/>
                  </a:gs>
                  <a:gs pos="100000">
                    <a:srgbClr val="E6E6E6"/>
                  </a:gs>
                </a:gsLst>
                <a:lin ang="5400000" scaled="0"/>
              </a:gradFill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571998" y="-2331640"/>
            <a:ext cx="5583485" cy="57702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 cstate="print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-1012828" y="-2475656"/>
            <a:ext cx="5584825" cy="58767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800000" flipH="1">
            <a:off x="4572000" y="3376726"/>
            <a:ext cx="5583485" cy="6028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 cstate="print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-1188640" y="3371318"/>
            <a:ext cx="5583485" cy="60289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7 Imagen" descr="Diapositiva47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8 Marco"/>
          <p:cNvSpPr/>
          <p:nvPr/>
        </p:nvSpPr>
        <p:spPr>
          <a:xfrm>
            <a:off x="-2286048" y="-2286040"/>
            <a:ext cx="13716096" cy="11430080"/>
          </a:xfrm>
          <a:prstGeom prst="frame">
            <a:avLst>
              <a:gd name="adj1" fmla="val 19713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51598991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3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2" presetClass="entr" presetSubtype="12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3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2" presetClass="entr" presetSubtype="3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" presetClass="entr" presetSubtype="9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8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9 Imagen" descr="Diapositiva53.JPG"/>
          <p:cNvPicPr>
            <a:picLocks noGrp="1" noChangeAspect="1"/>
          </p:cNvPicPr>
          <p:nvPr isPhoto="1"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grayscl/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283968" y="-2259632"/>
            <a:ext cx="8062917" cy="5965085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>
            <a:grayscl/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800000" flipH="1">
            <a:off x="-3714808" y="-2428916"/>
            <a:ext cx="8572560" cy="6000804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grayscl/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3714808" y="3143248"/>
            <a:ext cx="8215370" cy="6000792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grayscl/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5397090" y="2318158"/>
            <a:ext cx="6103174" cy="8039107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7 Imagen" descr="Diapositiva53.JPG"/>
          <p:cNvPicPr>
            <a:picLocks noGrp="1" noChangeAspect="1"/>
          </p:cNvPicPr>
          <p:nvPr isPhoto="1"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8 Marco"/>
          <p:cNvSpPr/>
          <p:nvPr/>
        </p:nvSpPr>
        <p:spPr>
          <a:xfrm>
            <a:off x="-3786246" y="-3786238"/>
            <a:ext cx="16716492" cy="14430476"/>
          </a:xfrm>
          <a:prstGeom prst="frame">
            <a:avLst>
              <a:gd name="adj1" fmla="val 26074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9551996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6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000"/>
                            </p:stCondLst>
                            <p:childTnLst>
                              <p:par>
                                <p:cTn id="7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Diapositiva9.JPG"/>
          <p:cNvPicPr>
            <a:picLocks noGrp="1" noChangeAspect="1"/>
          </p:cNvPicPr>
          <p:nvPr isPhoto="1"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diamond">
            <a:avLst/>
          </a:prstGeom>
          <a:noFill/>
          <a:ln>
            <a:noFill/>
          </a:ln>
        </p:spPr>
      </p:pic>
      <p:sp>
        <p:nvSpPr>
          <p:cNvPr id="2" name="1 Forma libre"/>
          <p:cNvSpPr/>
          <p:nvPr/>
        </p:nvSpPr>
        <p:spPr>
          <a:xfrm rot="16200000">
            <a:off x="5143500" y="2857500"/>
            <a:ext cx="3429000" cy="4572000"/>
          </a:xfrm>
          <a:custGeom>
            <a:avLst/>
            <a:gdLst>
              <a:gd name="connsiteX0" fmla="*/ 0 w 5129242"/>
              <a:gd name="connsiteY0" fmla="*/ 337544 h 2700350"/>
              <a:gd name="connsiteX1" fmla="*/ 5129242 w 5129242"/>
              <a:gd name="connsiteY1" fmla="*/ 337544 h 2700350"/>
              <a:gd name="connsiteX2" fmla="*/ 5129242 w 5129242"/>
              <a:gd name="connsiteY2" fmla="*/ 2362806 h 2700350"/>
              <a:gd name="connsiteX3" fmla="*/ 0 w 5129242"/>
              <a:gd name="connsiteY3" fmla="*/ 2362806 h 2700350"/>
              <a:gd name="connsiteX4" fmla="*/ 0 w 5129242"/>
              <a:gd name="connsiteY4" fmla="*/ 337544 h 2700350"/>
              <a:gd name="connsiteX0" fmla="*/ 0 w 5143504"/>
              <a:gd name="connsiteY0" fmla="*/ 2480660 h 5631068"/>
              <a:gd name="connsiteX1" fmla="*/ 5143504 w 5143504"/>
              <a:gd name="connsiteY1" fmla="*/ 0 h 5631068"/>
              <a:gd name="connsiteX2" fmla="*/ 5129242 w 5143504"/>
              <a:gd name="connsiteY2" fmla="*/ 4505922 h 5631068"/>
              <a:gd name="connsiteX3" fmla="*/ 0 w 5143504"/>
              <a:gd name="connsiteY3" fmla="*/ 4505922 h 5631068"/>
              <a:gd name="connsiteX4" fmla="*/ 0 w 5143504"/>
              <a:gd name="connsiteY4" fmla="*/ 2480660 h 5631068"/>
              <a:gd name="connsiteX0" fmla="*/ 0 w 5143504"/>
              <a:gd name="connsiteY0" fmla="*/ 2480660 h 4505922"/>
              <a:gd name="connsiteX1" fmla="*/ 5143504 w 5143504"/>
              <a:gd name="connsiteY1" fmla="*/ 0 h 4505922"/>
              <a:gd name="connsiteX2" fmla="*/ 5143504 w 5143504"/>
              <a:gd name="connsiteY2" fmla="*/ 1928802 h 4505922"/>
              <a:gd name="connsiteX3" fmla="*/ 0 w 5143504"/>
              <a:gd name="connsiteY3" fmla="*/ 4505922 h 4505922"/>
              <a:gd name="connsiteX4" fmla="*/ 0 w 5143504"/>
              <a:gd name="connsiteY4" fmla="*/ 2480660 h 4505922"/>
              <a:gd name="connsiteX0" fmla="*/ 0 w 5143504"/>
              <a:gd name="connsiteY0" fmla="*/ 2480660 h 4505922"/>
              <a:gd name="connsiteX1" fmla="*/ 5143504 w 5143504"/>
              <a:gd name="connsiteY1" fmla="*/ 0 h 4505922"/>
              <a:gd name="connsiteX2" fmla="*/ 5143504 w 5143504"/>
              <a:gd name="connsiteY2" fmla="*/ 1928802 h 4505922"/>
              <a:gd name="connsiteX3" fmla="*/ 0 w 5143504"/>
              <a:gd name="connsiteY3" fmla="*/ 4505922 h 4505922"/>
              <a:gd name="connsiteX4" fmla="*/ 0 w 5143504"/>
              <a:gd name="connsiteY4" fmla="*/ 2480660 h 4505922"/>
              <a:gd name="connsiteX0" fmla="*/ 0 w 5143504"/>
              <a:gd name="connsiteY0" fmla="*/ 2480660 h 4505922"/>
              <a:gd name="connsiteX1" fmla="*/ 5143504 w 5143504"/>
              <a:gd name="connsiteY1" fmla="*/ 0 h 4505922"/>
              <a:gd name="connsiteX2" fmla="*/ 5143504 w 5143504"/>
              <a:gd name="connsiteY2" fmla="*/ 1928802 h 4505922"/>
              <a:gd name="connsiteX3" fmla="*/ 0 w 5143504"/>
              <a:gd name="connsiteY3" fmla="*/ 4505922 h 4505922"/>
              <a:gd name="connsiteX4" fmla="*/ 0 w 5143504"/>
              <a:gd name="connsiteY4" fmla="*/ 2480660 h 4505922"/>
              <a:gd name="connsiteX0" fmla="*/ 0 w 5143504"/>
              <a:gd name="connsiteY0" fmla="*/ 2480660 h 4505922"/>
              <a:gd name="connsiteX1" fmla="*/ 5143504 w 5143504"/>
              <a:gd name="connsiteY1" fmla="*/ 0 h 4505922"/>
              <a:gd name="connsiteX2" fmla="*/ 5143504 w 5143504"/>
              <a:gd name="connsiteY2" fmla="*/ 1928802 h 4505922"/>
              <a:gd name="connsiteX3" fmla="*/ 0 w 5143504"/>
              <a:gd name="connsiteY3" fmla="*/ 4505922 h 4505922"/>
              <a:gd name="connsiteX4" fmla="*/ 0 w 5143504"/>
              <a:gd name="connsiteY4" fmla="*/ 2480660 h 4505922"/>
              <a:gd name="connsiteX0" fmla="*/ 0 w 5143504"/>
              <a:gd name="connsiteY0" fmla="*/ 3426386 h 4505922"/>
              <a:gd name="connsiteX1" fmla="*/ 5143504 w 5143504"/>
              <a:gd name="connsiteY1" fmla="*/ 0 h 4505922"/>
              <a:gd name="connsiteX2" fmla="*/ 5143504 w 5143504"/>
              <a:gd name="connsiteY2" fmla="*/ 1928802 h 4505922"/>
              <a:gd name="connsiteX3" fmla="*/ 0 w 5143504"/>
              <a:gd name="connsiteY3" fmla="*/ 4505922 h 4505922"/>
              <a:gd name="connsiteX4" fmla="*/ 0 w 5143504"/>
              <a:gd name="connsiteY4" fmla="*/ 3426386 h 4505922"/>
              <a:gd name="connsiteX0" fmla="*/ 0 w 5143504"/>
              <a:gd name="connsiteY0" fmla="*/ 2440724 h 3520260"/>
              <a:gd name="connsiteX1" fmla="*/ 5143504 w 5143504"/>
              <a:gd name="connsiteY1" fmla="*/ 0 h 3520260"/>
              <a:gd name="connsiteX2" fmla="*/ 5143504 w 5143504"/>
              <a:gd name="connsiteY2" fmla="*/ 943140 h 3520260"/>
              <a:gd name="connsiteX3" fmla="*/ 0 w 5143504"/>
              <a:gd name="connsiteY3" fmla="*/ 3520260 h 3520260"/>
              <a:gd name="connsiteX4" fmla="*/ 0 w 5143504"/>
              <a:gd name="connsiteY4" fmla="*/ 2440724 h 3520260"/>
              <a:gd name="connsiteX0" fmla="*/ 0 w 5143504"/>
              <a:gd name="connsiteY0" fmla="*/ 2440724 h 3520260"/>
              <a:gd name="connsiteX1" fmla="*/ 5143504 w 5143504"/>
              <a:gd name="connsiteY1" fmla="*/ 0 h 3520260"/>
              <a:gd name="connsiteX2" fmla="*/ 5143504 w 5143504"/>
              <a:gd name="connsiteY2" fmla="*/ 985676 h 3520260"/>
              <a:gd name="connsiteX3" fmla="*/ 0 w 5143504"/>
              <a:gd name="connsiteY3" fmla="*/ 3520260 h 3520260"/>
              <a:gd name="connsiteX4" fmla="*/ 0 w 5143504"/>
              <a:gd name="connsiteY4" fmla="*/ 2440724 h 3520260"/>
              <a:gd name="connsiteX0" fmla="*/ 0 w 5143504"/>
              <a:gd name="connsiteY0" fmla="*/ 2440724 h 3520260"/>
              <a:gd name="connsiteX1" fmla="*/ 5143504 w 5143504"/>
              <a:gd name="connsiteY1" fmla="*/ 0 h 3520260"/>
              <a:gd name="connsiteX2" fmla="*/ 5143504 w 5143504"/>
              <a:gd name="connsiteY2" fmla="*/ 985676 h 3520260"/>
              <a:gd name="connsiteX3" fmla="*/ 0 w 5143504"/>
              <a:gd name="connsiteY3" fmla="*/ 3520260 h 3520260"/>
              <a:gd name="connsiteX4" fmla="*/ 0 w 5143504"/>
              <a:gd name="connsiteY4" fmla="*/ 2440724 h 3520260"/>
              <a:gd name="connsiteX0" fmla="*/ 0 w 5143504"/>
              <a:gd name="connsiteY0" fmla="*/ 2440724 h 3520260"/>
              <a:gd name="connsiteX1" fmla="*/ 5143504 w 5143504"/>
              <a:gd name="connsiteY1" fmla="*/ 0 h 3520260"/>
              <a:gd name="connsiteX2" fmla="*/ 5143504 w 5143504"/>
              <a:gd name="connsiteY2" fmla="*/ 985676 h 3520260"/>
              <a:gd name="connsiteX3" fmla="*/ 0 w 5143504"/>
              <a:gd name="connsiteY3" fmla="*/ 3520260 h 3520260"/>
              <a:gd name="connsiteX4" fmla="*/ 0 w 5143504"/>
              <a:gd name="connsiteY4" fmla="*/ 2440724 h 3520260"/>
              <a:gd name="connsiteX0" fmla="*/ 0 w 5143504"/>
              <a:gd name="connsiteY0" fmla="*/ 2440724 h 3520260"/>
              <a:gd name="connsiteX1" fmla="*/ 5143504 w 5143504"/>
              <a:gd name="connsiteY1" fmla="*/ 0 h 3520260"/>
              <a:gd name="connsiteX2" fmla="*/ 5143504 w 5143504"/>
              <a:gd name="connsiteY2" fmla="*/ 985676 h 3520260"/>
              <a:gd name="connsiteX3" fmla="*/ 0 w 5143504"/>
              <a:gd name="connsiteY3" fmla="*/ 3520260 h 3520260"/>
              <a:gd name="connsiteX4" fmla="*/ 0 w 5143504"/>
              <a:gd name="connsiteY4" fmla="*/ 2440724 h 35202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143504" h="3520260">
                <a:moveTo>
                  <a:pt x="0" y="2440724"/>
                </a:moveTo>
                <a:cubicBezTo>
                  <a:pt x="1477252" y="1013959"/>
                  <a:pt x="3606614" y="1506162"/>
                  <a:pt x="5143504" y="0"/>
                </a:cubicBezTo>
                <a:lnTo>
                  <a:pt x="5143504" y="985676"/>
                </a:lnTo>
                <a:cubicBezTo>
                  <a:pt x="3233816" y="2148850"/>
                  <a:pt x="2034718" y="1405053"/>
                  <a:pt x="0" y="3520260"/>
                </a:cubicBezTo>
                <a:lnTo>
                  <a:pt x="0" y="2440724"/>
                </a:lnTo>
                <a:close/>
              </a:path>
            </a:pathLst>
          </a:custGeom>
          <a:gradFill>
            <a:gsLst>
              <a:gs pos="1000">
                <a:srgbClr val="FFFF00"/>
              </a:gs>
              <a:gs pos="35000">
                <a:srgbClr val="FFC000"/>
              </a:gs>
              <a:gs pos="52000">
                <a:srgbClr val="FF7A00">
                  <a:lumMod val="99000"/>
                  <a:lumOff val="1000"/>
                </a:srgbClr>
              </a:gs>
              <a:gs pos="100000">
                <a:schemeClr val="accent6">
                  <a:lumMod val="13000"/>
                </a:schemeClr>
              </a:gs>
              <a:gs pos="82000">
                <a:srgbClr val="4D0808"/>
              </a:gs>
            </a:gsLst>
            <a:path path="rect">
              <a:fillToRect l="100000" b="100000"/>
            </a:path>
          </a:gradFill>
          <a:ln>
            <a:noFill/>
          </a:ln>
          <a:effectLst>
            <a:outerShdw blurRad="1270000" dist="50800" dir="5400000" algn="ctr" rotWithShape="0">
              <a:srgbClr val="FFC000"/>
            </a:outerShdw>
          </a:effectLst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Forma libre"/>
          <p:cNvSpPr/>
          <p:nvPr/>
        </p:nvSpPr>
        <p:spPr>
          <a:xfrm rot="5400000" flipV="1">
            <a:off x="5143500" y="-571498"/>
            <a:ext cx="3428999" cy="4572000"/>
          </a:xfrm>
          <a:custGeom>
            <a:avLst/>
            <a:gdLst>
              <a:gd name="connsiteX0" fmla="*/ 0 w 5129242"/>
              <a:gd name="connsiteY0" fmla="*/ 337544 h 2700350"/>
              <a:gd name="connsiteX1" fmla="*/ 5129242 w 5129242"/>
              <a:gd name="connsiteY1" fmla="*/ 337544 h 2700350"/>
              <a:gd name="connsiteX2" fmla="*/ 5129242 w 5129242"/>
              <a:gd name="connsiteY2" fmla="*/ 2362806 h 2700350"/>
              <a:gd name="connsiteX3" fmla="*/ 0 w 5129242"/>
              <a:gd name="connsiteY3" fmla="*/ 2362806 h 2700350"/>
              <a:gd name="connsiteX4" fmla="*/ 0 w 5129242"/>
              <a:gd name="connsiteY4" fmla="*/ 337544 h 2700350"/>
              <a:gd name="connsiteX0" fmla="*/ 0 w 5143504"/>
              <a:gd name="connsiteY0" fmla="*/ 2480660 h 5631068"/>
              <a:gd name="connsiteX1" fmla="*/ 5143504 w 5143504"/>
              <a:gd name="connsiteY1" fmla="*/ 0 h 5631068"/>
              <a:gd name="connsiteX2" fmla="*/ 5129242 w 5143504"/>
              <a:gd name="connsiteY2" fmla="*/ 4505922 h 5631068"/>
              <a:gd name="connsiteX3" fmla="*/ 0 w 5143504"/>
              <a:gd name="connsiteY3" fmla="*/ 4505922 h 5631068"/>
              <a:gd name="connsiteX4" fmla="*/ 0 w 5143504"/>
              <a:gd name="connsiteY4" fmla="*/ 2480660 h 5631068"/>
              <a:gd name="connsiteX0" fmla="*/ 0 w 5143504"/>
              <a:gd name="connsiteY0" fmla="*/ 2480660 h 4505922"/>
              <a:gd name="connsiteX1" fmla="*/ 5143504 w 5143504"/>
              <a:gd name="connsiteY1" fmla="*/ 0 h 4505922"/>
              <a:gd name="connsiteX2" fmla="*/ 5143504 w 5143504"/>
              <a:gd name="connsiteY2" fmla="*/ 1928802 h 4505922"/>
              <a:gd name="connsiteX3" fmla="*/ 0 w 5143504"/>
              <a:gd name="connsiteY3" fmla="*/ 4505922 h 4505922"/>
              <a:gd name="connsiteX4" fmla="*/ 0 w 5143504"/>
              <a:gd name="connsiteY4" fmla="*/ 2480660 h 4505922"/>
              <a:gd name="connsiteX0" fmla="*/ 0 w 5143504"/>
              <a:gd name="connsiteY0" fmla="*/ 2480660 h 4505922"/>
              <a:gd name="connsiteX1" fmla="*/ 5143504 w 5143504"/>
              <a:gd name="connsiteY1" fmla="*/ 0 h 4505922"/>
              <a:gd name="connsiteX2" fmla="*/ 5143504 w 5143504"/>
              <a:gd name="connsiteY2" fmla="*/ 1928802 h 4505922"/>
              <a:gd name="connsiteX3" fmla="*/ 0 w 5143504"/>
              <a:gd name="connsiteY3" fmla="*/ 4505922 h 4505922"/>
              <a:gd name="connsiteX4" fmla="*/ 0 w 5143504"/>
              <a:gd name="connsiteY4" fmla="*/ 2480660 h 4505922"/>
              <a:gd name="connsiteX0" fmla="*/ 0 w 5143504"/>
              <a:gd name="connsiteY0" fmla="*/ 2480660 h 4505922"/>
              <a:gd name="connsiteX1" fmla="*/ 5143504 w 5143504"/>
              <a:gd name="connsiteY1" fmla="*/ 0 h 4505922"/>
              <a:gd name="connsiteX2" fmla="*/ 5143504 w 5143504"/>
              <a:gd name="connsiteY2" fmla="*/ 1928802 h 4505922"/>
              <a:gd name="connsiteX3" fmla="*/ 0 w 5143504"/>
              <a:gd name="connsiteY3" fmla="*/ 4505922 h 4505922"/>
              <a:gd name="connsiteX4" fmla="*/ 0 w 5143504"/>
              <a:gd name="connsiteY4" fmla="*/ 2480660 h 4505922"/>
              <a:gd name="connsiteX0" fmla="*/ 0 w 5143504"/>
              <a:gd name="connsiteY0" fmla="*/ 2480660 h 4505922"/>
              <a:gd name="connsiteX1" fmla="*/ 5143504 w 5143504"/>
              <a:gd name="connsiteY1" fmla="*/ 0 h 4505922"/>
              <a:gd name="connsiteX2" fmla="*/ 5143504 w 5143504"/>
              <a:gd name="connsiteY2" fmla="*/ 1928802 h 4505922"/>
              <a:gd name="connsiteX3" fmla="*/ 0 w 5143504"/>
              <a:gd name="connsiteY3" fmla="*/ 4505922 h 4505922"/>
              <a:gd name="connsiteX4" fmla="*/ 0 w 5143504"/>
              <a:gd name="connsiteY4" fmla="*/ 2480660 h 4505922"/>
              <a:gd name="connsiteX0" fmla="*/ 0 w 5143504"/>
              <a:gd name="connsiteY0" fmla="*/ 3426386 h 4505922"/>
              <a:gd name="connsiteX1" fmla="*/ 5143504 w 5143504"/>
              <a:gd name="connsiteY1" fmla="*/ 0 h 4505922"/>
              <a:gd name="connsiteX2" fmla="*/ 5143504 w 5143504"/>
              <a:gd name="connsiteY2" fmla="*/ 1928802 h 4505922"/>
              <a:gd name="connsiteX3" fmla="*/ 0 w 5143504"/>
              <a:gd name="connsiteY3" fmla="*/ 4505922 h 4505922"/>
              <a:gd name="connsiteX4" fmla="*/ 0 w 5143504"/>
              <a:gd name="connsiteY4" fmla="*/ 3426386 h 4505922"/>
              <a:gd name="connsiteX0" fmla="*/ 0 w 5143504"/>
              <a:gd name="connsiteY0" fmla="*/ 2440724 h 3520260"/>
              <a:gd name="connsiteX1" fmla="*/ 5143504 w 5143504"/>
              <a:gd name="connsiteY1" fmla="*/ 0 h 3520260"/>
              <a:gd name="connsiteX2" fmla="*/ 5143504 w 5143504"/>
              <a:gd name="connsiteY2" fmla="*/ 943140 h 3520260"/>
              <a:gd name="connsiteX3" fmla="*/ 0 w 5143504"/>
              <a:gd name="connsiteY3" fmla="*/ 3520260 h 3520260"/>
              <a:gd name="connsiteX4" fmla="*/ 0 w 5143504"/>
              <a:gd name="connsiteY4" fmla="*/ 2440724 h 3520260"/>
              <a:gd name="connsiteX0" fmla="*/ 0 w 5143504"/>
              <a:gd name="connsiteY0" fmla="*/ 2440724 h 3520260"/>
              <a:gd name="connsiteX1" fmla="*/ 5143504 w 5143504"/>
              <a:gd name="connsiteY1" fmla="*/ 0 h 3520260"/>
              <a:gd name="connsiteX2" fmla="*/ 5143504 w 5143504"/>
              <a:gd name="connsiteY2" fmla="*/ 985676 h 3520260"/>
              <a:gd name="connsiteX3" fmla="*/ 0 w 5143504"/>
              <a:gd name="connsiteY3" fmla="*/ 3520260 h 3520260"/>
              <a:gd name="connsiteX4" fmla="*/ 0 w 5143504"/>
              <a:gd name="connsiteY4" fmla="*/ 2440724 h 3520260"/>
              <a:gd name="connsiteX0" fmla="*/ 0 w 5143504"/>
              <a:gd name="connsiteY0" fmla="*/ 2440724 h 3520260"/>
              <a:gd name="connsiteX1" fmla="*/ 5143504 w 5143504"/>
              <a:gd name="connsiteY1" fmla="*/ 0 h 3520260"/>
              <a:gd name="connsiteX2" fmla="*/ 5143504 w 5143504"/>
              <a:gd name="connsiteY2" fmla="*/ 985676 h 3520260"/>
              <a:gd name="connsiteX3" fmla="*/ 0 w 5143504"/>
              <a:gd name="connsiteY3" fmla="*/ 3520260 h 3520260"/>
              <a:gd name="connsiteX4" fmla="*/ 0 w 5143504"/>
              <a:gd name="connsiteY4" fmla="*/ 2440724 h 3520260"/>
              <a:gd name="connsiteX0" fmla="*/ 0 w 5143504"/>
              <a:gd name="connsiteY0" fmla="*/ 2440724 h 3520260"/>
              <a:gd name="connsiteX1" fmla="*/ 5143504 w 5143504"/>
              <a:gd name="connsiteY1" fmla="*/ 0 h 3520260"/>
              <a:gd name="connsiteX2" fmla="*/ 5143504 w 5143504"/>
              <a:gd name="connsiteY2" fmla="*/ 985676 h 3520260"/>
              <a:gd name="connsiteX3" fmla="*/ 0 w 5143504"/>
              <a:gd name="connsiteY3" fmla="*/ 3520260 h 3520260"/>
              <a:gd name="connsiteX4" fmla="*/ 0 w 5143504"/>
              <a:gd name="connsiteY4" fmla="*/ 2440724 h 3520260"/>
              <a:gd name="connsiteX0" fmla="*/ 0 w 5143504"/>
              <a:gd name="connsiteY0" fmla="*/ 2440724 h 3520260"/>
              <a:gd name="connsiteX1" fmla="*/ 5143504 w 5143504"/>
              <a:gd name="connsiteY1" fmla="*/ 0 h 3520260"/>
              <a:gd name="connsiteX2" fmla="*/ 5143504 w 5143504"/>
              <a:gd name="connsiteY2" fmla="*/ 985676 h 3520260"/>
              <a:gd name="connsiteX3" fmla="*/ 0 w 5143504"/>
              <a:gd name="connsiteY3" fmla="*/ 3520260 h 3520260"/>
              <a:gd name="connsiteX4" fmla="*/ 0 w 5143504"/>
              <a:gd name="connsiteY4" fmla="*/ 2440724 h 35202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143504" h="3520260">
                <a:moveTo>
                  <a:pt x="0" y="2440724"/>
                </a:moveTo>
                <a:cubicBezTo>
                  <a:pt x="1477252" y="1013959"/>
                  <a:pt x="3606614" y="1506162"/>
                  <a:pt x="5143504" y="0"/>
                </a:cubicBezTo>
                <a:lnTo>
                  <a:pt x="5143504" y="985676"/>
                </a:lnTo>
                <a:cubicBezTo>
                  <a:pt x="3233816" y="2148850"/>
                  <a:pt x="2034718" y="1405053"/>
                  <a:pt x="0" y="3520260"/>
                </a:cubicBezTo>
                <a:lnTo>
                  <a:pt x="0" y="2440724"/>
                </a:lnTo>
                <a:close/>
              </a:path>
            </a:pathLst>
          </a:custGeom>
          <a:gradFill>
            <a:gsLst>
              <a:gs pos="1000">
                <a:srgbClr val="FFFF00"/>
              </a:gs>
              <a:gs pos="35000">
                <a:srgbClr val="FFC000"/>
              </a:gs>
              <a:gs pos="52000">
                <a:srgbClr val="FF7A00">
                  <a:lumMod val="99000"/>
                  <a:lumOff val="1000"/>
                </a:srgbClr>
              </a:gs>
              <a:gs pos="100000">
                <a:schemeClr val="accent6">
                  <a:lumMod val="13000"/>
                </a:schemeClr>
              </a:gs>
              <a:gs pos="82000">
                <a:srgbClr val="4D0808"/>
              </a:gs>
            </a:gsLst>
            <a:path path="rect">
              <a:fillToRect l="100000" b="100000"/>
            </a:path>
          </a:gradFill>
          <a:ln>
            <a:noFill/>
          </a:ln>
          <a:effectLst>
            <a:outerShdw blurRad="1270000" dist="50800" dir="5400000" algn="ctr" rotWithShape="0">
              <a:srgbClr val="FFC000"/>
            </a:outerShdw>
          </a:effectLst>
          <a:scene3d>
            <a:camera prst="orthographicFront"/>
            <a:lightRig rig="brightRoom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Forma libre"/>
          <p:cNvSpPr/>
          <p:nvPr/>
        </p:nvSpPr>
        <p:spPr>
          <a:xfrm rot="16200000">
            <a:off x="571500" y="-571500"/>
            <a:ext cx="3429000" cy="4572000"/>
          </a:xfrm>
          <a:custGeom>
            <a:avLst/>
            <a:gdLst>
              <a:gd name="connsiteX0" fmla="*/ 0 w 5129242"/>
              <a:gd name="connsiteY0" fmla="*/ 337544 h 2700350"/>
              <a:gd name="connsiteX1" fmla="*/ 5129242 w 5129242"/>
              <a:gd name="connsiteY1" fmla="*/ 337544 h 2700350"/>
              <a:gd name="connsiteX2" fmla="*/ 5129242 w 5129242"/>
              <a:gd name="connsiteY2" fmla="*/ 2362806 h 2700350"/>
              <a:gd name="connsiteX3" fmla="*/ 0 w 5129242"/>
              <a:gd name="connsiteY3" fmla="*/ 2362806 h 2700350"/>
              <a:gd name="connsiteX4" fmla="*/ 0 w 5129242"/>
              <a:gd name="connsiteY4" fmla="*/ 337544 h 2700350"/>
              <a:gd name="connsiteX0" fmla="*/ 0 w 5143504"/>
              <a:gd name="connsiteY0" fmla="*/ 2480660 h 5631068"/>
              <a:gd name="connsiteX1" fmla="*/ 5143504 w 5143504"/>
              <a:gd name="connsiteY1" fmla="*/ 0 h 5631068"/>
              <a:gd name="connsiteX2" fmla="*/ 5129242 w 5143504"/>
              <a:gd name="connsiteY2" fmla="*/ 4505922 h 5631068"/>
              <a:gd name="connsiteX3" fmla="*/ 0 w 5143504"/>
              <a:gd name="connsiteY3" fmla="*/ 4505922 h 5631068"/>
              <a:gd name="connsiteX4" fmla="*/ 0 w 5143504"/>
              <a:gd name="connsiteY4" fmla="*/ 2480660 h 5631068"/>
              <a:gd name="connsiteX0" fmla="*/ 0 w 5143504"/>
              <a:gd name="connsiteY0" fmla="*/ 2480660 h 4505922"/>
              <a:gd name="connsiteX1" fmla="*/ 5143504 w 5143504"/>
              <a:gd name="connsiteY1" fmla="*/ 0 h 4505922"/>
              <a:gd name="connsiteX2" fmla="*/ 5143504 w 5143504"/>
              <a:gd name="connsiteY2" fmla="*/ 1928802 h 4505922"/>
              <a:gd name="connsiteX3" fmla="*/ 0 w 5143504"/>
              <a:gd name="connsiteY3" fmla="*/ 4505922 h 4505922"/>
              <a:gd name="connsiteX4" fmla="*/ 0 w 5143504"/>
              <a:gd name="connsiteY4" fmla="*/ 2480660 h 4505922"/>
              <a:gd name="connsiteX0" fmla="*/ 0 w 5143504"/>
              <a:gd name="connsiteY0" fmla="*/ 2480660 h 4505922"/>
              <a:gd name="connsiteX1" fmla="*/ 5143504 w 5143504"/>
              <a:gd name="connsiteY1" fmla="*/ 0 h 4505922"/>
              <a:gd name="connsiteX2" fmla="*/ 5143504 w 5143504"/>
              <a:gd name="connsiteY2" fmla="*/ 1928802 h 4505922"/>
              <a:gd name="connsiteX3" fmla="*/ 0 w 5143504"/>
              <a:gd name="connsiteY3" fmla="*/ 4505922 h 4505922"/>
              <a:gd name="connsiteX4" fmla="*/ 0 w 5143504"/>
              <a:gd name="connsiteY4" fmla="*/ 2480660 h 4505922"/>
              <a:gd name="connsiteX0" fmla="*/ 0 w 5143504"/>
              <a:gd name="connsiteY0" fmla="*/ 2480660 h 4505922"/>
              <a:gd name="connsiteX1" fmla="*/ 5143504 w 5143504"/>
              <a:gd name="connsiteY1" fmla="*/ 0 h 4505922"/>
              <a:gd name="connsiteX2" fmla="*/ 5143504 w 5143504"/>
              <a:gd name="connsiteY2" fmla="*/ 1928802 h 4505922"/>
              <a:gd name="connsiteX3" fmla="*/ 0 w 5143504"/>
              <a:gd name="connsiteY3" fmla="*/ 4505922 h 4505922"/>
              <a:gd name="connsiteX4" fmla="*/ 0 w 5143504"/>
              <a:gd name="connsiteY4" fmla="*/ 2480660 h 4505922"/>
              <a:gd name="connsiteX0" fmla="*/ 0 w 5143504"/>
              <a:gd name="connsiteY0" fmla="*/ 2480660 h 4505922"/>
              <a:gd name="connsiteX1" fmla="*/ 5143504 w 5143504"/>
              <a:gd name="connsiteY1" fmla="*/ 0 h 4505922"/>
              <a:gd name="connsiteX2" fmla="*/ 5143504 w 5143504"/>
              <a:gd name="connsiteY2" fmla="*/ 1928802 h 4505922"/>
              <a:gd name="connsiteX3" fmla="*/ 0 w 5143504"/>
              <a:gd name="connsiteY3" fmla="*/ 4505922 h 4505922"/>
              <a:gd name="connsiteX4" fmla="*/ 0 w 5143504"/>
              <a:gd name="connsiteY4" fmla="*/ 2480660 h 4505922"/>
              <a:gd name="connsiteX0" fmla="*/ 0 w 5143504"/>
              <a:gd name="connsiteY0" fmla="*/ 3426386 h 4505922"/>
              <a:gd name="connsiteX1" fmla="*/ 5143504 w 5143504"/>
              <a:gd name="connsiteY1" fmla="*/ 0 h 4505922"/>
              <a:gd name="connsiteX2" fmla="*/ 5143504 w 5143504"/>
              <a:gd name="connsiteY2" fmla="*/ 1928802 h 4505922"/>
              <a:gd name="connsiteX3" fmla="*/ 0 w 5143504"/>
              <a:gd name="connsiteY3" fmla="*/ 4505922 h 4505922"/>
              <a:gd name="connsiteX4" fmla="*/ 0 w 5143504"/>
              <a:gd name="connsiteY4" fmla="*/ 3426386 h 4505922"/>
              <a:gd name="connsiteX0" fmla="*/ 0 w 5143504"/>
              <a:gd name="connsiteY0" fmla="*/ 2440724 h 3520260"/>
              <a:gd name="connsiteX1" fmla="*/ 5143504 w 5143504"/>
              <a:gd name="connsiteY1" fmla="*/ 0 h 3520260"/>
              <a:gd name="connsiteX2" fmla="*/ 5143504 w 5143504"/>
              <a:gd name="connsiteY2" fmla="*/ 943140 h 3520260"/>
              <a:gd name="connsiteX3" fmla="*/ 0 w 5143504"/>
              <a:gd name="connsiteY3" fmla="*/ 3520260 h 3520260"/>
              <a:gd name="connsiteX4" fmla="*/ 0 w 5143504"/>
              <a:gd name="connsiteY4" fmla="*/ 2440724 h 3520260"/>
              <a:gd name="connsiteX0" fmla="*/ 0 w 5143504"/>
              <a:gd name="connsiteY0" fmla="*/ 2440724 h 3520260"/>
              <a:gd name="connsiteX1" fmla="*/ 5143504 w 5143504"/>
              <a:gd name="connsiteY1" fmla="*/ 0 h 3520260"/>
              <a:gd name="connsiteX2" fmla="*/ 5143504 w 5143504"/>
              <a:gd name="connsiteY2" fmla="*/ 985676 h 3520260"/>
              <a:gd name="connsiteX3" fmla="*/ 0 w 5143504"/>
              <a:gd name="connsiteY3" fmla="*/ 3520260 h 3520260"/>
              <a:gd name="connsiteX4" fmla="*/ 0 w 5143504"/>
              <a:gd name="connsiteY4" fmla="*/ 2440724 h 3520260"/>
              <a:gd name="connsiteX0" fmla="*/ 0 w 5143504"/>
              <a:gd name="connsiteY0" fmla="*/ 2440724 h 3520260"/>
              <a:gd name="connsiteX1" fmla="*/ 5143504 w 5143504"/>
              <a:gd name="connsiteY1" fmla="*/ 0 h 3520260"/>
              <a:gd name="connsiteX2" fmla="*/ 5143504 w 5143504"/>
              <a:gd name="connsiteY2" fmla="*/ 985676 h 3520260"/>
              <a:gd name="connsiteX3" fmla="*/ 0 w 5143504"/>
              <a:gd name="connsiteY3" fmla="*/ 3520260 h 3520260"/>
              <a:gd name="connsiteX4" fmla="*/ 0 w 5143504"/>
              <a:gd name="connsiteY4" fmla="*/ 2440724 h 3520260"/>
              <a:gd name="connsiteX0" fmla="*/ 0 w 5143504"/>
              <a:gd name="connsiteY0" fmla="*/ 2440724 h 3520260"/>
              <a:gd name="connsiteX1" fmla="*/ 5143504 w 5143504"/>
              <a:gd name="connsiteY1" fmla="*/ 0 h 3520260"/>
              <a:gd name="connsiteX2" fmla="*/ 5143504 w 5143504"/>
              <a:gd name="connsiteY2" fmla="*/ 985676 h 3520260"/>
              <a:gd name="connsiteX3" fmla="*/ 0 w 5143504"/>
              <a:gd name="connsiteY3" fmla="*/ 3520260 h 3520260"/>
              <a:gd name="connsiteX4" fmla="*/ 0 w 5143504"/>
              <a:gd name="connsiteY4" fmla="*/ 2440724 h 3520260"/>
              <a:gd name="connsiteX0" fmla="*/ 0 w 5143504"/>
              <a:gd name="connsiteY0" fmla="*/ 2440724 h 3520260"/>
              <a:gd name="connsiteX1" fmla="*/ 5143504 w 5143504"/>
              <a:gd name="connsiteY1" fmla="*/ 0 h 3520260"/>
              <a:gd name="connsiteX2" fmla="*/ 5143504 w 5143504"/>
              <a:gd name="connsiteY2" fmla="*/ 985676 h 3520260"/>
              <a:gd name="connsiteX3" fmla="*/ 0 w 5143504"/>
              <a:gd name="connsiteY3" fmla="*/ 3520260 h 3520260"/>
              <a:gd name="connsiteX4" fmla="*/ 0 w 5143504"/>
              <a:gd name="connsiteY4" fmla="*/ 2440724 h 35202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143504" h="3520260">
                <a:moveTo>
                  <a:pt x="0" y="2440724"/>
                </a:moveTo>
                <a:cubicBezTo>
                  <a:pt x="1477252" y="1013959"/>
                  <a:pt x="3606614" y="1506162"/>
                  <a:pt x="5143504" y="0"/>
                </a:cubicBezTo>
                <a:lnTo>
                  <a:pt x="5143504" y="985676"/>
                </a:lnTo>
                <a:cubicBezTo>
                  <a:pt x="3233816" y="2148850"/>
                  <a:pt x="2034718" y="1405053"/>
                  <a:pt x="0" y="3520260"/>
                </a:cubicBezTo>
                <a:lnTo>
                  <a:pt x="0" y="2440724"/>
                </a:lnTo>
                <a:close/>
              </a:path>
            </a:pathLst>
          </a:custGeom>
          <a:gradFill flip="none" rotWithShape="1">
            <a:gsLst>
              <a:gs pos="1000">
                <a:srgbClr val="FFFF00"/>
              </a:gs>
              <a:gs pos="35000">
                <a:srgbClr val="FFC000"/>
              </a:gs>
              <a:gs pos="52000">
                <a:srgbClr val="FF7A00">
                  <a:lumMod val="99000"/>
                  <a:lumOff val="1000"/>
                </a:srgbClr>
              </a:gs>
              <a:gs pos="100000">
                <a:schemeClr val="accent6">
                  <a:lumMod val="13000"/>
                </a:schemeClr>
              </a:gs>
              <a:gs pos="82000">
                <a:srgbClr val="4D0808"/>
              </a:gs>
            </a:gsLst>
            <a:path path="rect">
              <a:fillToRect t="100000" r="100000"/>
            </a:path>
            <a:tileRect l="-100000" b="-100000"/>
          </a:gradFill>
          <a:ln>
            <a:noFill/>
          </a:ln>
          <a:effectLst>
            <a:outerShdw blurRad="1270000" dist="50800" dir="5400000" algn="ctr" rotWithShape="0">
              <a:srgbClr val="FFC000"/>
            </a:outerShdw>
          </a:effectLst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Forma libre"/>
          <p:cNvSpPr/>
          <p:nvPr/>
        </p:nvSpPr>
        <p:spPr>
          <a:xfrm rot="5400000" flipV="1">
            <a:off x="571500" y="2857500"/>
            <a:ext cx="3429000" cy="4572000"/>
          </a:xfrm>
          <a:custGeom>
            <a:avLst/>
            <a:gdLst>
              <a:gd name="connsiteX0" fmla="*/ 0 w 5129242"/>
              <a:gd name="connsiteY0" fmla="*/ 337544 h 2700350"/>
              <a:gd name="connsiteX1" fmla="*/ 5129242 w 5129242"/>
              <a:gd name="connsiteY1" fmla="*/ 337544 h 2700350"/>
              <a:gd name="connsiteX2" fmla="*/ 5129242 w 5129242"/>
              <a:gd name="connsiteY2" fmla="*/ 2362806 h 2700350"/>
              <a:gd name="connsiteX3" fmla="*/ 0 w 5129242"/>
              <a:gd name="connsiteY3" fmla="*/ 2362806 h 2700350"/>
              <a:gd name="connsiteX4" fmla="*/ 0 w 5129242"/>
              <a:gd name="connsiteY4" fmla="*/ 337544 h 2700350"/>
              <a:gd name="connsiteX0" fmla="*/ 0 w 5143504"/>
              <a:gd name="connsiteY0" fmla="*/ 2480660 h 5631068"/>
              <a:gd name="connsiteX1" fmla="*/ 5143504 w 5143504"/>
              <a:gd name="connsiteY1" fmla="*/ 0 h 5631068"/>
              <a:gd name="connsiteX2" fmla="*/ 5129242 w 5143504"/>
              <a:gd name="connsiteY2" fmla="*/ 4505922 h 5631068"/>
              <a:gd name="connsiteX3" fmla="*/ 0 w 5143504"/>
              <a:gd name="connsiteY3" fmla="*/ 4505922 h 5631068"/>
              <a:gd name="connsiteX4" fmla="*/ 0 w 5143504"/>
              <a:gd name="connsiteY4" fmla="*/ 2480660 h 5631068"/>
              <a:gd name="connsiteX0" fmla="*/ 0 w 5143504"/>
              <a:gd name="connsiteY0" fmla="*/ 2480660 h 4505922"/>
              <a:gd name="connsiteX1" fmla="*/ 5143504 w 5143504"/>
              <a:gd name="connsiteY1" fmla="*/ 0 h 4505922"/>
              <a:gd name="connsiteX2" fmla="*/ 5143504 w 5143504"/>
              <a:gd name="connsiteY2" fmla="*/ 1928802 h 4505922"/>
              <a:gd name="connsiteX3" fmla="*/ 0 w 5143504"/>
              <a:gd name="connsiteY3" fmla="*/ 4505922 h 4505922"/>
              <a:gd name="connsiteX4" fmla="*/ 0 w 5143504"/>
              <a:gd name="connsiteY4" fmla="*/ 2480660 h 4505922"/>
              <a:gd name="connsiteX0" fmla="*/ 0 w 5143504"/>
              <a:gd name="connsiteY0" fmla="*/ 2480660 h 4505922"/>
              <a:gd name="connsiteX1" fmla="*/ 5143504 w 5143504"/>
              <a:gd name="connsiteY1" fmla="*/ 0 h 4505922"/>
              <a:gd name="connsiteX2" fmla="*/ 5143504 w 5143504"/>
              <a:gd name="connsiteY2" fmla="*/ 1928802 h 4505922"/>
              <a:gd name="connsiteX3" fmla="*/ 0 w 5143504"/>
              <a:gd name="connsiteY3" fmla="*/ 4505922 h 4505922"/>
              <a:gd name="connsiteX4" fmla="*/ 0 w 5143504"/>
              <a:gd name="connsiteY4" fmla="*/ 2480660 h 4505922"/>
              <a:gd name="connsiteX0" fmla="*/ 0 w 5143504"/>
              <a:gd name="connsiteY0" fmla="*/ 2480660 h 4505922"/>
              <a:gd name="connsiteX1" fmla="*/ 5143504 w 5143504"/>
              <a:gd name="connsiteY1" fmla="*/ 0 h 4505922"/>
              <a:gd name="connsiteX2" fmla="*/ 5143504 w 5143504"/>
              <a:gd name="connsiteY2" fmla="*/ 1928802 h 4505922"/>
              <a:gd name="connsiteX3" fmla="*/ 0 w 5143504"/>
              <a:gd name="connsiteY3" fmla="*/ 4505922 h 4505922"/>
              <a:gd name="connsiteX4" fmla="*/ 0 w 5143504"/>
              <a:gd name="connsiteY4" fmla="*/ 2480660 h 4505922"/>
              <a:gd name="connsiteX0" fmla="*/ 0 w 5143504"/>
              <a:gd name="connsiteY0" fmla="*/ 2480660 h 4505922"/>
              <a:gd name="connsiteX1" fmla="*/ 5143504 w 5143504"/>
              <a:gd name="connsiteY1" fmla="*/ 0 h 4505922"/>
              <a:gd name="connsiteX2" fmla="*/ 5143504 w 5143504"/>
              <a:gd name="connsiteY2" fmla="*/ 1928802 h 4505922"/>
              <a:gd name="connsiteX3" fmla="*/ 0 w 5143504"/>
              <a:gd name="connsiteY3" fmla="*/ 4505922 h 4505922"/>
              <a:gd name="connsiteX4" fmla="*/ 0 w 5143504"/>
              <a:gd name="connsiteY4" fmla="*/ 2480660 h 4505922"/>
              <a:gd name="connsiteX0" fmla="*/ 0 w 5143504"/>
              <a:gd name="connsiteY0" fmla="*/ 3426386 h 4505922"/>
              <a:gd name="connsiteX1" fmla="*/ 5143504 w 5143504"/>
              <a:gd name="connsiteY1" fmla="*/ 0 h 4505922"/>
              <a:gd name="connsiteX2" fmla="*/ 5143504 w 5143504"/>
              <a:gd name="connsiteY2" fmla="*/ 1928802 h 4505922"/>
              <a:gd name="connsiteX3" fmla="*/ 0 w 5143504"/>
              <a:gd name="connsiteY3" fmla="*/ 4505922 h 4505922"/>
              <a:gd name="connsiteX4" fmla="*/ 0 w 5143504"/>
              <a:gd name="connsiteY4" fmla="*/ 3426386 h 4505922"/>
              <a:gd name="connsiteX0" fmla="*/ 0 w 5143504"/>
              <a:gd name="connsiteY0" fmla="*/ 2440724 h 3520260"/>
              <a:gd name="connsiteX1" fmla="*/ 5143504 w 5143504"/>
              <a:gd name="connsiteY1" fmla="*/ 0 h 3520260"/>
              <a:gd name="connsiteX2" fmla="*/ 5143504 w 5143504"/>
              <a:gd name="connsiteY2" fmla="*/ 943140 h 3520260"/>
              <a:gd name="connsiteX3" fmla="*/ 0 w 5143504"/>
              <a:gd name="connsiteY3" fmla="*/ 3520260 h 3520260"/>
              <a:gd name="connsiteX4" fmla="*/ 0 w 5143504"/>
              <a:gd name="connsiteY4" fmla="*/ 2440724 h 3520260"/>
              <a:gd name="connsiteX0" fmla="*/ 0 w 5143504"/>
              <a:gd name="connsiteY0" fmla="*/ 2440724 h 3520260"/>
              <a:gd name="connsiteX1" fmla="*/ 5143504 w 5143504"/>
              <a:gd name="connsiteY1" fmla="*/ 0 h 3520260"/>
              <a:gd name="connsiteX2" fmla="*/ 5143504 w 5143504"/>
              <a:gd name="connsiteY2" fmla="*/ 985676 h 3520260"/>
              <a:gd name="connsiteX3" fmla="*/ 0 w 5143504"/>
              <a:gd name="connsiteY3" fmla="*/ 3520260 h 3520260"/>
              <a:gd name="connsiteX4" fmla="*/ 0 w 5143504"/>
              <a:gd name="connsiteY4" fmla="*/ 2440724 h 3520260"/>
              <a:gd name="connsiteX0" fmla="*/ 0 w 5143504"/>
              <a:gd name="connsiteY0" fmla="*/ 2440724 h 3520260"/>
              <a:gd name="connsiteX1" fmla="*/ 5143504 w 5143504"/>
              <a:gd name="connsiteY1" fmla="*/ 0 h 3520260"/>
              <a:gd name="connsiteX2" fmla="*/ 5143504 w 5143504"/>
              <a:gd name="connsiteY2" fmla="*/ 985676 h 3520260"/>
              <a:gd name="connsiteX3" fmla="*/ 0 w 5143504"/>
              <a:gd name="connsiteY3" fmla="*/ 3520260 h 3520260"/>
              <a:gd name="connsiteX4" fmla="*/ 0 w 5143504"/>
              <a:gd name="connsiteY4" fmla="*/ 2440724 h 3520260"/>
              <a:gd name="connsiteX0" fmla="*/ 0 w 5143504"/>
              <a:gd name="connsiteY0" fmla="*/ 2440724 h 3520260"/>
              <a:gd name="connsiteX1" fmla="*/ 5143504 w 5143504"/>
              <a:gd name="connsiteY1" fmla="*/ 0 h 3520260"/>
              <a:gd name="connsiteX2" fmla="*/ 5143504 w 5143504"/>
              <a:gd name="connsiteY2" fmla="*/ 985676 h 3520260"/>
              <a:gd name="connsiteX3" fmla="*/ 0 w 5143504"/>
              <a:gd name="connsiteY3" fmla="*/ 3520260 h 3520260"/>
              <a:gd name="connsiteX4" fmla="*/ 0 w 5143504"/>
              <a:gd name="connsiteY4" fmla="*/ 2440724 h 3520260"/>
              <a:gd name="connsiteX0" fmla="*/ 0 w 5143504"/>
              <a:gd name="connsiteY0" fmla="*/ 2440724 h 3520260"/>
              <a:gd name="connsiteX1" fmla="*/ 5143504 w 5143504"/>
              <a:gd name="connsiteY1" fmla="*/ 0 h 3520260"/>
              <a:gd name="connsiteX2" fmla="*/ 5143504 w 5143504"/>
              <a:gd name="connsiteY2" fmla="*/ 985676 h 3520260"/>
              <a:gd name="connsiteX3" fmla="*/ 0 w 5143504"/>
              <a:gd name="connsiteY3" fmla="*/ 3520260 h 3520260"/>
              <a:gd name="connsiteX4" fmla="*/ 0 w 5143504"/>
              <a:gd name="connsiteY4" fmla="*/ 2440724 h 35202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143504" h="3520260">
                <a:moveTo>
                  <a:pt x="0" y="2440724"/>
                </a:moveTo>
                <a:cubicBezTo>
                  <a:pt x="1477252" y="1013959"/>
                  <a:pt x="3606614" y="1506162"/>
                  <a:pt x="5143504" y="0"/>
                </a:cubicBezTo>
                <a:lnTo>
                  <a:pt x="5143504" y="985676"/>
                </a:lnTo>
                <a:cubicBezTo>
                  <a:pt x="3233816" y="2148850"/>
                  <a:pt x="2034718" y="1405053"/>
                  <a:pt x="0" y="3520260"/>
                </a:cubicBezTo>
                <a:lnTo>
                  <a:pt x="0" y="2440724"/>
                </a:lnTo>
                <a:close/>
              </a:path>
            </a:pathLst>
          </a:custGeom>
          <a:gradFill flip="none" rotWithShape="1">
            <a:gsLst>
              <a:gs pos="1000">
                <a:srgbClr val="FFFF00"/>
              </a:gs>
              <a:gs pos="35000">
                <a:srgbClr val="FFC000"/>
              </a:gs>
              <a:gs pos="52000">
                <a:srgbClr val="FF7A00">
                  <a:lumMod val="99000"/>
                  <a:lumOff val="1000"/>
                </a:srgbClr>
              </a:gs>
              <a:gs pos="100000">
                <a:schemeClr val="accent6">
                  <a:lumMod val="13000"/>
                </a:schemeClr>
              </a:gs>
              <a:gs pos="82000">
                <a:srgbClr val="4D0808"/>
              </a:gs>
            </a:gsLst>
            <a:path path="rect">
              <a:fillToRect t="100000" r="100000"/>
            </a:path>
            <a:tileRect l="-100000" b="-100000"/>
          </a:gradFill>
          <a:ln>
            <a:noFill/>
          </a:ln>
          <a:effectLst>
            <a:outerShdw blurRad="1270000" dist="50800" dir="5400000" algn="ctr" rotWithShape="0">
              <a:srgbClr val="FFC000"/>
            </a:outerShdw>
          </a:effectLst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" name="8 Imagen" descr="Diapositiva9.JPG"/>
          <p:cNvPicPr>
            <a:picLocks noGrp="1" noChangeAspect="1"/>
          </p:cNvPicPr>
          <p:nvPr isPhoto="1"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1435087606"/>
      </p:ext>
    </p:extLst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6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6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6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6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6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4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Forma libre"/>
          <p:cNvSpPr/>
          <p:nvPr/>
        </p:nvSpPr>
        <p:spPr>
          <a:xfrm rot="5400000">
            <a:off x="2857500" y="-2857500"/>
            <a:ext cx="3429000" cy="9144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3000">
                <a:srgbClr val="FFF200"/>
              </a:gs>
              <a:gs pos="60000">
                <a:srgbClr val="00FF00"/>
              </a:gs>
              <a:gs pos="98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Forma libre"/>
          <p:cNvSpPr/>
          <p:nvPr/>
        </p:nvSpPr>
        <p:spPr>
          <a:xfrm rot="5400000">
            <a:off x="3145508" y="-2002532"/>
            <a:ext cx="2852936" cy="6858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3000">
                <a:srgbClr val="FFF200"/>
              </a:gs>
              <a:gs pos="60000">
                <a:srgbClr val="00FF00"/>
              </a:gs>
              <a:gs pos="98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9" name="8 Forma libre"/>
          <p:cNvSpPr/>
          <p:nvPr/>
        </p:nvSpPr>
        <p:spPr>
          <a:xfrm rot="5400000">
            <a:off x="3424242" y="-1352572"/>
            <a:ext cx="2285992" cy="4991136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3000">
                <a:srgbClr val="FFF200"/>
              </a:gs>
              <a:gs pos="60000">
                <a:srgbClr val="00FF00"/>
              </a:gs>
              <a:gs pos="98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0" name="9 Forma libre"/>
          <p:cNvSpPr/>
          <p:nvPr/>
        </p:nvSpPr>
        <p:spPr>
          <a:xfrm rot="16200000" flipV="1">
            <a:off x="2857500" y="571500"/>
            <a:ext cx="3429000" cy="9144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3000">
                <a:srgbClr val="FFF200"/>
              </a:gs>
              <a:gs pos="60000">
                <a:srgbClr val="00FF00"/>
              </a:gs>
              <a:gs pos="98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1" name="10 Forma libre"/>
          <p:cNvSpPr/>
          <p:nvPr/>
        </p:nvSpPr>
        <p:spPr>
          <a:xfrm rot="16200000" flipV="1">
            <a:off x="3143228" y="2000252"/>
            <a:ext cx="2857496" cy="6858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3000">
                <a:srgbClr val="FFF200"/>
              </a:gs>
              <a:gs pos="60000">
                <a:srgbClr val="00FF00"/>
              </a:gs>
              <a:gs pos="98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2" name="11 Forma libre"/>
          <p:cNvSpPr/>
          <p:nvPr/>
        </p:nvSpPr>
        <p:spPr>
          <a:xfrm rot="16200000" flipV="1">
            <a:off x="3424242" y="3219436"/>
            <a:ext cx="2285992" cy="4991136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3000">
                <a:srgbClr val="FFF200"/>
              </a:gs>
              <a:gs pos="60000">
                <a:srgbClr val="00FF00"/>
              </a:gs>
              <a:gs pos="98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pic>
        <p:nvPicPr>
          <p:cNvPr id="15" name="14 Imagen" descr="Diapositiva29.JPG"/>
          <p:cNvPicPr>
            <a:picLocks noGrp="1" noChangeAspect="1"/>
          </p:cNvPicPr>
          <p:nvPr isPhoto="1"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2236701934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7" presetClass="exit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7" grpId="0" animBg="1"/>
      <p:bldP spid="7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9 Imagen" descr="Diapositiva31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800000" flipH="1">
            <a:off x="3214678" y="-1428784"/>
            <a:ext cx="8062917" cy="5965085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FF0000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-2214610" y="-1428784"/>
            <a:ext cx="8572560" cy="6000804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FF0000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-2143172" y="2285992"/>
            <a:ext cx="8215370" cy="6000792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FF0000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400000" flipH="1">
            <a:off x="3968330" y="1103711"/>
            <a:ext cx="6103174" cy="8039107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FF0000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12 Marco"/>
          <p:cNvSpPr/>
          <p:nvPr/>
        </p:nvSpPr>
        <p:spPr>
          <a:xfrm>
            <a:off x="-1285916" y="-1357346"/>
            <a:ext cx="11787270" cy="9572692"/>
          </a:xfrm>
          <a:prstGeom prst="frame">
            <a:avLst>
              <a:gd name="adj1" fmla="val 14329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2" name="11 Imagen" descr="Diapositiva31.JPG"/>
          <p:cNvPicPr>
            <a:picLocks noGrp="1" noChangeAspect="1"/>
          </p:cNvPicPr>
          <p:nvPr isPhoto="1"/>
        </p:nvPicPr>
        <p:blipFill>
          <a:blip r:embed="rId3" cstate="print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1163265447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4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4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8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6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7593010">
            <a:off x="916842" y="-3656875"/>
            <a:ext cx="1764407" cy="9929464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FF5050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3992879">
            <a:off x="6701702" y="-3360506"/>
            <a:ext cx="1764407" cy="9234968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FF5050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3175199">
            <a:off x="1002097" y="715063"/>
            <a:ext cx="1764407" cy="9658522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FF5050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8416427">
            <a:off x="6591679" y="700947"/>
            <a:ext cx="1764407" cy="9688680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FF5050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7 Imagen" descr="Diapositiva12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6 Marco"/>
          <p:cNvSpPr/>
          <p:nvPr/>
        </p:nvSpPr>
        <p:spPr>
          <a:xfrm>
            <a:off x="-2071734" y="-1857412"/>
            <a:ext cx="13287468" cy="10787138"/>
          </a:xfrm>
          <a:prstGeom prst="frame">
            <a:avLst>
              <a:gd name="adj1" fmla="val 1913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68571045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2" presetClass="exit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8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40157">
            <a:off x="-42601" y="1004120"/>
            <a:ext cx="4729587" cy="15113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FF66FF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659843" flipH="1">
            <a:off x="4529375" y="1004121"/>
            <a:ext cx="4564345" cy="15113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FF66FF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659843" flipH="1">
            <a:off x="23399" y="4270201"/>
            <a:ext cx="4597589" cy="15113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FF66FF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40157">
            <a:off x="4472208" y="4265650"/>
            <a:ext cx="4663303" cy="15113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FF66FF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5 Imagen" descr="Diapositiva7.JPG"/>
          <p:cNvPicPr>
            <a:picLocks noGrp="1" noChangeAspect="1"/>
          </p:cNvPicPr>
          <p:nvPr isPhoto="1"/>
        </p:nvPicPr>
        <p:blipFill>
          <a:blip r:embed="rId3" cstate="print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2415856884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2" presetClass="entr" presetSubtype="12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2" presetClass="entr" presetSubtype="3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" presetClass="entr" presetSubtype="9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8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10 Imagen" descr="Diapositiva46.JPG"/>
          <p:cNvPicPr>
            <a:picLocks noGrp="1" noChangeAspect="1"/>
          </p:cNvPicPr>
          <p:nvPr isPhoto="1"/>
        </p:nvPicPr>
        <p:blipFill>
          <a:blip r:embed="rId2" cstate="print">
            <a:lum contrast="20000"/>
          </a:blip>
          <a:srcRect b="1050"/>
          <a:stretch>
            <a:fillRect/>
          </a:stretch>
        </p:blipFill>
        <p:spPr>
          <a:xfrm>
            <a:off x="0" y="0"/>
            <a:ext cx="9144000" cy="678600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800000" flipH="1">
            <a:off x="3143240" y="-1643098"/>
            <a:ext cx="8062917" cy="5965085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FF0000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-2428924" y="-1714536"/>
            <a:ext cx="8572560" cy="6000804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FF0000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-2214610" y="2428868"/>
            <a:ext cx="8215370" cy="6000792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FF0000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400000" flipH="1">
            <a:off x="4182644" y="1389463"/>
            <a:ext cx="6103174" cy="8039107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FF0000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12 Marco"/>
          <p:cNvSpPr/>
          <p:nvPr/>
        </p:nvSpPr>
        <p:spPr>
          <a:xfrm>
            <a:off x="-1785982" y="-1785974"/>
            <a:ext cx="12715964" cy="10358510"/>
          </a:xfrm>
          <a:prstGeom prst="frame">
            <a:avLst>
              <a:gd name="adj1" fmla="val 1765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8" name="7 Imagen" descr="Diapositiva46.JPG"/>
          <p:cNvPicPr>
            <a:picLocks noGrp="1" noChangeAspect="1"/>
          </p:cNvPicPr>
          <p:nvPr isPhoto="1"/>
        </p:nvPicPr>
        <p:blipFill>
          <a:blip r:embed="rId2" cstate="print">
            <a:lum contrast="20000"/>
          </a:blip>
          <a:srcRect b="105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1163265447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4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4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8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0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12 Imagen" descr="Diapositiva2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1 Forma libre"/>
          <p:cNvSpPr/>
          <p:nvPr/>
        </p:nvSpPr>
        <p:spPr>
          <a:xfrm rot="5400000">
            <a:off x="2857500" y="-2857500"/>
            <a:ext cx="3429000" cy="9144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49000">
                <a:srgbClr val="FFF200"/>
              </a:gs>
              <a:gs pos="0">
                <a:srgbClr val="FF7A00">
                  <a:lumMod val="93000"/>
                  <a:lumOff val="7000"/>
                </a:srgbClr>
              </a:gs>
              <a:gs pos="75000">
                <a:schemeClr val="accent6">
                  <a:lumMod val="75000"/>
                </a:schemeClr>
              </a:gs>
              <a:gs pos="9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" name="2 Forma libre"/>
          <p:cNvSpPr/>
          <p:nvPr/>
        </p:nvSpPr>
        <p:spPr>
          <a:xfrm rot="16200000" flipV="1">
            <a:off x="2857500" y="571500"/>
            <a:ext cx="3429000" cy="9144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49000">
                <a:srgbClr val="FFF200"/>
              </a:gs>
              <a:gs pos="0">
                <a:srgbClr val="FF7A00">
                  <a:lumMod val="93000"/>
                  <a:lumOff val="7000"/>
                </a:srgbClr>
              </a:gs>
              <a:gs pos="75000">
                <a:schemeClr val="accent6">
                  <a:lumMod val="75000"/>
                </a:schemeClr>
              </a:gs>
              <a:gs pos="9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4" name="3 Forma libre"/>
          <p:cNvSpPr/>
          <p:nvPr/>
        </p:nvSpPr>
        <p:spPr>
          <a:xfrm rot="10800000" flipV="1">
            <a:off x="4643438" y="0"/>
            <a:ext cx="4500562" cy="6858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49000">
                <a:srgbClr val="FFF200"/>
              </a:gs>
              <a:gs pos="0">
                <a:srgbClr val="FF7A00">
                  <a:lumMod val="93000"/>
                  <a:lumOff val="7000"/>
                </a:srgbClr>
              </a:gs>
              <a:gs pos="75000">
                <a:schemeClr val="accent6">
                  <a:lumMod val="75000"/>
                </a:schemeClr>
              </a:gs>
              <a:gs pos="9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5" name="4 Forma libre"/>
          <p:cNvSpPr/>
          <p:nvPr/>
        </p:nvSpPr>
        <p:spPr>
          <a:xfrm rot="10800000" flipH="1" flipV="1">
            <a:off x="23951" y="2"/>
            <a:ext cx="4500562" cy="6858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49000">
                <a:srgbClr val="FFF200"/>
              </a:gs>
              <a:gs pos="0">
                <a:srgbClr val="FF7A00">
                  <a:lumMod val="93000"/>
                  <a:lumOff val="7000"/>
                </a:srgbClr>
              </a:gs>
              <a:gs pos="75000">
                <a:schemeClr val="accent6">
                  <a:lumMod val="75000"/>
                </a:schemeClr>
              </a:gs>
              <a:gs pos="9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Forma libre"/>
          <p:cNvSpPr/>
          <p:nvPr/>
        </p:nvSpPr>
        <p:spPr>
          <a:xfrm rot="10800000" flipV="1">
            <a:off x="5950293" y="1114223"/>
            <a:ext cx="3214678" cy="4572008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49000">
                <a:srgbClr val="FFF200"/>
              </a:gs>
              <a:gs pos="0">
                <a:srgbClr val="FF7A00">
                  <a:lumMod val="93000"/>
                  <a:lumOff val="7000"/>
                </a:srgbClr>
              </a:gs>
              <a:gs pos="75000">
                <a:schemeClr val="accent6">
                  <a:lumMod val="75000"/>
                </a:schemeClr>
              </a:gs>
              <a:gs pos="9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8" name="7 Forma libre"/>
          <p:cNvSpPr/>
          <p:nvPr/>
        </p:nvSpPr>
        <p:spPr>
          <a:xfrm rot="5400000">
            <a:off x="3370672" y="-1870506"/>
            <a:ext cx="2402624" cy="6143636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49000">
                <a:srgbClr val="FFF200"/>
              </a:gs>
              <a:gs pos="0">
                <a:srgbClr val="FF7A00">
                  <a:lumMod val="93000"/>
                  <a:lumOff val="7000"/>
                </a:srgbClr>
              </a:gs>
              <a:gs pos="75000">
                <a:schemeClr val="accent6">
                  <a:lumMod val="75000"/>
                </a:schemeClr>
              </a:gs>
              <a:gs pos="9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6" name="5 Forma libre"/>
          <p:cNvSpPr/>
          <p:nvPr/>
        </p:nvSpPr>
        <p:spPr>
          <a:xfrm rot="10800000" flipH="1" flipV="1">
            <a:off x="12690" y="1185661"/>
            <a:ext cx="3071802" cy="4429132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49000">
                <a:srgbClr val="FFF200"/>
              </a:gs>
              <a:gs pos="0">
                <a:srgbClr val="FF7A00">
                  <a:lumMod val="93000"/>
                  <a:lumOff val="7000"/>
                </a:srgbClr>
              </a:gs>
              <a:gs pos="75000">
                <a:schemeClr val="accent6">
                  <a:lumMod val="75000"/>
                </a:schemeClr>
              </a:gs>
              <a:gs pos="9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9" name="8 Forma libre"/>
          <p:cNvSpPr/>
          <p:nvPr/>
        </p:nvSpPr>
        <p:spPr>
          <a:xfrm rot="16200000" flipV="1">
            <a:off x="3407896" y="2718098"/>
            <a:ext cx="2421923" cy="5857884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49000">
                <a:srgbClr val="FFF200"/>
              </a:gs>
              <a:gs pos="0">
                <a:srgbClr val="FF7A00">
                  <a:lumMod val="93000"/>
                  <a:lumOff val="7000"/>
                </a:srgbClr>
              </a:gs>
              <a:gs pos="75000">
                <a:schemeClr val="accent6">
                  <a:lumMod val="75000"/>
                </a:schemeClr>
              </a:gs>
              <a:gs pos="9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pic>
        <p:nvPicPr>
          <p:cNvPr id="17" name="16 Imagen" descr="Diapositiva2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4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4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4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4" presetClass="entr" presetSubtype="5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3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3" presetClass="entr" presetSubtype="52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4" presetClass="entr" presetSubtype="5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4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3" presetClass="entr" presetSubtype="52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4" presetClass="entr" presetSubtype="1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3" presetClass="entr" presetSubtype="52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4" presetClass="entr" presetSubtype="1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3" presetClass="entr" presetSubtype="52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000"/>
                            </p:stCondLst>
                            <p:childTnLst>
                              <p:par>
                                <p:cTn id="70" presetID="2" presetClass="exit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xit" presetSubtype="54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xit" presetSubtype="54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3" presetClass="exit" presetSubtype="54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xit" presetSubtype="54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1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6" grpId="0" animBg="1"/>
      <p:bldP spid="6" grpId="1" animBg="1"/>
      <p:bldP spid="6" grpId="2" animBg="1"/>
      <p:bldP spid="9" grpId="0" animBg="1"/>
      <p:bldP spid="9" grpId="1" animBg="1"/>
      <p:bldP spid="9" grpId="2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100000">
                <a:srgbClr val="993300">
                  <a:lumMod val="18000"/>
                </a:srgbClr>
              </a:gs>
              <a:gs pos="13000">
                <a:srgbClr val="993300">
                  <a:lumMod val="45000"/>
                  <a:alpha val="63000"/>
                </a:srgbClr>
              </a:gs>
              <a:gs pos="78000">
                <a:srgbClr val="993300">
                  <a:lumMod val="31000"/>
                </a:srgbClr>
              </a:gs>
              <a:gs pos="0">
                <a:srgbClr val="FFA800">
                  <a:alpha val="6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1 Forma libre"/>
          <p:cNvSpPr/>
          <p:nvPr/>
        </p:nvSpPr>
        <p:spPr>
          <a:xfrm flipH="1">
            <a:off x="2843808" y="33177"/>
            <a:ext cx="4569288" cy="6791645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  <a:gd name="connsiteX0" fmla="*/ 812799 w 4572000"/>
              <a:gd name="connsiteY0" fmla="*/ 0 h 8650227"/>
              <a:gd name="connsiteX1" fmla="*/ 0 w 4572000"/>
              <a:gd name="connsiteY1" fmla="*/ 1792227 h 8650227"/>
              <a:gd name="connsiteX2" fmla="*/ 4572000 w 4572000"/>
              <a:gd name="connsiteY2" fmla="*/ 5221227 h 8650227"/>
              <a:gd name="connsiteX3" fmla="*/ 0 w 4572000"/>
              <a:gd name="connsiteY3" fmla="*/ 8650227 h 8650227"/>
              <a:gd name="connsiteX4" fmla="*/ 0 w 4572000"/>
              <a:gd name="connsiteY4" fmla="*/ 8650227 h 8650227"/>
              <a:gd name="connsiteX5" fmla="*/ 3214678 w 4572000"/>
              <a:gd name="connsiteY5" fmla="*/ 5221227 h 8650227"/>
              <a:gd name="connsiteX6" fmla="*/ 812799 w 4572000"/>
              <a:gd name="connsiteY6" fmla="*/ 0 h 8650227"/>
              <a:gd name="connsiteX0" fmla="*/ 812799 w 4572000"/>
              <a:gd name="connsiteY0" fmla="*/ 0 h 10460742"/>
              <a:gd name="connsiteX1" fmla="*/ 0 w 4572000"/>
              <a:gd name="connsiteY1" fmla="*/ 1792227 h 10460742"/>
              <a:gd name="connsiteX2" fmla="*/ 4572000 w 4572000"/>
              <a:gd name="connsiteY2" fmla="*/ 5221227 h 10460742"/>
              <a:gd name="connsiteX3" fmla="*/ 0 w 4572000"/>
              <a:gd name="connsiteY3" fmla="*/ 8650227 h 10460742"/>
              <a:gd name="connsiteX4" fmla="*/ 373889 w 4572000"/>
              <a:gd name="connsiteY4" fmla="*/ 10460742 h 10460742"/>
              <a:gd name="connsiteX5" fmla="*/ 3214678 w 4572000"/>
              <a:gd name="connsiteY5" fmla="*/ 5221227 h 10460742"/>
              <a:gd name="connsiteX6" fmla="*/ 812799 w 4572000"/>
              <a:gd name="connsiteY6" fmla="*/ 0 h 10460742"/>
              <a:gd name="connsiteX0" fmla="*/ 812799 w 4572000"/>
              <a:gd name="connsiteY0" fmla="*/ 0 h 10460742"/>
              <a:gd name="connsiteX1" fmla="*/ 0 w 4572000"/>
              <a:gd name="connsiteY1" fmla="*/ 1792227 h 10460742"/>
              <a:gd name="connsiteX2" fmla="*/ 4572000 w 4572000"/>
              <a:gd name="connsiteY2" fmla="*/ 5221227 h 10460742"/>
              <a:gd name="connsiteX3" fmla="*/ 0 w 4572000"/>
              <a:gd name="connsiteY3" fmla="*/ 8650227 h 10460742"/>
              <a:gd name="connsiteX4" fmla="*/ 373889 w 4572000"/>
              <a:gd name="connsiteY4" fmla="*/ 10460742 h 10460742"/>
              <a:gd name="connsiteX5" fmla="*/ 3214682 w 4572000"/>
              <a:gd name="connsiteY5" fmla="*/ 5277018 h 10460742"/>
              <a:gd name="connsiteX6" fmla="*/ 812799 w 4572000"/>
              <a:gd name="connsiteY6" fmla="*/ 0 h 10460742"/>
              <a:gd name="connsiteX0" fmla="*/ 845312 w 4604513"/>
              <a:gd name="connsiteY0" fmla="*/ 0 h 10460742"/>
              <a:gd name="connsiteX1" fmla="*/ 0 w 4604513"/>
              <a:gd name="connsiteY1" fmla="*/ 1610905 h 10460742"/>
              <a:gd name="connsiteX2" fmla="*/ 4604513 w 4604513"/>
              <a:gd name="connsiteY2" fmla="*/ 5221227 h 10460742"/>
              <a:gd name="connsiteX3" fmla="*/ 32513 w 4604513"/>
              <a:gd name="connsiteY3" fmla="*/ 8650227 h 10460742"/>
              <a:gd name="connsiteX4" fmla="*/ 406402 w 4604513"/>
              <a:gd name="connsiteY4" fmla="*/ 10460742 h 10460742"/>
              <a:gd name="connsiteX5" fmla="*/ 3247195 w 4604513"/>
              <a:gd name="connsiteY5" fmla="*/ 5277018 h 10460742"/>
              <a:gd name="connsiteX6" fmla="*/ 845312 w 4604513"/>
              <a:gd name="connsiteY6" fmla="*/ 0 h 10460742"/>
              <a:gd name="connsiteX0" fmla="*/ 877824 w 4637025"/>
              <a:gd name="connsiteY0" fmla="*/ 0 h 10460742"/>
              <a:gd name="connsiteX1" fmla="*/ 0 w 4637025"/>
              <a:gd name="connsiteY1" fmla="*/ 1541166 h 10460742"/>
              <a:gd name="connsiteX2" fmla="*/ 4637025 w 4637025"/>
              <a:gd name="connsiteY2" fmla="*/ 5221227 h 10460742"/>
              <a:gd name="connsiteX3" fmla="*/ 65025 w 4637025"/>
              <a:gd name="connsiteY3" fmla="*/ 8650227 h 10460742"/>
              <a:gd name="connsiteX4" fmla="*/ 438914 w 4637025"/>
              <a:gd name="connsiteY4" fmla="*/ 10460742 h 10460742"/>
              <a:gd name="connsiteX5" fmla="*/ 3279707 w 4637025"/>
              <a:gd name="connsiteY5" fmla="*/ 5277018 h 10460742"/>
              <a:gd name="connsiteX6" fmla="*/ 877824 w 4637025"/>
              <a:gd name="connsiteY6" fmla="*/ 0 h 10460742"/>
              <a:gd name="connsiteX0" fmla="*/ 877824 w 4637025"/>
              <a:gd name="connsiteY0" fmla="*/ 0 h 10460742"/>
              <a:gd name="connsiteX1" fmla="*/ 0 w 4637025"/>
              <a:gd name="connsiteY1" fmla="*/ 1541166 h 10460742"/>
              <a:gd name="connsiteX2" fmla="*/ 4637025 w 4637025"/>
              <a:gd name="connsiteY2" fmla="*/ 5221227 h 10460742"/>
              <a:gd name="connsiteX3" fmla="*/ 162561 w 4637025"/>
              <a:gd name="connsiteY3" fmla="*/ 8887338 h 10460742"/>
              <a:gd name="connsiteX4" fmla="*/ 438914 w 4637025"/>
              <a:gd name="connsiteY4" fmla="*/ 10460742 h 10460742"/>
              <a:gd name="connsiteX5" fmla="*/ 3279707 w 4637025"/>
              <a:gd name="connsiteY5" fmla="*/ 5277018 h 10460742"/>
              <a:gd name="connsiteX6" fmla="*/ 877824 w 4637025"/>
              <a:gd name="connsiteY6" fmla="*/ 0 h 10460742"/>
              <a:gd name="connsiteX0" fmla="*/ 877824 w 4637025"/>
              <a:gd name="connsiteY0" fmla="*/ 0 h 10460742"/>
              <a:gd name="connsiteX1" fmla="*/ 0 w 4637025"/>
              <a:gd name="connsiteY1" fmla="*/ 1541166 h 10460742"/>
              <a:gd name="connsiteX2" fmla="*/ 4637025 w 4637025"/>
              <a:gd name="connsiteY2" fmla="*/ 5221227 h 10460742"/>
              <a:gd name="connsiteX3" fmla="*/ 211329 w 4637025"/>
              <a:gd name="connsiteY3" fmla="*/ 8692071 h 10460742"/>
              <a:gd name="connsiteX4" fmla="*/ 438914 w 4637025"/>
              <a:gd name="connsiteY4" fmla="*/ 10460742 h 10460742"/>
              <a:gd name="connsiteX5" fmla="*/ 3279707 w 4637025"/>
              <a:gd name="connsiteY5" fmla="*/ 5277018 h 10460742"/>
              <a:gd name="connsiteX6" fmla="*/ 877824 w 4637025"/>
              <a:gd name="connsiteY6" fmla="*/ 0 h 10460742"/>
              <a:gd name="connsiteX0" fmla="*/ 877824 w 4637025"/>
              <a:gd name="connsiteY0" fmla="*/ 0 h 10460742"/>
              <a:gd name="connsiteX1" fmla="*/ 0 w 4637025"/>
              <a:gd name="connsiteY1" fmla="*/ 1541166 h 10460742"/>
              <a:gd name="connsiteX2" fmla="*/ 4637025 w 4637025"/>
              <a:gd name="connsiteY2" fmla="*/ 5221227 h 10460742"/>
              <a:gd name="connsiteX3" fmla="*/ 65025 w 4637025"/>
              <a:gd name="connsiteY3" fmla="*/ 8706019 h 10460742"/>
              <a:gd name="connsiteX4" fmla="*/ 438914 w 4637025"/>
              <a:gd name="connsiteY4" fmla="*/ 10460742 h 10460742"/>
              <a:gd name="connsiteX5" fmla="*/ 3279707 w 4637025"/>
              <a:gd name="connsiteY5" fmla="*/ 5277018 h 10460742"/>
              <a:gd name="connsiteX6" fmla="*/ 877824 w 4637025"/>
              <a:gd name="connsiteY6" fmla="*/ 0 h 10460742"/>
              <a:gd name="connsiteX0" fmla="*/ 877824 w 4637025"/>
              <a:gd name="connsiteY0" fmla="*/ 0 h 10418899"/>
              <a:gd name="connsiteX1" fmla="*/ 0 w 4637025"/>
              <a:gd name="connsiteY1" fmla="*/ 1541166 h 10418899"/>
              <a:gd name="connsiteX2" fmla="*/ 4637025 w 4637025"/>
              <a:gd name="connsiteY2" fmla="*/ 5221227 h 10418899"/>
              <a:gd name="connsiteX3" fmla="*/ 65025 w 4637025"/>
              <a:gd name="connsiteY3" fmla="*/ 8706019 h 10418899"/>
              <a:gd name="connsiteX4" fmla="*/ 877995 w 4637025"/>
              <a:gd name="connsiteY4" fmla="*/ 10418899 h 10418899"/>
              <a:gd name="connsiteX5" fmla="*/ 3279707 w 4637025"/>
              <a:gd name="connsiteY5" fmla="*/ 5277018 h 10418899"/>
              <a:gd name="connsiteX6" fmla="*/ 877824 w 4637025"/>
              <a:gd name="connsiteY6" fmla="*/ 0 h 10418899"/>
              <a:gd name="connsiteX0" fmla="*/ 877824 w 4637025"/>
              <a:gd name="connsiteY0" fmla="*/ 0 h 10418899"/>
              <a:gd name="connsiteX1" fmla="*/ 0 w 4637025"/>
              <a:gd name="connsiteY1" fmla="*/ 1541166 h 10418899"/>
              <a:gd name="connsiteX2" fmla="*/ 4637025 w 4637025"/>
              <a:gd name="connsiteY2" fmla="*/ 5221227 h 10418899"/>
              <a:gd name="connsiteX3" fmla="*/ 23603 w 4637025"/>
              <a:gd name="connsiteY3" fmla="*/ 8817601 h 10418899"/>
              <a:gd name="connsiteX4" fmla="*/ 877995 w 4637025"/>
              <a:gd name="connsiteY4" fmla="*/ 10418899 h 10418899"/>
              <a:gd name="connsiteX5" fmla="*/ 3279707 w 4637025"/>
              <a:gd name="connsiteY5" fmla="*/ 5277018 h 10418899"/>
              <a:gd name="connsiteX6" fmla="*/ 877824 w 4637025"/>
              <a:gd name="connsiteY6" fmla="*/ 0 h 10418899"/>
              <a:gd name="connsiteX0" fmla="*/ 2837247 w 6596448"/>
              <a:gd name="connsiteY0" fmla="*/ 16472 h 10435371"/>
              <a:gd name="connsiteX1" fmla="*/ 0 w 6596448"/>
              <a:gd name="connsiteY1" fmla="*/ 0 h 10435371"/>
              <a:gd name="connsiteX2" fmla="*/ 6596448 w 6596448"/>
              <a:gd name="connsiteY2" fmla="*/ 5237699 h 10435371"/>
              <a:gd name="connsiteX3" fmla="*/ 1983026 w 6596448"/>
              <a:gd name="connsiteY3" fmla="*/ 8834073 h 10435371"/>
              <a:gd name="connsiteX4" fmla="*/ 2837418 w 6596448"/>
              <a:gd name="connsiteY4" fmla="*/ 10435371 h 10435371"/>
              <a:gd name="connsiteX5" fmla="*/ 5239130 w 6596448"/>
              <a:gd name="connsiteY5" fmla="*/ 5293490 h 10435371"/>
              <a:gd name="connsiteX6" fmla="*/ 2837247 w 6596448"/>
              <a:gd name="connsiteY6" fmla="*/ 16472 h 10435371"/>
              <a:gd name="connsiteX0" fmla="*/ 2837247 w 6596448"/>
              <a:gd name="connsiteY0" fmla="*/ 16472 h 10435371"/>
              <a:gd name="connsiteX1" fmla="*/ 0 w 6596448"/>
              <a:gd name="connsiteY1" fmla="*/ 0 h 10435371"/>
              <a:gd name="connsiteX2" fmla="*/ 6596448 w 6596448"/>
              <a:gd name="connsiteY2" fmla="*/ 5237699 h 10435371"/>
              <a:gd name="connsiteX3" fmla="*/ 627450 w 6596448"/>
              <a:gd name="connsiteY3" fmla="*/ 10429243 h 10435371"/>
              <a:gd name="connsiteX4" fmla="*/ 2837418 w 6596448"/>
              <a:gd name="connsiteY4" fmla="*/ 10435371 h 10435371"/>
              <a:gd name="connsiteX5" fmla="*/ 5239130 w 6596448"/>
              <a:gd name="connsiteY5" fmla="*/ 5293490 h 10435371"/>
              <a:gd name="connsiteX6" fmla="*/ 2837247 w 6596448"/>
              <a:gd name="connsiteY6" fmla="*/ 16472 h 10435371"/>
              <a:gd name="connsiteX0" fmla="*/ 2307340 w 6066541"/>
              <a:gd name="connsiteY0" fmla="*/ 0 h 10418899"/>
              <a:gd name="connsiteX1" fmla="*/ 0 w 6066541"/>
              <a:gd name="connsiteY1" fmla="*/ 77362 h 10418899"/>
              <a:gd name="connsiteX2" fmla="*/ 6066541 w 6066541"/>
              <a:gd name="connsiteY2" fmla="*/ 5221227 h 10418899"/>
              <a:gd name="connsiteX3" fmla="*/ 97543 w 6066541"/>
              <a:gd name="connsiteY3" fmla="*/ 10412771 h 10418899"/>
              <a:gd name="connsiteX4" fmla="*/ 2307511 w 6066541"/>
              <a:gd name="connsiteY4" fmla="*/ 10418899 h 10418899"/>
              <a:gd name="connsiteX5" fmla="*/ 4709223 w 6066541"/>
              <a:gd name="connsiteY5" fmla="*/ 5277018 h 10418899"/>
              <a:gd name="connsiteX6" fmla="*/ 2307340 w 6066541"/>
              <a:gd name="connsiteY6" fmla="*/ 0 h 10418899"/>
              <a:gd name="connsiteX0" fmla="*/ 2307340 w 6066541"/>
              <a:gd name="connsiteY0" fmla="*/ 35238 h 10454137"/>
              <a:gd name="connsiteX1" fmla="*/ 0 w 6066541"/>
              <a:gd name="connsiteY1" fmla="*/ 0 h 10454137"/>
              <a:gd name="connsiteX2" fmla="*/ 6066541 w 6066541"/>
              <a:gd name="connsiteY2" fmla="*/ 5256465 h 10454137"/>
              <a:gd name="connsiteX3" fmla="*/ 97543 w 6066541"/>
              <a:gd name="connsiteY3" fmla="*/ 10448009 h 10454137"/>
              <a:gd name="connsiteX4" fmla="*/ 2307511 w 6066541"/>
              <a:gd name="connsiteY4" fmla="*/ 10454137 h 10454137"/>
              <a:gd name="connsiteX5" fmla="*/ 4709223 w 6066541"/>
              <a:gd name="connsiteY5" fmla="*/ 5312256 h 10454137"/>
              <a:gd name="connsiteX6" fmla="*/ 2307340 w 6066541"/>
              <a:gd name="connsiteY6" fmla="*/ 35238 h 104541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66541" h="10454137">
                <a:moveTo>
                  <a:pt x="2307340" y="35238"/>
                </a:moveTo>
                <a:lnTo>
                  <a:pt x="0" y="0"/>
                </a:lnTo>
                <a:lnTo>
                  <a:pt x="6066541" y="5256465"/>
                </a:lnTo>
                <a:lnTo>
                  <a:pt x="97543" y="10448009"/>
                </a:lnTo>
                <a:lnTo>
                  <a:pt x="2307511" y="10454137"/>
                </a:lnTo>
                <a:lnTo>
                  <a:pt x="4709223" y="5312256"/>
                </a:lnTo>
                <a:lnTo>
                  <a:pt x="2307340" y="35238"/>
                </a:lnTo>
                <a:close/>
              </a:path>
            </a:pathLst>
          </a:custGeom>
          <a:gradFill>
            <a:gsLst>
              <a:gs pos="72000">
                <a:srgbClr val="CCCC00"/>
              </a:gs>
              <a:gs pos="55000">
                <a:srgbClr val="FFC000"/>
              </a:gs>
              <a:gs pos="57000">
                <a:srgbClr val="FFF200">
                  <a:lumMod val="98000"/>
                  <a:lumOff val="2000"/>
                </a:srgbClr>
              </a:gs>
              <a:gs pos="100000">
                <a:srgbClr val="993300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" name="2 Forma libre"/>
          <p:cNvSpPr/>
          <p:nvPr/>
        </p:nvSpPr>
        <p:spPr>
          <a:xfrm>
            <a:off x="1691680" y="0"/>
            <a:ext cx="4569288" cy="6858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  <a:gd name="connsiteX0" fmla="*/ 812799 w 4572000"/>
              <a:gd name="connsiteY0" fmla="*/ 0 h 8650227"/>
              <a:gd name="connsiteX1" fmla="*/ 0 w 4572000"/>
              <a:gd name="connsiteY1" fmla="*/ 1792227 h 8650227"/>
              <a:gd name="connsiteX2" fmla="*/ 4572000 w 4572000"/>
              <a:gd name="connsiteY2" fmla="*/ 5221227 h 8650227"/>
              <a:gd name="connsiteX3" fmla="*/ 0 w 4572000"/>
              <a:gd name="connsiteY3" fmla="*/ 8650227 h 8650227"/>
              <a:gd name="connsiteX4" fmla="*/ 0 w 4572000"/>
              <a:gd name="connsiteY4" fmla="*/ 8650227 h 8650227"/>
              <a:gd name="connsiteX5" fmla="*/ 3214678 w 4572000"/>
              <a:gd name="connsiteY5" fmla="*/ 5221227 h 8650227"/>
              <a:gd name="connsiteX6" fmla="*/ 812799 w 4572000"/>
              <a:gd name="connsiteY6" fmla="*/ 0 h 8650227"/>
              <a:gd name="connsiteX0" fmla="*/ 812799 w 4572000"/>
              <a:gd name="connsiteY0" fmla="*/ 0 h 10460742"/>
              <a:gd name="connsiteX1" fmla="*/ 0 w 4572000"/>
              <a:gd name="connsiteY1" fmla="*/ 1792227 h 10460742"/>
              <a:gd name="connsiteX2" fmla="*/ 4572000 w 4572000"/>
              <a:gd name="connsiteY2" fmla="*/ 5221227 h 10460742"/>
              <a:gd name="connsiteX3" fmla="*/ 0 w 4572000"/>
              <a:gd name="connsiteY3" fmla="*/ 8650227 h 10460742"/>
              <a:gd name="connsiteX4" fmla="*/ 373889 w 4572000"/>
              <a:gd name="connsiteY4" fmla="*/ 10460742 h 10460742"/>
              <a:gd name="connsiteX5" fmla="*/ 3214678 w 4572000"/>
              <a:gd name="connsiteY5" fmla="*/ 5221227 h 10460742"/>
              <a:gd name="connsiteX6" fmla="*/ 812799 w 4572000"/>
              <a:gd name="connsiteY6" fmla="*/ 0 h 10460742"/>
              <a:gd name="connsiteX0" fmla="*/ 812799 w 4572000"/>
              <a:gd name="connsiteY0" fmla="*/ 0 h 10460742"/>
              <a:gd name="connsiteX1" fmla="*/ 0 w 4572000"/>
              <a:gd name="connsiteY1" fmla="*/ 1792227 h 10460742"/>
              <a:gd name="connsiteX2" fmla="*/ 4572000 w 4572000"/>
              <a:gd name="connsiteY2" fmla="*/ 5221227 h 10460742"/>
              <a:gd name="connsiteX3" fmla="*/ 0 w 4572000"/>
              <a:gd name="connsiteY3" fmla="*/ 8650227 h 10460742"/>
              <a:gd name="connsiteX4" fmla="*/ 373889 w 4572000"/>
              <a:gd name="connsiteY4" fmla="*/ 10460742 h 10460742"/>
              <a:gd name="connsiteX5" fmla="*/ 3214682 w 4572000"/>
              <a:gd name="connsiteY5" fmla="*/ 5277018 h 10460742"/>
              <a:gd name="connsiteX6" fmla="*/ 812799 w 4572000"/>
              <a:gd name="connsiteY6" fmla="*/ 0 h 10460742"/>
              <a:gd name="connsiteX0" fmla="*/ 845312 w 4604513"/>
              <a:gd name="connsiteY0" fmla="*/ 0 h 10460742"/>
              <a:gd name="connsiteX1" fmla="*/ 0 w 4604513"/>
              <a:gd name="connsiteY1" fmla="*/ 1610905 h 10460742"/>
              <a:gd name="connsiteX2" fmla="*/ 4604513 w 4604513"/>
              <a:gd name="connsiteY2" fmla="*/ 5221227 h 10460742"/>
              <a:gd name="connsiteX3" fmla="*/ 32513 w 4604513"/>
              <a:gd name="connsiteY3" fmla="*/ 8650227 h 10460742"/>
              <a:gd name="connsiteX4" fmla="*/ 406402 w 4604513"/>
              <a:gd name="connsiteY4" fmla="*/ 10460742 h 10460742"/>
              <a:gd name="connsiteX5" fmla="*/ 3247195 w 4604513"/>
              <a:gd name="connsiteY5" fmla="*/ 5277018 h 10460742"/>
              <a:gd name="connsiteX6" fmla="*/ 845312 w 4604513"/>
              <a:gd name="connsiteY6" fmla="*/ 0 h 10460742"/>
              <a:gd name="connsiteX0" fmla="*/ 877824 w 4637025"/>
              <a:gd name="connsiteY0" fmla="*/ 0 h 10460742"/>
              <a:gd name="connsiteX1" fmla="*/ 0 w 4637025"/>
              <a:gd name="connsiteY1" fmla="*/ 1541166 h 10460742"/>
              <a:gd name="connsiteX2" fmla="*/ 4637025 w 4637025"/>
              <a:gd name="connsiteY2" fmla="*/ 5221227 h 10460742"/>
              <a:gd name="connsiteX3" fmla="*/ 65025 w 4637025"/>
              <a:gd name="connsiteY3" fmla="*/ 8650227 h 10460742"/>
              <a:gd name="connsiteX4" fmla="*/ 438914 w 4637025"/>
              <a:gd name="connsiteY4" fmla="*/ 10460742 h 10460742"/>
              <a:gd name="connsiteX5" fmla="*/ 3279707 w 4637025"/>
              <a:gd name="connsiteY5" fmla="*/ 5277018 h 10460742"/>
              <a:gd name="connsiteX6" fmla="*/ 877824 w 4637025"/>
              <a:gd name="connsiteY6" fmla="*/ 0 h 10460742"/>
              <a:gd name="connsiteX0" fmla="*/ 877824 w 4637025"/>
              <a:gd name="connsiteY0" fmla="*/ 0 h 10460742"/>
              <a:gd name="connsiteX1" fmla="*/ 0 w 4637025"/>
              <a:gd name="connsiteY1" fmla="*/ 1541166 h 10460742"/>
              <a:gd name="connsiteX2" fmla="*/ 4637025 w 4637025"/>
              <a:gd name="connsiteY2" fmla="*/ 5221227 h 10460742"/>
              <a:gd name="connsiteX3" fmla="*/ 162561 w 4637025"/>
              <a:gd name="connsiteY3" fmla="*/ 8887338 h 10460742"/>
              <a:gd name="connsiteX4" fmla="*/ 438914 w 4637025"/>
              <a:gd name="connsiteY4" fmla="*/ 10460742 h 10460742"/>
              <a:gd name="connsiteX5" fmla="*/ 3279707 w 4637025"/>
              <a:gd name="connsiteY5" fmla="*/ 5277018 h 10460742"/>
              <a:gd name="connsiteX6" fmla="*/ 877824 w 4637025"/>
              <a:gd name="connsiteY6" fmla="*/ 0 h 10460742"/>
              <a:gd name="connsiteX0" fmla="*/ 877824 w 4637025"/>
              <a:gd name="connsiteY0" fmla="*/ 0 h 10460742"/>
              <a:gd name="connsiteX1" fmla="*/ 0 w 4637025"/>
              <a:gd name="connsiteY1" fmla="*/ 1541166 h 10460742"/>
              <a:gd name="connsiteX2" fmla="*/ 4637025 w 4637025"/>
              <a:gd name="connsiteY2" fmla="*/ 5221227 h 10460742"/>
              <a:gd name="connsiteX3" fmla="*/ 211329 w 4637025"/>
              <a:gd name="connsiteY3" fmla="*/ 8692071 h 10460742"/>
              <a:gd name="connsiteX4" fmla="*/ 438914 w 4637025"/>
              <a:gd name="connsiteY4" fmla="*/ 10460742 h 10460742"/>
              <a:gd name="connsiteX5" fmla="*/ 3279707 w 4637025"/>
              <a:gd name="connsiteY5" fmla="*/ 5277018 h 10460742"/>
              <a:gd name="connsiteX6" fmla="*/ 877824 w 4637025"/>
              <a:gd name="connsiteY6" fmla="*/ 0 h 10460742"/>
              <a:gd name="connsiteX0" fmla="*/ 877824 w 4637025"/>
              <a:gd name="connsiteY0" fmla="*/ 0 h 10460742"/>
              <a:gd name="connsiteX1" fmla="*/ 0 w 4637025"/>
              <a:gd name="connsiteY1" fmla="*/ 1541166 h 10460742"/>
              <a:gd name="connsiteX2" fmla="*/ 4637025 w 4637025"/>
              <a:gd name="connsiteY2" fmla="*/ 5221227 h 10460742"/>
              <a:gd name="connsiteX3" fmla="*/ 65025 w 4637025"/>
              <a:gd name="connsiteY3" fmla="*/ 8706019 h 10460742"/>
              <a:gd name="connsiteX4" fmla="*/ 438914 w 4637025"/>
              <a:gd name="connsiteY4" fmla="*/ 10460742 h 10460742"/>
              <a:gd name="connsiteX5" fmla="*/ 3279707 w 4637025"/>
              <a:gd name="connsiteY5" fmla="*/ 5277018 h 10460742"/>
              <a:gd name="connsiteX6" fmla="*/ 877824 w 4637025"/>
              <a:gd name="connsiteY6" fmla="*/ 0 h 10460742"/>
              <a:gd name="connsiteX0" fmla="*/ 877824 w 4637025"/>
              <a:gd name="connsiteY0" fmla="*/ 0 h 10418899"/>
              <a:gd name="connsiteX1" fmla="*/ 0 w 4637025"/>
              <a:gd name="connsiteY1" fmla="*/ 1541166 h 10418899"/>
              <a:gd name="connsiteX2" fmla="*/ 4637025 w 4637025"/>
              <a:gd name="connsiteY2" fmla="*/ 5221227 h 10418899"/>
              <a:gd name="connsiteX3" fmla="*/ 65025 w 4637025"/>
              <a:gd name="connsiteY3" fmla="*/ 8706019 h 10418899"/>
              <a:gd name="connsiteX4" fmla="*/ 877995 w 4637025"/>
              <a:gd name="connsiteY4" fmla="*/ 10418899 h 10418899"/>
              <a:gd name="connsiteX5" fmla="*/ 3279707 w 4637025"/>
              <a:gd name="connsiteY5" fmla="*/ 5277018 h 10418899"/>
              <a:gd name="connsiteX6" fmla="*/ 877824 w 4637025"/>
              <a:gd name="connsiteY6" fmla="*/ 0 h 10418899"/>
              <a:gd name="connsiteX0" fmla="*/ 877824 w 4637025"/>
              <a:gd name="connsiteY0" fmla="*/ 0 h 10418899"/>
              <a:gd name="connsiteX1" fmla="*/ 0 w 4637025"/>
              <a:gd name="connsiteY1" fmla="*/ 1541166 h 10418899"/>
              <a:gd name="connsiteX2" fmla="*/ 4637025 w 4637025"/>
              <a:gd name="connsiteY2" fmla="*/ 5221227 h 10418899"/>
              <a:gd name="connsiteX3" fmla="*/ 23603 w 4637025"/>
              <a:gd name="connsiteY3" fmla="*/ 8817601 h 10418899"/>
              <a:gd name="connsiteX4" fmla="*/ 877995 w 4637025"/>
              <a:gd name="connsiteY4" fmla="*/ 10418899 h 10418899"/>
              <a:gd name="connsiteX5" fmla="*/ 3279707 w 4637025"/>
              <a:gd name="connsiteY5" fmla="*/ 5277018 h 10418899"/>
              <a:gd name="connsiteX6" fmla="*/ 877824 w 4637025"/>
              <a:gd name="connsiteY6" fmla="*/ 0 h 10418899"/>
              <a:gd name="connsiteX0" fmla="*/ 2837247 w 6596448"/>
              <a:gd name="connsiteY0" fmla="*/ 16472 h 10435371"/>
              <a:gd name="connsiteX1" fmla="*/ 0 w 6596448"/>
              <a:gd name="connsiteY1" fmla="*/ 0 h 10435371"/>
              <a:gd name="connsiteX2" fmla="*/ 6596448 w 6596448"/>
              <a:gd name="connsiteY2" fmla="*/ 5237699 h 10435371"/>
              <a:gd name="connsiteX3" fmla="*/ 1983026 w 6596448"/>
              <a:gd name="connsiteY3" fmla="*/ 8834073 h 10435371"/>
              <a:gd name="connsiteX4" fmla="*/ 2837418 w 6596448"/>
              <a:gd name="connsiteY4" fmla="*/ 10435371 h 10435371"/>
              <a:gd name="connsiteX5" fmla="*/ 5239130 w 6596448"/>
              <a:gd name="connsiteY5" fmla="*/ 5293490 h 10435371"/>
              <a:gd name="connsiteX6" fmla="*/ 2837247 w 6596448"/>
              <a:gd name="connsiteY6" fmla="*/ 16472 h 10435371"/>
              <a:gd name="connsiteX0" fmla="*/ 2837247 w 6596448"/>
              <a:gd name="connsiteY0" fmla="*/ 16472 h 10435371"/>
              <a:gd name="connsiteX1" fmla="*/ 0 w 6596448"/>
              <a:gd name="connsiteY1" fmla="*/ 0 h 10435371"/>
              <a:gd name="connsiteX2" fmla="*/ 6596448 w 6596448"/>
              <a:gd name="connsiteY2" fmla="*/ 5237699 h 10435371"/>
              <a:gd name="connsiteX3" fmla="*/ 627450 w 6596448"/>
              <a:gd name="connsiteY3" fmla="*/ 10429243 h 10435371"/>
              <a:gd name="connsiteX4" fmla="*/ 2837418 w 6596448"/>
              <a:gd name="connsiteY4" fmla="*/ 10435371 h 10435371"/>
              <a:gd name="connsiteX5" fmla="*/ 5239130 w 6596448"/>
              <a:gd name="connsiteY5" fmla="*/ 5293490 h 10435371"/>
              <a:gd name="connsiteX6" fmla="*/ 2837247 w 6596448"/>
              <a:gd name="connsiteY6" fmla="*/ 16472 h 10435371"/>
              <a:gd name="connsiteX0" fmla="*/ 2307340 w 6066541"/>
              <a:gd name="connsiteY0" fmla="*/ 0 h 10418899"/>
              <a:gd name="connsiteX1" fmla="*/ 0 w 6066541"/>
              <a:gd name="connsiteY1" fmla="*/ 77362 h 10418899"/>
              <a:gd name="connsiteX2" fmla="*/ 6066541 w 6066541"/>
              <a:gd name="connsiteY2" fmla="*/ 5221227 h 10418899"/>
              <a:gd name="connsiteX3" fmla="*/ 97543 w 6066541"/>
              <a:gd name="connsiteY3" fmla="*/ 10412771 h 10418899"/>
              <a:gd name="connsiteX4" fmla="*/ 2307511 w 6066541"/>
              <a:gd name="connsiteY4" fmla="*/ 10418899 h 10418899"/>
              <a:gd name="connsiteX5" fmla="*/ 4709223 w 6066541"/>
              <a:gd name="connsiteY5" fmla="*/ 5277018 h 10418899"/>
              <a:gd name="connsiteX6" fmla="*/ 2307340 w 6066541"/>
              <a:gd name="connsiteY6" fmla="*/ 0 h 10418899"/>
              <a:gd name="connsiteX0" fmla="*/ 2307340 w 6066541"/>
              <a:gd name="connsiteY0" fmla="*/ 35238 h 10454137"/>
              <a:gd name="connsiteX1" fmla="*/ 0 w 6066541"/>
              <a:gd name="connsiteY1" fmla="*/ 0 h 10454137"/>
              <a:gd name="connsiteX2" fmla="*/ 6066541 w 6066541"/>
              <a:gd name="connsiteY2" fmla="*/ 5256465 h 10454137"/>
              <a:gd name="connsiteX3" fmla="*/ 97543 w 6066541"/>
              <a:gd name="connsiteY3" fmla="*/ 10448009 h 10454137"/>
              <a:gd name="connsiteX4" fmla="*/ 2307511 w 6066541"/>
              <a:gd name="connsiteY4" fmla="*/ 10454137 h 10454137"/>
              <a:gd name="connsiteX5" fmla="*/ 4709223 w 6066541"/>
              <a:gd name="connsiteY5" fmla="*/ 5312256 h 10454137"/>
              <a:gd name="connsiteX6" fmla="*/ 2307340 w 6066541"/>
              <a:gd name="connsiteY6" fmla="*/ 35238 h 104541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66541" h="10454137">
                <a:moveTo>
                  <a:pt x="2307340" y="35238"/>
                </a:moveTo>
                <a:lnTo>
                  <a:pt x="0" y="0"/>
                </a:lnTo>
                <a:lnTo>
                  <a:pt x="6066541" y="5256465"/>
                </a:lnTo>
                <a:lnTo>
                  <a:pt x="97543" y="10448009"/>
                </a:lnTo>
                <a:lnTo>
                  <a:pt x="2307511" y="10454137"/>
                </a:lnTo>
                <a:lnTo>
                  <a:pt x="4709223" y="5312256"/>
                </a:lnTo>
                <a:lnTo>
                  <a:pt x="2307340" y="35238"/>
                </a:lnTo>
                <a:close/>
              </a:path>
            </a:pathLst>
          </a:custGeom>
          <a:gradFill>
            <a:gsLst>
              <a:gs pos="72000">
                <a:srgbClr val="CCCC00"/>
              </a:gs>
              <a:gs pos="55000">
                <a:srgbClr val="FFC000"/>
              </a:gs>
              <a:gs pos="57000">
                <a:srgbClr val="FFF200">
                  <a:lumMod val="98000"/>
                  <a:lumOff val="2000"/>
                </a:srgbClr>
              </a:gs>
              <a:gs pos="100000">
                <a:srgbClr val="993300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4" name="3 Forma libre"/>
          <p:cNvSpPr/>
          <p:nvPr/>
        </p:nvSpPr>
        <p:spPr>
          <a:xfrm flipH="1">
            <a:off x="4574712" y="0"/>
            <a:ext cx="4569288" cy="6791645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  <a:gd name="connsiteX0" fmla="*/ 812799 w 4572000"/>
              <a:gd name="connsiteY0" fmla="*/ 0 h 8650227"/>
              <a:gd name="connsiteX1" fmla="*/ 0 w 4572000"/>
              <a:gd name="connsiteY1" fmla="*/ 1792227 h 8650227"/>
              <a:gd name="connsiteX2" fmla="*/ 4572000 w 4572000"/>
              <a:gd name="connsiteY2" fmla="*/ 5221227 h 8650227"/>
              <a:gd name="connsiteX3" fmla="*/ 0 w 4572000"/>
              <a:gd name="connsiteY3" fmla="*/ 8650227 h 8650227"/>
              <a:gd name="connsiteX4" fmla="*/ 0 w 4572000"/>
              <a:gd name="connsiteY4" fmla="*/ 8650227 h 8650227"/>
              <a:gd name="connsiteX5" fmla="*/ 3214678 w 4572000"/>
              <a:gd name="connsiteY5" fmla="*/ 5221227 h 8650227"/>
              <a:gd name="connsiteX6" fmla="*/ 812799 w 4572000"/>
              <a:gd name="connsiteY6" fmla="*/ 0 h 8650227"/>
              <a:gd name="connsiteX0" fmla="*/ 812799 w 4572000"/>
              <a:gd name="connsiteY0" fmla="*/ 0 h 10460742"/>
              <a:gd name="connsiteX1" fmla="*/ 0 w 4572000"/>
              <a:gd name="connsiteY1" fmla="*/ 1792227 h 10460742"/>
              <a:gd name="connsiteX2" fmla="*/ 4572000 w 4572000"/>
              <a:gd name="connsiteY2" fmla="*/ 5221227 h 10460742"/>
              <a:gd name="connsiteX3" fmla="*/ 0 w 4572000"/>
              <a:gd name="connsiteY3" fmla="*/ 8650227 h 10460742"/>
              <a:gd name="connsiteX4" fmla="*/ 373889 w 4572000"/>
              <a:gd name="connsiteY4" fmla="*/ 10460742 h 10460742"/>
              <a:gd name="connsiteX5" fmla="*/ 3214678 w 4572000"/>
              <a:gd name="connsiteY5" fmla="*/ 5221227 h 10460742"/>
              <a:gd name="connsiteX6" fmla="*/ 812799 w 4572000"/>
              <a:gd name="connsiteY6" fmla="*/ 0 h 10460742"/>
              <a:gd name="connsiteX0" fmla="*/ 812799 w 4572000"/>
              <a:gd name="connsiteY0" fmla="*/ 0 h 10460742"/>
              <a:gd name="connsiteX1" fmla="*/ 0 w 4572000"/>
              <a:gd name="connsiteY1" fmla="*/ 1792227 h 10460742"/>
              <a:gd name="connsiteX2" fmla="*/ 4572000 w 4572000"/>
              <a:gd name="connsiteY2" fmla="*/ 5221227 h 10460742"/>
              <a:gd name="connsiteX3" fmla="*/ 0 w 4572000"/>
              <a:gd name="connsiteY3" fmla="*/ 8650227 h 10460742"/>
              <a:gd name="connsiteX4" fmla="*/ 373889 w 4572000"/>
              <a:gd name="connsiteY4" fmla="*/ 10460742 h 10460742"/>
              <a:gd name="connsiteX5" fmla="*/ 3214682 w 4572000"/>
              <a:gd name="connsiteY5" fmla="*/ 5277018 h 10460742"/>
              <a:gd name="connsiteX6" fmla="*/ 812799 w 4572000"/>
              <a:gd name="connsiteY6" fmla="*/ 0 h 10460742"/>
              <a:gd name="connsiteX0" fmla="*/ 845312 w 4604513"/>
              <a:gd name="connsiteY0" fmla="*/ 0 h 10460742"/>
              <a:gd name="connsiteX1" fmla="*/ 0 w 4604513"/>
              <a:gd name="connsiteY1" fmla="*/ 1610905 h 10460742"/>
              <a:gd name="connsiteX2" fmla="*/ 4604513 w 4604513"/>
              <a:gd name="connsiteY2" fmla="*/ 5221227 h 10460742"/>
              <a:gd name="connsiteX3" fmla="*/ 32513 w 4604513"/>
              <a:gd name="connsiteY3" fmla="*/ 8650227 h 10460742"/>
              <a:gd name="connsiteX4" fmla="*/ 406402 w 4604513"/>
              <a:gd name="connsiteY4" fmla="*/ 10460742 h 10460742"/>
              <a:gd name="connsiteX5" fmla="*/ 3247195 w 4604513"/>
              <a:gd name="connsiteY5" fmla="*/ 5277018 h 10460742"/>
              <a:gd name="connsiteX6" fmla="*/ 845312 w 4604513"/>
              <a:gd name="connsiteY6" fmla="*/ 0 h 10460742"/>
              <a:gd name="connsiteX0" fmla="*/ 877824 w 4637025"/>
              <a:gd name="connsiteY0" fmla="*/ 0 h 10460742"/>
              <a:gd name="connsiteX1" fmla="*/ 0 w 4637025"/>
              <a:gd name="connsiteY1" fmla="*/ 1541166 h 10460742"/>
              <a:gd name="connsiteX2" fmla="*/ 4637025 w 4637025"/>
              <a:gd name="connsiteY2" fmla="*/ 5221227 h 10460742"/>
              <a:gd name="connsiteX3" fmla="*/ 65025 w 4637025"/>
              <a:gd name="connsiteY3" fmla="*/ 8650227 h 10460742"/>
              <a:gd name="connsiteX4" fmla="*/ 438914 w 4637025"/>
              <a:gd name="connsiteY4" fmla="*/ 10460742 h 10460742"/>
              <a:gd name="connsiteX5" fmla="*/ 3279707 w 4637025"/>
              <a:gd name="connsiteY5" fmla="*/ 5277018 h 10460742"/>
              <a:gd name="connsiteX6" fmla="*/ 877824 w 4637025"/>
              <a:gd name="connsiteY6" fmla="*/ 0 h 10460742"/>
              <a:gd name="connsiteX0" fmla="*/ 877824 w 4637025"/>
              <a:gd name="connsiteY0" fmla="*/ 0 h 10460742"/>
              <a:gd name="connsiteX1" fmla="*/ 0 w 4637025"/>
              <a:gd name="connsiteY1" fmla="*/ 1541166 h 10460742"/>
              <a:gd name="connsiteX2" fmla="*/ 4637025 w 4637025"/>
              <a:gd name="connsiteY2" fmla="*/ 5221227 h 10460742"/>
              <a:gd name="connsiteX3" fmla="*/ 162561 w 4637025"/>
              <a:gd name="connsiteY3" fmla="*/ 8887338 h 10460742"/>
              <a:gd name="connsiteX4" fmla="*/ 438914 w 4637025"/>
              <a:gd name="connsiteY4" fmla="*/ 10460742 h 10460742"/>
              <a:gd name="connsiteX5" fmla="*/ 3279707 w 4637025"/>
              <a:gd name="connsiteY5" fmla="*/ 5277018 h 10460742"/>
              <a:gd name="connsiteX6" fmla="*/ 877824 w 4637025"/>
              <a:gd name="connsiteY6" fmla="*/ 0 h 10460742"/>
              <a:gd name="connsiteX0" fmla="*/ 877824 w 4637025"/>
              <a:gd name="connsiteY0" fmla="*/ 0 h 10460742"/>
              <a:gd name="connsiteX1" fmla="*/ 0 w 4637025"/>
              <a:gd name="connsiteY1" fmla="*/ 1541166 h 10460742"/>
              <a:gd name="connsiteX2" fmla="*/ 4637025 w 4637025"/>
              <a:gd name="connsiteY2" fmla="*/ 5221227 h 10460742"/>
              <a:gd name="connsiteX3" fmla="*/ 211329 w 4637025"/>
              <a:gd name="connsiteY3" fmla="*/ 8692071 h 10460742"/>
              <a:gd name="connsiteX4" fmla="*/ 438914 w 4637025"/>
              <a:gd name="connsiteY4" fmla="*/ 10460742 h 10460742"/>
              <a:gd name="connsiteX5" fmla="*/ 3279707 w 4637025"/>
              <a:gd name="connsiteY5" fmla="*/ 5277018 h 10460742"/>
              <a:gd name="connsiteX6" fmla="*/ 877824 w 4637025"/>
              <a:gd name="connsiteY6" fmla="*/ 0 h 10460742"/>
              <a:gd name="connsiteX0" fmla="*/ 877824 w 4637025"/>
              <a:gd name="connsiteY0" fmla="*/ 0 h 10460742"/>
              <a:gd name="connsiteX1" fmla="*/ 0 w 4637025"/>
              <a:gd name="connsiteY1" fmla="*/ 1541166 h 10460742"/>
              <a:gd name="connsiteX2" fmla="*/ 4637025 w 4637025"/>
              <a:gd name="connsiteY2" fmla="*/ 5221227 h 10460742"/>
              <a:gd name="connsiteX3" fmla="*/ 65025 w 4637025"/>
              <a:gd name="connsiteY3" fmla="*/ 8706019 h 10460742"/>
              <a:gd name="connsiteX4" fmla="*/ 438914 w 4637025"/>
              <a:gd name="connsiteY4" fmla="*/ 10460742 h 10460742"/>
              <a:gd name="connsiteX5" fmla="*/ 3279707 w 4637025"/>
              <a:gd name="connsiteY5" fmla="*/ 5277018 h 10460742"/>
              <a:gd name="connsiteX6" fmla="*/ 877824 w 4637025"/>
              <a:gd name="connsiteY6" fmla="*/ 0 h 10460742"/>
              <a:gd name="connsiteX0" fmla="*/ 877824 w 4637025"/>
              <a:gd name="connsiteY0" fmla="*/ 0 h 10418899"/>
              <a:gd name="connsiteX1" fmla="*/ 0 w 4637025"/>
              <a:gd name="connsiteY1" fmla="*/ 1541166 h 10418899"/>
              <a:gd name="connsiteX2" fmla="*/ 4637025 w 4637025"/>
              <a:gd name="connsiteY2" fmla="*/ 5221227 h 10418899"/>
              <a:gd name="connsiteX3" fmla="*/ 65025 w 4637025"/>
              <a:gd name="connsiteY3" fmla="*/ 8706019 h 10418899"/>
              <a:gd name="connsiteX4" fmla="*/ 877995 w 4637025"/>
              <a:gd name="connsiteY4" fmla="*/ 10418899 h 10418899"/>
              <a:gd name="connsiteX5" fmla="*/ 3279707 w 4637025"/>
              <a:gd name="connsiteY5" fmla="*/ 5277018 h 10418899"/>
              <a:gd name="connsiteX6" fmla="*/ 877824 w 4637025"/>
              <a:gd name="connsiteY6" fmla="*/ 0 h 10418899"/>
              <a:gd name="connsiteX0" fmla="*/ 877824 w 4637025"/>
              <a:gd name="connsiteY0" fmla="*/ 0 h 10418899"/>
              <a:gd name="connsiteX1" fmla="*/ 0 w 4637025"/>
              <a:gd name="connsiteY1" fmla="*/ 1541166 h 10418899"/>
              <a:gd name="connsiteX2" fmla="*/ 4637025 w 4637025"/>
              <a:gd name="connsiteY2" fmla="*/ 5221227 h 10418899"/>
              <a:gd name="connsiteX3" fmla="*/ 23603 w 4637025"/>
              <a:gd name="connsiteY3" fmla="*/ 8817601 h 10418899"/>
              <a:gd name="connsiteX4" fmla="*/ 877995 w 4637025"/>
              <a:gd name="connsiteY4" fmla="*/ 10418899 h 10418899"/>
              <a:gd name="connsiteX5" fmla="*/ 3279707 w 4637025"/>
              <a:gd name="connsiteY5" fmla="*/ 5277018 h 10418899"/>
              <a:gd name="connsiteX6" fmla="*/ 877824 w 4637025"/>
              <a:gd name="connsiteY6" fmla="*/ 0 h 10418899"/>
              <a:gd name="connsiteX0" fmla="*/ 2837247 w 6596448"/>
              <a:gd name="connsiteY0" fmla="*/ 16472 h 10435371"/>
              <a:gd name="connsiteX1" fmla="*/ 0 w 6596448"/>
              <a:gd name="connsiteY1" fmla="*/ 0 h 10435371"/>
              <a:gd name="connsiteX2" fmla="*/ 6596448 w 6596448"/>
              <a:gd name="connsiteY2" fmla="*/ 5237699 h 10435371"/>
              <a:gd name="connsiteX3" fmla="*/ 1983026 w 6596448"/>
              <a:gd name="connsiteY3" fmla="*/ 8834073 h 10435371"/>
              <a:gd name="connsiteX4" fmla="*/ 2837418 w 6596448"/>
              <a:gd name="connsiteY4" fmla="*/ 10435371 h 10435371"/>
              <a:gd name="connsiteX5" fmla="*/ 5239130 w 6596448"/>
              <a:gd name="connsiteY5" fmla="*/ 5293490 h 10435371"/>
              <a:gd name="connsiteX6" fmla="*/ 2837247 w 6596448"/>
              <a:gd name="connsiteY6" fmla="*/ 16472 h 10435371"/>
              <a:gd name="connsiteX0" fmla="*/ 2837247 w 6596448"/>
              <a:gd name="connsiteY0" fmla="*/ 16472 h 10435371"/>
              <a:gd name="connsiteX1" fmla="*/ 0 w 6596448"/>
              <a:gd name="connsiteY1" fmla="*/ 0 h 10435371"/>
              <a:gd name="connsiteX2" fmla="*/ 6596448 w 6596448"/>
              <a:gd name="connsiteY2" fmla="*/ 5237699 h 10435371"/>
              <a:gd name="connsiteX3" fmla="*/ 627450 w 6596448"/>
              <a:gd name="connsiteY3" fmla="*/ 10429243 h 10435371"/>
              <a:gd name="connsiteX4" fmla="*/ 2837418 w 6596448"/>
              <a:gd name="connsiteY4" fmla="*/ 10435371 h 10435371"/>
              <a:gd name="connsiteX5" fmla="*/ 5239130 w 6596448"/>
              <a:gd name="connsiteY5" fmla="*/ 5293490 h 10435371"/>
              <a:gd name="connsiteX6" fmla="*/ 2837247 w 6596448"/>
              <a:gd name="connsiteY6" fmla="*/ 16472 h 10435371"/>
              <a:gd name="connsiteX0" fmla="*/ 2307340 w 6066541"/>
              <a:gd name="connsiteY0" fmla="*/ 0 h 10418899"/>
              <a:gd name="connsiteX1" fmla="*/ 0 w 6066541"/>
              <a:gd name="connsiteY1" fmla="*/ 77362 h 10418899"/>
              <a:gd name="connsiteX2" fmla="*/ 6066541 w 6066541"/>
              <a:gd name="connsiteY2" fmla="*/ 5221227 h 10418899"/>
              <a:gd name="connsiteX3" fmla="*/ 97543 w 6066541"/>
              <a:gd name="connsiteY3" fmla="*/ 10412771 h 10418899"/>
              <a:gd name="connsiteX4" fmla="*/ 2307511 w 6066541"/>
              <a:gd name="connsiteY4" fmla="*/ 10418899 h 10418899"/>
              <a:gd name="connsiteX5" fmla="*/ 4709223 w 6066541"/>
              <a:gd name="connsiteY5" fmla="*/ 5277018 h 10418899"/>
              <a:gd name="connsiteX6" fmla="*/ 2307340 w 6066541"/>
              <a:gd name="connsiteY6" fmla="*/ 0 h 10418899"/>
              <a:gd name="connsiteX0" fmla="*/ 2307340 w 6066541"/>
              <a:gd name="connsiteY0" fmla="*/ 35238 h 10454137"/>
              <a:gd name="connsiteX1" fmla="*/ 0 w 6066541"/>
              <a:gd name="connsiteY1" fmla="*/ 0 h 10454137"/>
              <a:gd name="connsiteX2" fmla="*/ 6066541 w 6066541"/>
              <a:gd name="connsiteY2" fmla="*/ 5256465 h 10454137"/>
              <a:gd name="connsiteX3" fmla="*/ 97543 w 6066541"/>
              <a:gd name="connsiteY3" fmla="*/ 10448009 h 10454137"/>
              <a:gd name="connsiteX4" fmla="*/ 2307511 w 6066541"/>
              <a:gd name="connsiteY4" fmla="*/ 10454137 h 10454137"/>
              <a:gd name="connsiteX5" fmla="*/ 4709223 w 6066541"/>
              <a:gd name="connsiteY5" fmla="*/ 5312256 h 10454137"/>
              <a:gd name="connsiteX6" fmla="*/ 2307340 w 6066541"/>
              <a:gd name="connsiteY6" fmla="*/ 35238 h 104541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66541" h="10454137">
                <a:moveTo>
                  <a:pt x="2307340" y="35238"/>
                </a:moveTo>
                <a:lnTo>
                  <a:pt x="0" y="0"/>
                </a:lnTo>
                <a:lnTo>
                  <a:pt x="6066541" y="5256465"/>
                </a:lnTo>
                <a:lnTo>
                  <a:pt x="97543" y="10448009"/>
                </a:lnTo>
                <a:lnTo>
                  <a:pt x="2307511" y="10454137"/>
                </a:lnTo>
                <a:lnTo>
                  <a:pt x="4709223" y="5312256"/>
                </a:lnTo>
                <a:lnTo>
                  <a:pt x="2307340" y="35238"/>
                </a:lnTo>
                <a:close/>
              </a:path>
            </a:pathLst>
          </a:custGeom>
          <a:gradFill>
            <a:gsLst>
              <a:gs pos="72000">
                <a:srgbClr val="CCCC00"/>
              </a:gs>
              <a:gs pos="55000">
                <a:srgbClr val="FFC000"/>
              </a:gs>
              <a:gs pos="57000">
                <a:srgbClr val="FFF200">
                  <a:lumMod val="98000"/>
                  <a:lumOff val="2000"/>
                </a:srgbClr>
              </a:gs>
              <a:gs pos="100000">
                <a:srgbClr val="993300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5" name="4 Forma libre"/>
          <p:cNvSpPr/>
          <p:nvPr/>
        </p:nvSpPr>
        <p:spPr>
          <a:xfrm>
            <a:off x="0" y="0"/>
            <a:ext cx="4569288" cy="6858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  <a:gd name="connsiteX0" fmla="*/ 812799 w 4572000"/>
              <a:gd name="connsiteY0" fmla="*/ 0 h 8650227"/>
              <a:gd name="connsiteX1" fmla="*/ 0 w 4572000"/>
              <a:gd name="connsiteY1" fmla="*/ 1792227 h 8650227"/>
              <a:gd name="connsiteX2" fmla="*/ 4572000 w 4572000"/>
              <a:gd name="connsiteY2" fmla="*/ 5221227 h 8650227"/>
              <a:gd name="connsiteX3" fmla="*/ 0 w 4572000"/>
              <a:gd name="connsiteY3" fmla="*/ 8650227 h 8650227"/>
              <a:gd name="connsiteX4" fmla="*/ 0 w 4572000"/>
              <a:gd name="connsiteY4" fmla="*/ 8650227 h 8650227"/>
              <a:gd name="connsiteX5" fmla="*/ 3214678 w 4572000"/>
              <a:gd name="connsiteY5" fmla="*/ 5221227 h 8650227"/>
              <a:gd name="connsiteX6" fmla="*/ 812799 w 4572000"/>
              <a:gd name="connsiteY6" fmla="*/ 0 h 8650227"/>
              <a:gd name="connsiteX0" fmla="*/ 812799 w 4572000"/>
              <a:gd name="connsiteY0" fmla="*/ 0 h 10460742"/>
              <a:gd name="connsiteX1" fmla="*/ 0 w 4572000"/>
              <a:gd name="connsiteY1" fmla="*/ 1792227 h 10460742"/>
              <a:gd name="connsiteX2" fmla="*/ 4572000 w 4572000"/>
              <a:gd name="connsiteY2" fmla="*/ 5221227 h 10460742"/>
              <a:gd name="connsiteX3" fmla="*/ 0 w 4572000"/>
              <a:gd name="connsiteY3" fmla="*/ 8650227 h 10460742"/>
              <a:gd name="connsiteX4" fmla="*/ 373889 w 4572000"/>
              <a:gd name="connsiteY4" fmla="*/ 10460742 h 10460742"/>
              <a:gd name="connsiteX5" fmla="*/ 3214678 w 4572000"/>
              <a:gd name="connsiteY5" fmla="*/ 5221227 h 10460742"/>
              <a:gd name="connsiteX6" fmla="*/ 812799 w 4572000"/>
              <a:gd name="connsiteY6" fmla="*/ 0 h 10460742"/>
              <a:gd name="connsiteX0" fmla="*/ 812799 w 4572000"/>
              <a:gd name="connsiteY0" fmla="*/ 0 h 10460742"/>
              <a:gd name="connsiteX1" fmla="*/ 0 w 4572000"/>
              <a:gd name="connsiteY1" fmla="*/ 1792227 h 10460742"/>
              <a:gd name="connsiteX2" fmla="*/ 4572000 w 4572000"/>
              <a:gd name="connsiteY2" fmla="*/ 5221227 h 10460742"/>
              <a:gd name="connsiteX3" fmla="*/ 0 w 4572000"/>
              <a:gd name="connsiteY3" fmla="*/ 8650227 h 10460742"/>
              <a:gd name="connsiteX4" fmla="*/ 373889 w 4572000"/>
              <a:gd name="connsiteY4" fmla="*/ 10460742 h 10460742"/>
              <a:gd name="connsiteX5" fmla="*/ 3214682 w 4572000"/>
              <a:gd name="connsiteY5" fmla="*/ 5277018 h 10460742"/>
              <a:gd name="connsiteX6" fmla="*/ 812799 w 4572000"/>
              <a:gd name="connsiteY6" fmla="*/ 0 h 10460742"/>
              <a:gd name="connsiteX0" fmla="*/ 845312 w 4604513"/>
              <a:gd name="connsiteY0" fmla="*/ 0 h 10460742"/>
              <a:gd name="connsiteX1" fmla="*/ 0 w 4604513"/>
              <a:gd name="connsiteY1" fmla="*/ 1610905 h 10460742"/>
              <a:gd name="connsiteX2" fmla="*/ 4604513 w 4604513"/>
              <a:gd name="connsiteY2" fmla="*/ 5221227 h 10460742"/>
              <a:gd name="connsiteX3" fmla="*/ 32513 w 4604513"/>
              <a:gd name="connsiteY3" fmla="*/ 8650227 h 10460742"/>
              <a:gd name="connsiteX4" fmla="*/ 406402 w 4604513"/>
              <a:gd name="connsiteY4" fmla="*/ 10460742 h 10460742"/>
              <a:gd name="connsiteX5" fmla="*/ 3247195 w 4604513"/>
              <a:gd name="connsiteY5" fmla="*/ 5277018 h 10460742"/>
              <a:gd name="connsiteX6" fmla="*/ 845312 w 4604513"/>
              <a:gd name="connsiteY6" fmla="*/ 0 h 10460742"/>
              <a:gd name="connsiteX0" fmla="*/ 877824 w 4637025"/>
              <a:gd name="connsiteY0" fmla="*/ 0 h 10460742"/>
              <a:gd name="connsiteX1" fmla="*/ 0 w 4637025"/>
              <a:gd name="connsiteY1" fmla="*/ 1541166 h 10460742"/>
              <a:gd name="connsiteX2" fmla="*/ 4637025 w 4637025"/>
              <a:gd name="connsiteY2" fmla="*/ 5221227 h 10460742"/>
              <a:gd name="connsiteX3" fmla="*/ 65025 w 4637025"/>
              <a:gd name="connsiteY3" fmla="*/ 8650227 h 10460742"/>
              <a:gd name="connsiteX4" fmla="*/ 438914 w 4637025"/>
              <a:gd name="connsiteY4" fmla="*/ 10460742 h 10460742"/>
              <a:gd name="connsiteX5" fmla="*/ 3279707 w 4637025"/>
              <a:gd name="connsiteY5" fmla="*/ 5277018 h 10460742"/>
              <a:gd name="connsiteX6" fmla="*/ 877824 w 4637025"/>
              <a:gd name="connsiteY6" fmla="*/ 0 h 10460742"/>
              <a:gd name="connsiteX0" fmla="*/ 877824 w 4637025"/>
              <a:gd name="connsiteY0" fmla="*/ 0 h 10460742"/>
              <a:gd name="connsiteX1" fmla="*/ 0 w 4637025"/>
              <a:gd name="connsiteY1" fmla="*/ 1541166 h 10460742"/>
              <a:gd name="connsiteX2" fmla="*/ 4637025 w 4637025"/>
              <a:gd name="connsiteY2" fmla="*/ 5221227 h 10460742"/>
              <a:gd name="connsiteX3" fmla="*/ 162561 w 4637025"/>
              <a:gd name="connsiteY3" fmla="*/ 8887338 h 10460742"/>
              <a:gd name="connsiteX4" fmla="*/ 438914 w 4637025"/>
              <a:gd name="connsiteY4" fmla="*/ 10460742 h 10460742"/>
              <a:gd name="connsiteX5" fmla="*/ 3279707 w 4637025"/>
              <a:gd name="connsiteY5" fmla="*/ 5277018 h 10460742"/>
              <a:gd name="connsiteX6" fmla="*/ 877824 w 4637025"/>
              <a:gd name="connsiteY6" fmla="*/ 0 h 10460742"/>
              <a:gd name="connsiteX0" fmla="*/ 877824 w 4637025"/>
              <a:gd name="connsiteY0" fmla="*/ 0 h 10460742"/>
              <a:gd name="connsiteX1" fmla="*/ 0 w 4637025"/>
              <a:gd name="connsiteY1" fmla="*/ 1541166 h 10460742"/>
              <a:gd name="connsiteX2" fmla="*/ 4637025 w 4637025"/>
              <a:gd name="connsiteY2" fmla="*/ 5221227 h 10460742"/>
              <a:gd name="connsiteX3" fmla="*/ 211329 w 4637025"/>
              <a:gd name="connsiteY3" fmla="*/ 8692071 h 10460742"/>
              <a:gd name="connsiteX4" fmla="*/ 438914 w 4637025"/>
              <a:gd name="connsiteY4" fmla="*/ 10460742 h 10460742"/>
              <a:gd name="connsiteX5" fmla="*/ 3279707 w 4637025"/>
              <a:gd name="connsiteY5" fmla="*/ 5277018 h 10460742"/>
              <a:gd name="connsiteX6" fmla="*/ 877824 w 4637025"/>
              <a:gd name="connsiteY6" fmla="*/ 0 h 10460742"/>
              <a:gd name="connsiteX0" fmla="*/ 877824 w 4637025"/>
              <a:gd name="connsiteY0" fmla="*/ 0 h 10460742"/>
              <a:gd name="connsiteX1" fmla="*/ 0 w 4637025"/>
              <a:gd name="connsiteY1" fmla="*/ 1541166 h 10460742"/>
              <a:gd name="connsiteX2" fmla="*/ 4637025 w 4637025"/>
              <a:gd name="connsiteY2" fmla="*/ 5221227 h 10460742"/>
              <a:gd name="connsiteX3" fmla="*/ 65025 w 4637025"/>
              <a:gd name="connsiteY3" fmla="*/ 8706019 h 10460742"/>
              <a:gd name="connsiteX4" fmla="*/ 438914 w 4637025"/>
              <a:gd name="connsiteY4" fmla="*/ 10460742 h 10460742"/>
              <a:gd name="connsiteX5" fmla="*/ 3279707 w 4637025"/>
              <a:gd name="connsiteY5" fmla="*/ 5277018 h 10460742"/>
              <a:gd name="connsiteX6" fmla="*/ 877824 w 4637025"/>
              <a:gd name="connsiteY6" fmla="*/ 0 h 10460742"/>
              <a:gd name="connsiteX0" fmla="*/ 877824 w 4637025"/>
              <a:gd name="connsiteY0" fmla="*/ 0 h 10418899"/>
              <a:gd name="connsiteX1" fmla="*/ 0 w 4637025"/>
              <a:gd name="connsiteY1" fmla="*/ 1541166 h 10418899"/>
              <a:gd name="connsiteX2" fmla="*/ 4637025 w 4637025"/>
              <a:gd name="connsiteY2" fmla="*/ 5221227 h 10418899"/>
              <a:gd name="connsiteX3" fmla="*/ 65025 w 4637025"/>
              <a:gd name="connsiteY3" fmla="*/ 8706019 h 10418899"/>
              <a:gd name="connsiteX4" fmla="*/ 877995 w 4637025"/>
              <a:gd name="connsiteY4" fmla="*/ 10418899 h 10418899"/>
              <a:gd name="connsiteX5" fmla="*/ 3279707 w 4637025"/>
              <a:gd name="connsiteY5" fmla="*/ 5277018 h 10418899"/>
              <a:gd name="connsiteX6" fmla="*/ 877824 w 4637025"/>
              <a:gd name="connsiteY6" fmla="*/ 0 h 10418899"/>
              <a:gd name="connsiteX0" fmla="*/ 877824 w 4637025"/>
              <a:gd name="connsiteY0" fmla="*/ 0 h 10418899"/>
              <a:gd name="connsiteX1" fmla="*/ 0 w 4637025"/>
              <a:gd name="connsiteY1" fmla="*/ 1541166 h 10418899"/>
              <a:gd name="connsiteX2" fmla="*/ 4637025 w 4637025"/>
              <a:gd name="connsiteY2" fmla="*/ 5221227 h 10418899"/>
              <a:gd name="connsiteX3" fmla="*/ 23603 w 4637025"/>
              <a:gd name="connsiteY3" fmla="*/ 8817601 h 10418899"/>
              <a:gd name="connsiteX4" fmla="*/ 877995 w 4637025"/>
              <a:gd name="connsiteY4" fmla="*/ 10418899 h 10418899"/>
              <a:gd name="connsiteX5" fmla="*/ 3279707 w 4637025"/>
              <a:gd name="connsiteY5" fmla="*/ 5277018 h 10418899"/>
              <a:gd name="connsiteX6" fmla="*/ 877824 w 4637025"/>
              <a:gd name="connsiteY6" fmla="*/ 0 h 10418899"/>
              <a:gd name="connsiteX0" fmla="*/ 2837247 w 6596448"/>
              <a:gd name="connsiteY0" fmla="*/ 16472 h 10435371"/>
              <a:gd name="connsiteX1" fmla="*/ 0 w 6596448"/>
              <a:gd name="connsiteY1" fmla="*/ 0 h 10435371"/>
              <a:gd name="connsiteX2" fmla="*/ 6596448 w 6596448"/>
              <a:gd name="connsiteY2" fmla="*/ 5237699 h 10435371"/>
              <a:gd name="connsiteX3" fmla="*/ 1983026 w 6596448"/>
              <a:gd name="connsiteY3" fmla="*/ 8834073 h 10435371"/>
              <a:gd name="connsiteX4" fmla="*/ 2837418 w 6596448"/>
              <a:gd name="connsiteY4" fmla="*/ 10435371 h 10435371"/>
              <a:gd name="connsiteX5" fmla="*/ 5239130 w 6596448"/>
              <a:gd name="connsiteY5" fmla="*/ 5293490 h 10435371"/>
              <a:gd name="connsiteX6" fmla="*/ 2837247 w 6596448"/>
              <a:gd name="connsiteY6" fmla="*/ 16472 h 10435371"/>
              <a:gd name="connsiteX0" fmla="*/ 2837247 w 6596448"/>
              <a:gd name="connsiteY0" fmla="*/ 16472 h 10435371"/>
              <a:gd name="connsiteX1" fmla="*/ 0 w 6596448"/>
              <a:gd name="connsiteY1" fmla="*/ 0 h 10435371"/>
              <a:gd name="connsiteX2" fmla="*/ 6596448 w 6596448"/>
              <a:gd name="connsiteY2" fmla="*/ 5237699 h 10435371"/>
              <a:gd name="connsiteX3" fmla="*/ 627450 w 6596448"/>
              <a:gd name="connsiteY3" fmla="*/ 10429243 h 10435371"/>
              <a:gd name="connsiteX4" fmla="*/ 2837418 w 6596448"/>
              <a:gd name="connsiteY4" fmla="*/ 10435371 h 10435371"/>
              <a:gd name="connsiteX5" fmla="*/ 5239130 w 6596448"/>
              <a:gd name="connsiteY5" fmla="*/ 5293490 h 10435371"/>
              <a:gd name="connsiteX6" fmla="*/ 2837247 w 6596448"/>
              <a:gd name="connsiteY6" fmla="*/ 16472 h 10435371"/>
              <a:gd name="connsiteX0" fmla="*/ 2307340 w 6066541"/>
              <a:gd name="connsiteY0" fmla="*/ 0 h 10418899"/>
              <a:gd name="connsiteX1" fmla="*/ 0 w 6066541"/>
              <a:gd name="connsiteY1" fmla="*/ 77362 h 10418899"/>
              <a:gd name="connsiteX2" fmla="*/ 6066541 w 6066541"/>
              <a:gd name="connsiteY2" fmla="*/ 5221227 h 10418899"/>
              <a:gd name="connsiteX3" fmla="*/ 97543 w 6066541"/>
              <a:gd name="connsiteY3" fmla="*/ 10412771 h 10418899"/>
              <a:gd name="connsiteX4" fmla="*/ 2307511 w 6066541"/>
              <a:gd name="connsiteY4" fmla="*/ 10418899 h 10418899"/>
              <a:gd name="connsiteX5" fmla="*/ 4709223 w 6066541"/>
              <a:gd name="connsiteY5" fmla="*/ 5277018 h 10418899"/>
              <a:gd name="connsiteX6" fmla="*/ 2307340 w 6066541"/>
              <a:gd name="connsiteY6" fmla="*/ 0 h 10418899"/>
              <a:gd name="connsiteX0" fmla="*/ 2307340 w 6066541"/>
              <a:gd name="connsiteY0" fmla="*/ 35238 h 10454137"/>
              <a:gd name="connsiteX1" fmla="*/ 0 w 6066541"/>
              <a:gd name="connsiteY1" fmla="*/ 0 h 10454137"/>
              <a:gd name="connsiteX2" fmla="*/ 6066541 w 6066541"/>
              <a:gd name="connsiteY2" fmla="*/ 5256465 h 10454137"/>
              <a:gd name="connsiteX3" fmla="*/ 97543 w 6066541"/>
              <a:gd name="connsiteY3" fmla="*/ 10448009 h 10454137"/>
              <a:gd name="connsiteX4" fmla="*/ 2307511 w 6066541"/>
              <a:gd name="connsiteY4" fmla="*/ 10454137 h 10454137"/>
              <a:gd name="connsiteX5" fmla="*/ 4709223 w 6066541"/>
              <a:gd name="connsiteY5" fmla="*/ 5312256 h 10454137"/>
              <a:gd name="connsiteX6" fmla="*/ 2307340 w 6066541"/>
              <a:gd name="connsiteY6" fmla="*/ 35238 h 104541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66541" h="10454137">
                <a:moveTo>
                  <a:pt x="2307340" y="35238"/>
                </a:moveTo>
                <a:lnTo>
                  <a:pt x="0" y="0"/>
                </a:lnTo>
                <a:lnTo>
                  <a:pt x="6066541" y="5256465"/>
                </a:lnTo>
                <a:lnTo>
                  <a:pt x="97543" y="10448009"/>
                </a:lnTo>
                <a:lnTo>
                  <a:pt x="2307511" y="10454137"/>
                </a:lnTo>
                <a:lnTo>
                  <a:pt x="4709223" y="5312256"/>
                </a:lnTo>
                <a:lnTo>
                  <a:pt x="2307340" y="35238"/>
                </a:lnTo>
                <a:close/>
              </a:path>
            </a:pathLst>
          </a:custGeom>
          <a:gradFill>
            <a:gsLst>
              <a:gs pos="72000">
                <a:srgbClr val="CCCC00"/>
              </a:gs>
              <a:gs pos="55000">
                <a:srgbClr val="FFC000"/>
              </a:gs>
              <a:gs pos="57000">
                <a:srgbClr val="FFF200">
                  <a:lumMod val="98000"/>
                  <a:lumOff val="2000"/>
                </a:srgbClr>
              </a:gs>
              <a:gs pos="100000">
                <a:srgbClr val="993300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pic>
        <p:nvPicPr>
          <p:cNvPr id="11" name="10 Imagen" descr="Diapositiva38.JPG"/>
          <p:cNvPicPr>
            <a:picLocks noGrp="1" noChangeAspect="1"/>
          </p:cNvPicPr>
          <p:nvPr isPhoto="1"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2989952858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xit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7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19 Imagen" descr="Diapositiva4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1" name="20 Imagen" descr="Diapositiva4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1 Forma libre"/>
          <p:cNvSpPr/>
          <p:nvPr/>
        </p:nvSpPr>
        <p:spPr>
          <a:xfrm rot="19544311">
            <a:off x="626149" y="4083215"/>
            <a:ext cx="2525875" cy="2544946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35000">
                <a:srgbClr val="FFF200"/>
              </a:gs>
              <a:gs pos="60000">
                <a:srgbClr val="FF7A00">
                  <a:lumMod val="93000"/>
                  <a:lumOff val="7000"/>
                </a:srgbClr>
              </a:gs>
              <a:gs pos="75000">
                <a:schemeClr val="accent6">
                  <a:lumMod val="75000"/>
                </a:schemeClr>
              </a:gs>
              <a:gs pos="9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" name="2 Forma libre"/>
          <p:cNvSpPr/>
          <p:nvPr/>
        </p:nvSpPr>
        <p:spPr>
          <a:xfrm rot="19375175">
            <a:off x="1466442" y="3557895"/>
            <a:ext cx="2525875" cy="2544946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3D4A8"/>
              </a:gs>
              <a:gs pos="74000">
                <a:srgbClr val="FFC000"/>
              </a:gs>
              <a:gs pos="54000">
                <a:srgbClr val="FFFF00"/>
              </a:gs>
              <a:gs pos="0">
                <a:srgbClr val="0087E6"/>
              </a:gs>
              <a:gs pos="100000">
                <a:srgbClr val="00B050">
                  <a:lumMod val="26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4" name="3 Forma libre"/>
          <p:cNvSpPr/>
          <p:nvPr/>
        </p:nvSpPr>
        <p:spPr>
          <a:xfrm rot="19353326">
            <a:off x="2358296" y="2930667"/>
            <a:ext cx="2525875" cy="2544946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35000">
                <a:srgbClr val="FFF200"/>
              </a:gs>
              <a:gs pos="60000">
                <a:srgbClr val="FF7A00">
                  <a:lumMod val="93000"/>
                  <a:lumOff val="7000"/>
                </a:srgbClr>
              </a:gs>
              <a:gs pos="75000">
                <a:schemeClr val="accent6">
                  <a:lumMod val="75000"/>
                </a:schemeClr>
              </a:gs>
              <a:gs pos="9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5" name="4 Forma libre"/>
          <p:cNvSpPr/>
          <p:nvPr/>
        </p:nvSpPr>
        <p:spPr>
          <a:xfrm rot="12968451">
            <a:off x="4342841" y="2953567"/>
            <a:ext cx="2525875" cy="2544946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35000">
                <a:srgbClr val="FFF200"/>
              </a:gs>
              <a:gs pos="60000">
                <a:srgbClr val="FF7A00">
                  <a:lumMod val="93000"/>
                  <a:lumOff val="7000"/>
                </a:srgbClr>
              </a:gs>
              <a:gs pos="75000">
                <a:schemeClr val="accent6">
                  <a:lumMod val="75000"/>
                </a:schemeClr>
              </a:gs>
              <a:gs pos="9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6" name="5 Forma libre"/>
          <p:cNvSpPr/>
          <p:nvPr/>
        </p:nvSpPr>
        <p:spPr>
          <a:xfrm rot="13058623">
            <a:off x="5277172" y="3560171"/>
            <a:ext cx="2525875" cy="2544946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3D4A8"/>
              </a:gs>
              <a:gs pos="74000">
                <a:srgbClr val="FFC000"/>
              </a:gs>
              <a:gs pos="54000">
                <a:srgbClr val="FFFF00"/>
              </a:gs>
              <a:gs pos="0">
                <a:srgbClr val="0087E6"/>
              </a:gs>
              <a:gs pos="100000">
                <a:srgbClr val="00B050">
                  <a:lumMod val="26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Forma libre"/>
          <p:cNvSpPr/>
          <p:nvPr/>
        </p:nvSpPr>
        <p:spPr>
          <a:xfrm rot="12934825">
            <a:off x="6113534" y="4069139"/>
            <a:ext cx="2525875" cy="2544946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35000">
                <a:srgbClr val="FFF200"/>
              </a:gs>
              <a:gs pos="60000">
                <a:srgbClr val="FF7A00">
                  <a:lumMod val="93000"/>
                  <a:lumOff val="7000"/>
                </a:srgbClr>
              </a:gs>
              <a:gs pos="75000">
                <a:schemeClr val="accent6">
                  <a:lumMod val="75000"/>
                </a:schemeClr>
              </a:gs>
              <a:gs pos="9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8" name="7 Forma libre"/>
          <p:cNvSpPr/>
          <p:nvPr/>
        </p:nvSpPr>
        <p:spPr>
          <a:xfrm rot="2199118">
            <a:off x="540041" y="103453"/>
            <a:ext cx="2525875" cy="2544946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35000">
                <a:srgbClr val="FFF200"/>
              </a:gs>
              <a:gs pos="60000">
                <a:srgbClr val="FF7A00">
                  <a:lumMod val="93000"/>
                  <a:lumOff val="7000"/>
                </a:srgbClr>
              </a:gs>
              <a:gs pos="75000">
                <a:schemeClr val="accent6">
                  <a:lumMod val="75000"/>
                </a:schemeClr>
              </a:gs>
              <a:gs pos="9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0" name="9 Forma libre"/>
          <p:cNvSpPr/>
          <p:nvPr/>
        </p:nvSpPr>
        <p:spPr>
          <a:xfrm rot="2199118">
            <a:off x="1470784" y="699505"/>
            <a:ext cx="2525875" cy="2544946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3D4A8"/>
              </a:gs>
              <a:gs pos="74000">
                <a:srgbClr val="FFC000"/>
              </a:gs>
              <a:gs pos="54000">
                <a:srgbClr val="FFFF00"/>
              </a:gs>
              <a:gs pos="0">
                <a:srgbClr val="0087E6"/>
              </a:gs>
              <a:gs pos="100000">
                <a:srgbClr val="00B050">
                  <a:lumMod val="26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1" name="10 Forma libre"/>
          <p:cNvSpPr/>
          <p:nvPr/>
        </p:nvSpPr>
        <p:spPr>
          <a:xfrm rot="2199118">
            <a:off x="2273581" y="1375794"/>
            <a:ext cx="2525875" cy="2544946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35000">
                <a:srgbClr val="FFF200"/>
              </a:gs>
              <a:gs pos="60000">
                <a:srgbClr val="FF7A00">
                  <a:lumMod val="93000"/>
                  <a:lumOff val="7000"/>
                </a:srgbClr>
              </a:gs>
              <a:gs pos="75000">
                <a:schemeClr val="accent6">
                  <a:lumMod val="75000"/>
                </a:schemeClr>
              </a:gs>
              <a:gs pos="9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2" name="11 Forma libre"/>
          <p:cNvSpPr/>
          <p:nvPr/>
        </p:nvSpPr>
        <p:spPr>
          <a:xfrm rot="19400882" flipH="1">
            <a:off x="4369775" y="1411033"/>
            <a:ext cx="2525875" cy="2544946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35000">
                <a:srgbClr val="FFF200"/>
              </a:gs>
              <a:gs pos="60000">
                <a:srgbClr val="FF7A00">
                  <a:lumMod val="93000"/>
                  <a:lumOff val="7000"/>
                </a:srgbClr>
              </a:gs>
              <a:gs pos="75000">
                <a:schemeClr val="accent6">
                  <a:lumMod val="75000"/>
                </a:schemeClr>
              </a:gs>
              <a:gs pos="9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3" name="12 Forma libre"/>
          <p:cNvSpPr/>
          <p:nvPr/>
        </p:nvSpPr>
        <p:spPr>
          <a:xfrm rot="19400882" flipH="1">
            <a:off x="5281526" y="690957"/>
            <a:ext cx="2525875" cy="2544946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3D4A8"/>
              </a:gs>
              <a:gs pos="74000">
                <a:srgbClr val="FFC000"/>
              </a:gs>
              <a:gs pos="54000">
                <a:srgbClr val="FFFF00"/>
              </a:gs>
              <a:gs pos="0">
                <a:srgbClr val="0087E6"/>
              </a:gs>
              <a:gs pos="100000">
                <a:srgbClr val="00B050">
                  <a:lumMod val="26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4" name="13 Forma libre"/>
          <p:cNvSpPr/>
          <p:nvPr/>
        </p:nvSpPr>
        <p:spPr>
          <a:xfrm rot="19400882" flipH="1">
            <a:off x="6131743" y="90768"/>
            <a:ext cx="2525875" cy="2544946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35000">
                <a:srgbClr val="FFF200"/>
              </a:gs>
              <a:gs pos="60000">
                <a:srgbClr val="FF7A00">
                  <a:lumMod val="93000"/>
                  <a:lumOff val="7000"/>
                </a:srgbClr>
              </a:gs>
              <a:gs pos="75000">
                <a:schemeClr val="accent6">
                  <a:lumMod val="75000"/>
                </a:schemeClr>
              </a:gs>
              <a:gs pos="9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pic>
        <p:nvPicPr>
          <p:cNvPr id="23" name="22 Imagen" descr="Diapositiva4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4247745405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5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6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6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8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8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2000"/>
                            </p:stCondLst>
                            <p:childTnLst>
                              <p:par>
                                <p:cTn id="90" presetID="2" presetClass="exit" presetSubtype="3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8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0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6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42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6" presetClass="entr" presetSubtype="37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6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8000"/>
                            </p:stCondLst>
                            <p:childTnLst>
                              <p:par>
                                <p:cTn id="14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1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2" grpId="0" animBg="1"/>
      <p:bldP spid="2" grpId="1" animBg="1"/>
      <p:bldP spid="2" grpId="2" animBg="1"/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Luna"/>
          <p:cNvSpPr/>
          <p:nvPr/>
        </p:nvSpPr>
        <p:spPr>
          <a:xfrm rot="18656010">
            <a:off x="4369048" y="-410940"/>
            <a:ext cx="1285852" cy="6858000"/>
          </a:xfrm>
          <a:prstGeom prst="moon">
            <a:avLst>
              <a:gd name="adj" fmla="val 12855"/>
            </a:avLst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fla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Luna"/>
          <p:cNvSpPr/>
          <p:nvPr/>
        </p:nvSpPr>
        <p:spPr>
          <a:xfrm rot="7810718">
            <a:off x="3320416" y="417500"/>
            <a:ext cx="1285852" cy="6858000"/>
          </a:xfrm>
          <a:prstGeom prst="moon">
            <a:avLst>
              <a:gd name="adj" fmla="val 12855"/>
            </a:avLst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fla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3082570" flipH="1">
            <a:off x="3437434" y="-500580"/>
            <a:ext cx="1285852" cy="6858000"/>
          </a:xfrm>
          <a:prstGeom prst="moon">
            <a:avLst>
              <a:gd name="adj" fmla="val 12855"/>
            </a:avLst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fla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3795738" flipH="1">
            <a:off x="4395214" y="341917"/>
            <a:ext cx="1285852" cy="6858000"/>
          </a:xfrm>
          <a:prstGeom prst="moon">
            <a:avLst>
              <a:gd name="adj" fmla="val 12855"/>
            </a:avLst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fla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8656010">
            <a:off x="4580110" y="911465"/>
            <a:ext cx="811255" cy="4363309"/>
          </a:xfrm>
          <a:prstGeom prst="moon">
            <a:avLst>
              <a:gd name="adj" fmla="val 20205"/>
            </a:avLst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fla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7903129">
            <a:off x="3635845" y="1716068"/>
            <a:ext cx="811255" cy="4363309"/>
          </a:xfrm>
          <a:prstGeom prst="moon">
            <a:avLst>
              <a:gd name="adj" fmla="val 20205"/>
            </a:avLst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fla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3799815">
            <a:off x="3640424" y="781929"/>
            <a:ext cx="811255" cy="4363309"/>
          </a:xfrm>
          <a:prstGeom prst="moon">
            <a:avLst>
              <a:gd name="adj" fmla="val 20205"/>
            </a:avLst>
          </a:prstGeom>
          <a:gradFill flip="none" rotWithShape="1">
            <a:gsLst>
              <a:gs pos="0">
                <a:srgbClr val="FFC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fla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2994846">
            <a:off x="4667951" y="1533768"/>
            <a:ext cx="811255" cy="4363309"/>
          </a:xfrm>
          <a:prstGeom prst="moon">
            <a:avLst>
              <a:gd name="adj" fmla="val 20205"/>
            </a:avLst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fla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8" name="17 Imagen" descr="Diapositiva16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" presetClass="entr" presetSubtype="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ntr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ntr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" presetClass="entr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ntr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" presetClass="entr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ntr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ntr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6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" presetClass="entr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ntr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" presetClass="entr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3000"/>
                            </p:stCondLst>
                            <p:childTnLst>
                              <p:par>
                                <p:cTn id="78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2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9" grpId="2" animBg="1"/>
      <p:bldP spid="9" grpId="3" animBg="1"/>
      <p:bldP spid="3" grpId="0" animBg="1"/>
      <p:bldP spid="3" grpId="1" animBg="1"/>
      <p:bldP spid="3" grpId="2" animBg="1"/>
      <p:bldP spid="3" grpId="3" animBg="1"/>
      <p:bldP spid="5" grpId="2" animBg="1"/>
      <p:bldP spid="5" grpId="3" animBg="1"/>
      <p:bldP spid="5" grpId="4" animBg="1"/>
      <p:bldP spid="5" grpId="5" animBg="1"/>
      <p:bldP spid="7" grpId="0" animBg="1"/>
      <p:bldP spid="7" grpId="1" animBg="1"/>
      <p:bldP spid="7" grpId="2" animBg="1"/>
      <p:bldP spid="7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1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2961904">
            <a:off x="4148438" y="339105"/>
            <a:ext cx="6007447" cy="2533063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FFC000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8517160">
            <a:off x="-632131" y="475896"/>
            <a:ext cx="6192544" cy="2410012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FFC000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180029">
            <a:off x="-562302" y="4105553"/>
            <a:ext cx="5917690" cy="2365022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FFC000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9647599">
            <a:off x="3827298" y="4111137"/>
            <a:ext cx="6271509" cy="2402764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FFC000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6 Imagen" descr="Diapositiva40.JPG"/>
          <p:cNvPicPr>
            <a:picLocks noGrp="1" noChangeAspect="1"/>
          </p:cNvPicPr>
          <p:nvPr isPhoto="1"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65000">
                <a:srgbClr val="FFFF00">
                  <a:lumMod val="62000"/>
                  <a:lumOff val="38000"/>
                </a:srgbClr>
              </a:gs>
              <a:gs pos="88000">
                <a:schemeClr val="accent6">
                  <a:lumMod val="75000"/>
                </a:schemeClr>
              </a:gs>
              <a:gs pos="0">
                <a:schemeClr val="accent3">
                  <a:lumMod val="75000"/>
                </a:schemeClr>
              </a:gs>
              <a:gs pos="94000">
                <a:schemeClr val="accent6">
                  <a:lumMod val="43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</p:pic>
      <p:sp>
        <p:nvSpPr>
          <p:cNvPr id="9" name="8 Marco"/>
          <p:cNvSpPr/>
          <p:nvPr/>
        </p:nvSpPr>
        <p:spPr>
          <a:xfrm>
            <a:off x="-2000296" y="-2000288"/>
            <a:ext cx="13216030" cy="10930014"/>
          </a:xfrm>
          <a:prstGeom prst="frame">
            <a:avLst>
              <a:gd name="adj1" fmla="val 1880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43872690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" presetClass="exit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8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FFCC"/>
              </a:gs>
              <a:gs pos="15000">
                <a:srgbClr val="00CC00">
                  <a:lumMod val="32000"/>
                </a:srgbClr>
              </a:gs>
              <a:gs pos="59000">
                <a:schemeClr val="accent6">
                  <a:lumMod val="0"/>
                </a:schemeClr>
              </a:gs>
              <a:gs pos="88000">
                <a:schemeClr val="bg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gradFill>
                <a:gsLst>
                  <a:gs pos="0">
                    <a:srgbClr val="FFFFFF"/>
                  </a:gs>
                  <a:gs pos="7001">
                    <a:srgbClr val="E6E6E6"/>
                  </a:gs>
                  <a:gs pos="32001">
                    <a:srgbClr val="7D8496"/>
                  </a:gs>
                  <a:gs pos="47000">
                    <a:srgbClr val="E6E6E6"/>
                  </a:gs>
                  <a:gs pos="85001">
                    <a:srgbClr val="7D8496"/>
                  </a:gs>
                  <a:gs pos="100000">
                    <a:srgbClr val="E6E6E6"/>
                  </a:gs>
                </a:gsLst>
                <a:lin ang="5400000" scaled="0"/>
              </a:gra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rgbClr val="00FFCC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726652">
            <a:off x="187570" y="3324505"/>
            <a:ext cx="2808311" cy="4028157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00FF00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rgbClr val="00FFCC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3576127">
            <a:off x="6180957" y="-570652"/>
            <a:ext cx="2808311" cy="4028157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00FF00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rgbClr val="00FFCC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8900864">
            <a:off x="6060528" y="3320980"/>
            <a:ext cx="2808311" cy="4028157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00FF00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rgbClr val="00FFCC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8023873" flipH="1">
            <a:off x="193258" y="-570652"/>
            <a:ext cx="2808311" cy="4028157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00FF00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7 Imagen" descr="Diapositiva39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3892526146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2" presetClass="entr" presetSubtype="12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" presetClass="entr" presetSubtype="3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" presetClass="entr" presetSubtype="9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18 Imagen" descr="Diapositiva5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rcRect r="354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75600"/>
          <a:stretch>
            <a:fillRect/>
          </a:stretch>
        </p:blipFill>
        <p:spPr bwMode="auto">
          <a:xfrm rot="5400000">
            <a:off x="2829307" y="1314065"/>
            <a:ext cx="3368740" cy="7406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75600"/>
          <a:stretch>
            <a:fillRect/>
          </a:stretch>
        </p:blipFill>
        <p:spPr bwMode="auto">
          <a:xfrm rot="7300373">
            <a:off x="3728127" y="1534033"/>
            <a:ext cx="3368740" cy="7406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75600"/>
          <a:stretch>
            <a:fillRect/>
          </a:stretch>
        </p:blipFill>
        <p:spPr bwMode="auto">
          <a:xfrm rot="9234571">
            <a:off x="4348907" y="2131771"/>
            <a:ext cx="3368740" cy="7406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75600"/>
          <a:stretch>
            <a:fillRect/>
          </a:stretch>
        </p:blipFill>
        <p:spPr bwMode="auto">
          <a:xfrm rot="10800000">
            <a:off x="4643438" y="2928934"/>
            <a:ext cx="3368740" cy="7406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print"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75600"/>
          <a:stretch>
            <a:fillRect/>
          </a:stretch>
        </p:blipFill>
        <p:spPr bwMode="auto">
          <a:xfrm rot="12639691">
            <a:off x="4382483" y="3664696"/>
            <a:ext cx="3368740" cy="7406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 cstate="print"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75600"/>
          <a:stretch>
            <a:fillRect/>
          </a:stretch>
        </p:blipFill>
        <p:spPr bwMode="auto">
          <a:xfrm rot="14371119">
            <a:off x="3846853" y="4269488"/>
            <a:ext cx="3368740" cy="7406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 cstate="print"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75600"/>
          <a:stretch>
            <a:fillRect/>
          </a:stretch>
        </p:blipFill>
        <p:spPr bwMode="auto">
          <a:xfrm rot="5400000">
            <a:off x="2900745" y="4803325"/>
            <a:ext cx="3368740" cy="7406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3" cstate="print"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75600"/>
          <a:stretch>
            <a:fillRect/>
          </a:stretch>
        </p:blipFill>
        <p:spPr bwMode="auto">
          <a:xfrm rot="7372937">
            <a:off x="2041376" y="4459939"/>
            <a:ext cx="3368740" cy="7406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 cstate="print"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75600"/>
          <a:stretch>
            <a:fillRect/>
          </a:stretch>
        </p:blipFill>
        <p:spPr bwMode="auto">
          <a:xfrm rot="9167857">
            <a:off x="1268835" y="3943714"/>
            <a:ext cx="3368740" cy="7406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3" cstate="print"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75600"/>
          <a:stretch>
            <a:fillRect/>
          </a:stretch>
        </p:blipFill>
        <p:spPr bwMode="auto">
          <a:xfrm rot="10800000">
            <a:off x="1285852" y="3071810"/>
            <a:ext cx="3368740" cy="7406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3" cstate="print"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75600"/>
          <a:stretch>
            <a:fillRect/>
          </a:stretch>
        </p:blipFill>
        <p:spPr bwMode="auto">
          <a:xfrm rot="3696411">
            <a:off x="1942637" y="1573260"/>
            <a:ext cx="3368740" cy="7406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3" cstate="print"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75600"/>
          <a:stretch>
            <a:fillRect/>
          </a:stretch>
        </p:blipFill>
        <p:spPr bwMode="auto">
          <a:xfrm rot="1903500">
            <a:off x="1228899" y="2330557"/>
            <a:ext cx="3368740" cy="7406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19 Imagen" descr="Diapositiva5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rcRect r="354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1754341114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5000"/>
                            </p:stCondLst>
                            <p:childTnLst>
                              <p:par>
                                <p:cTn id="10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00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1" fill="hold">
                            <p:stCondLst>
                              <p:cond delay="10000"/>
                            </p:stCondLst>
                            <p:childTnLst>
                              <p:par>
                                <p:cTn id="20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 noChangeArrowheads="1"/>
          </p:cNvPicPr>
          <p:nvPr/>
        </p:nvPicPr>
        <p:blipFill>
          <a:blip r:embed="rId2" cstate="print">
            <a:lum bright="20000"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4175974" flipH="1">
            <a:off x="6986569" y="-2384504"/>
            <a:ext cx="1979721" cy="7037203"/>
          </a:xfrm>
          <a:prstGeom prst="rect">
            <a:avLst/>
          </a:prstGeom>
          <a:noFill/>
          <a:ln>
            <a:noFill/>
          </a:ln>
          <a:effectLst>
            <a:outerShdw dist="35921" dir="10380000" algn="ctr" rotWithShape="0">
              <a:srgbClr val="FFC000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2" cstate="print">
            <a:lum bright="20000"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3230913" flipH="1">
            <a:off x="363478" y="2428182"/>
            <a:ext cx="1979721" cy="7037203"/>
          </a:xfrm>
          <a:prstGeom prst="rect">
            <a:avLst/>
          </a:prstGeom>
          <a:noFill/>
          <a:ln>
            <a:noFill/>
          </a:ln>
          <a:effectLst>
            <a:outerShdw dist="35921" dir="10380000" algn="ctr" rotWithShape="0">
              <a:srgbClr val="FFC000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 cstate="print">
            <a:lum bright="10000"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7603136" flipH="1">
            <a:off x="350667" y="-2407389"/>
            <a:ext cx="1979721" cy="7037203"/>
          </a:xfrm>
          <a:prstGeom prst="rect">
            <a:avLst/>
          </a:prstGeom>
          <a:noFill/>
          <a:ln>
            <a:noFill/>
          </a:ln>
          <a:effectLst>
            <a:outerShdw dist="35921" dir="10380000" algn="ctr" rotWithShape="0">
              <a:srgbClr val="FFC000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 cstate="print">
            <a:lum bright="20000"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8568428" flipH="1">
            <a:off x="6856044" y="2411285"/>
            <a:ext cx="1979721" cy="7037203"/>
          </a:xfrm>
          <a:prstGeom prst="rect">
            <a:avLst/>
          </a:prstGeom>
          <a:noFill/>
          <a:ln>
            <a:noFill/>
          </a:ln>
          <a:effectLst>
            <a:outerShdw dist="35921" dir="10380000" algn="ctr" rotWithShape="0">
              <a:srgbClr val="FFC000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7 Imagen" descr="Diapositiva38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9 Marco"/>
          <p:cNvSpPr/>
          <p:nvPr/>
        </p:nvSpPr>
        <p:spPr>
          <a:xfrm>
            <a:off x="-2071734" y="-2071726"/>
            <a:ext cx="13287468" cy="11001452"/>
          </a:xfrm>
          <a:prstGeom prst="frame">
            <a:avLst>
              <a:gd name="adj1" fmla="val 18978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2" presetClass="entr" presetSubtype="3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2" presetClass="entr" presetSubtype="6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" presetClass="entr" presetSubtype="9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8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8639840">
            <a:off x="-2862514" y="-2836504"/>
            <a:ext cx="6502463" cy="5333727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FF5050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9336386">
            <a:off x="5686730" y="4177547"/>
            <a:ext cx="6419938" cy="5360906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FF5050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3043951">
            <a:off x="5236540" y="-2741830"/>
            <a:ext cx="6956024" cy="548366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FF5050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183096">
            <a:off x="-2993234" y="4090369"/>
            <a:ext cx="7002716" cy="5238876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FF5050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5 Imagen" descr="Diapositiva49.JPG"/>
          <p:cNvPicPr>
            <a:picLocks noGrp="1" noChangeAspect="1"/>
          </p:cNvPicPr>
          <p:nvPr isPhoto="1"/>
        </p:nvPicPr>
        <p:blipFill>
          <a:blip r:embed="rId3" cstate="print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6 Marco"/>
          <p:cNvSpPr/>
          <p:nvPr/>
        </p:nvSpPr>
        <p:spPr>
          <a:xfrm>
            <a:off x="-4000560" y="-4000552"/>
            <a:ext cx="17216558" cy="14859104"/>
          </a:xfrm>
          <a:prstGeom prst="frame">
            <a:avLst>
              <a:gd name="adj1" fmla="val 2680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68439017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2" presetClass="exit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8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Forma libre"/>
          <p:cNvSpPr/>
          <p:nvPr/>
        </p:nvSpPr>
        <p:spPr>
          <a:xfrm rot="10800000" flipH="1">
            <a:off x="4613035" y="0"/>
            <a:ext cx="4530965" cy="6858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rgbClr val="FFC000"/>
              </a:gs>
              <a:gs pos="64000">
                <a:srgbClr val="CCCC00"/>
              </a:gs>
              <a:gs pos="91000">
                <a:schemeClr val="accent6">
                  <a:lumMod val="43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" name="2 Forma libre"/>
          <p:cNvSpPr/>
          <p:nvPr/>
        </p:nvSpPr>
        <p:spPr>
          <a:xfrm rot="10800000" flipH="1">
            <a:off x="4572000" y="0"/>
            <a:ext cx="2928958" cy="6858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rgbClr val="FFC000"/>
              </a:gs>
              <a:gs pos="64000">
                <a:srgbClr val="CCCC00"/>
              </a:gs>
              <a:gs pos="91000">
                <a:schemeClr val="accent6">
                  <a:lumMod val="43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5" name="4 Forma libre"/>
          <p:cNvSpPr/>
          <p:nvPr/>
        </p:nvSpPr>
        <p:spPr>
          <a:xfrm rot="10800000" flipH="1">
            <a:off x="4572000" y="0"/>
            <a:ext cx="1785950" cy="6858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rgbClr val="FFC000"/>
              </a:gs>
              <a:gs pos="64000">
                <a:srgbClr val="CCCC00"/>
              </a:gs>
              <a:gs pos="91000">
                <a:schemeClr val="accent6">
                  <a:lumMod val="43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6" name="5 Forma libre"/>
          <p:cNvSpPr/>
          <p:nvPr/>
        </p:nvSpPr>
        <p:spPr>
          <a:xfrm rot="10800000" flipH="1">
            <a:off x="4643438" y="0"/>
            <a:ext cx="1000132" cy="6858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rgbClr val="FFC000"/>
              </a:gs>
              <a:gs pos="64000">
                <a:srgbClr val="CCCC00"/>
              </a:gs>
              <a:gs pos="91000">
                <a:schemeClr val="accent6">
                  <a:lumMod val="43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Forma libre"/>
          <p:cNvSpPr/>
          <p:nvPr/>
        </p:nvSpPr>
        <p:spPr>
          <a:xfrm rot="10800000">
            <a:off x="-1" y="0"/>
            <a:ext cx="4572000" cy="6858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rgbClr val="FFC000"/>
              </a:gs>
              <a:gs pos="64000">
                <a:srgbClr val="CCCC00"/>
              </a:gs>
              <a:gs pos="91000">
                <a:schemeClr val="accent6">
                  <a:lumMod val="43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8" name="7 Forma libre"/>
          <p:cNvSpPr/>
          <p:nvPr/>
        </p:nvSpPr>
        <p:spPr>
          <a:xfrm rot="10800000">
            <a:off x="1643041" y="0"/>
            <a:ext cx="2968883" cy="6858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rgbClr val="FFC000"/>
              </a:gs>
              <a:gs pos="64000">
                <a:srgbClr val="CCCC00"/>
              </a:gs>
              <a:gs pos="91000">
                <a:schemeClr val="accent6">
                  <a:lumMod val="43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9" name="8 Forma libre"/>
          <p:cNvSpPr/>
          <p:nvPr/>
        </p:nvSpPr>
        <p:spPr>
          <a:xfrm rot="10800000">
            <a:off x="2786050" y="0"/>
            <a:ext cx="1785950" cy="6858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rgbClr val="FFC000"/>
              </a:gs>
              <a:gs pos="64000">
                <a:srgbClr val="CCCC00"/>
              </a:gs>
              <a:gs pos="91000">
                <a:schemeClr val="accent6">
                  <a:lumMod val="43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0" name="9 Forma libre"/>
          <p:cNvSpPr/>
          <p:nvPr/>
        </p:nvSpPr>
        <p:spPr>
          <a:xfrm rot="10800000">
            <a:off x="3500430" y="0"/>
            <a:ext cx="1071570" cy="6858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rgbClr val="FFC000"/>
              </a:gs>
              <a:gs pos="64000">
                <a:srgbClr val="CCCC00"/>
              </a:gs>
              <a:gs pos="91000">
                <a:schemeClr val="accent6">
                  <a:lumMod val="43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pic>
        <p:nvPicPr>
          <p:cNvPr id="13" name="12 Imagen" descr="Diapositiva25.JPG"/>
          <p:cNvPicPr>
            <a:picLocks noGrp="1" noChangeAspect="1"/>
          </p:cNvPicPr>
          <p:nvPr isPhoto="1"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3000"/>
                            </p:stCondLst>
                            <p:childTnLst>
                              <p:par>
                                <p:cTn id="94" presetID="2" presetClass="exit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3" grpId="0" animBg="1"/>
      <p:bldP spid="3" grpId="1" animBg="1"/>
      <p:bldP spid="3" grpId="2" animBg="1"/>
      <p:bldP spid="3" grpId="3" animBg="1"/>
      <p:bldP spid="3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C000">
                  <a:lumMod val="98000"/>
                </a:srgbClr>
              </a:gs>
              <a:gs pos="8000">
                <a:schemeClr val="accent6">
                  <a:lumMod val="19000"/>
                </a:schemeClr>
              </a:gs>
              <a:gs pos="47000">
                <a:schemeClr val="accent6">
                  <a:lumMod val="0"/>
                </a:schemeClr>
              </a:gs>
              <a:gs pos="71000">
                <a:schemeClr val="accent6">
                  <a:lumMod val="2000"/>
                </a:schemeClr>
              </a:gs>
              <a:gs pos="100000">
                <a:srgbClr val="E6E6E6">
                  <a:lumMod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gradFill>
                <a:gsLst>
                  <a:gs pos="0">
                    <a:srgbClr val="FFFFFF"/>
                  </a:gs>
                  <a:gs pos="7001">
                    <a:srgbClr val="E6E6E6"/>
                  </a:gs>
                  <a:gs pos="32001">
                    <a:srgbClr val="7D8496"/>
                  </a:gs>
                  <a:gs pos="47000">
                    <a:srgbClr val="E6E6E6"/>
                  </a:gs>
                  <a:gs pos="85001">
                    <a:srgbClr val="7D8496"/>
                  </a:gs>
                  <a:gs pos="100000">
                    <a:srgbClr val="E6E6E6"/>
                  </a:gs>
                </a:gsLst>
                <a:lin ang="5400000" scaled="0"/>
              </a:gradFill>
            </a:endParaRPr>
          </a:p>
        </p:txBody>
      </p:sp>
      <p:pic>
        <p:nvPicPr>
          <p:cNvPr id="2" name="Picture 4"/>
          <p:cNvPicPr>
            <a:picLocks noChangeAspect="1" noChangeArrowheads="1"/>
          </p:cNvPicPr>
          <p:nvPr/>
        </p:nvPicPr>
        <p:blipFill>
          <a:blip r:embed="rId2" cstate="print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247985">
            <a:off x="7092280" y="5468808"/>
            <a:ext cx="3689147" cy="3156168"/>
          </a:xfrm>
          <a:prstGeom prst="rect">
            <a:avLst/>
          </a:prstGeom>
          <a:noFill/>
          <a:ln>
            <a:noFill/>
          </a:ln>
          <a:effectLst>
            <a:outerShdw dist="35921" dir="10380000" algn="ctr" rotWithShape="0">
              <a:srgbClr val="FFC000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2" cstate="print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8160002">
            <a:off x="7076504" y="-1571580"/>
            <a:ext cx="3689147" cy="3156168"/>
          </a:xfrm>
          <a:prstGeom prst="rect">
            <a:avLst/>
          </a:prstGeom>
          <a:noFill/>
          <a:ln>
            <a:noFill/>
          </a:ln>
          <a:effectLst>
            <a:outerShdw dist="35921" dir="10380000" algn="ctr" rotWithShape="0">
              <a:srgbClr val="FFC000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 cstate="print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3191201">
            <a:off x="-1476672" y="-1595597"/>
            <a:ext cx="3689147" cy="3156168"/>
          </a:xfrm>
          <a:prstGeom prst="rect">
            <a:avLst/>
          </a:prstGeom>
          <a:noFill/>
          <a:ln>
            <a:noFill/>
          </a:ln>
          <a:effectLst>
            <a:outerShdw dist="35921" dir="10380000" algn="ctr" rotWithShape="0">
              <a:srgbClr val="FFC000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 cstate="print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9692269">
            <a:off x="-1844573" y="5279916"/>
            <a:ext cx="3689147" cy="3156168"/>
          </a:xfrm>
          <a:prstGeom prst="rect">
            <a:avLst/>
          </a:prstGeom>
          <a:noFill/>
          <a:ln>
            <a:noFill/>
          </a:ln>
          <a:effectLst>
            <a:outerShdw dist="35921" dir="10380000" algn="ctr" rotWithShape="0">
              <a:srgbClr val="FFC000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2" cstate="print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3191201">
            <a:off x="42189" y="-76041"/>
            <a:ext cx="3689147" cy="3156168"/>
          </a:xfrm>
          <a:prstGeom prst="rect">
            <a:avLst/>
          </a:prstGeom>
          <a:noFill/>
          <a:ln>
            <a:noFill/>
          </a:ln>
          <a:effectLst>
            <a:outerShdw dist="35921" dir="10380000" algn="ctr" rotWithShape="0">
              <a:srgbClr val="FFC000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2" cstate="print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8160002">
            <a:off x="5294548" y="-53037"/>
            <a:ext cx="3689147" cy="3156168"/>
          </a:xfrm>
          <a:prstGeom prst="rect">
            <a:avLst/>
          </a:prstGeom>
          <a:noFill/>
          <a:ln>
            <a:noFill/>
          </a:ln>
          <a:effectLst>
            <a:outerShdw dist="35921" dir="10380000" algn="ctr" rotWithShape="0">
              <a:srgbClr val="FFC000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2" cstate="print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9484720">
            <a:off x="209406" y="3704026"/>
            <a:ext cx="3689147" cy="3156168"/>
          </a:xfrm>
          <a:prstGeom prst="rect">
            <a:avLst/>
          </a:prstGeom>
          <a:noFill/>
          <a:ln>
            <a:noFill/>
          </a:ln>
          <a:effectLst>
            <a:outerShdw dist="35921" dir="10380000" algn="ctr" rotWithShape="0">
              <a:srgbClr val="FFC000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2" cstate="print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247985">
            <a:off x="5151425" y="3818176"/>
            <a:ext cx="3689147" cy="3156168"/>
          </a:xfrm>
          <a:prstGeom prst="rect">
            <a:avLst/>
          </a:prstGeom>
          <a:noFill/>
          <a:ln>
            <a:noFill/>
          </a:ln>
          <a:effectLst>
            <a:outerShdw dist="35921" dir="10380000" algn="ctr" rotWithShape="0">
              <a:srgbClr val="FFC000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10 Marco"/>
          <p:cNvSpPr/>
          <p:nvPr/>
        </p:nvSpPr>
        <p:spPr>
          <a:xfrm>
            <a:off x="-2000296" y="-2000288"/>
            <a:ext cx="13073154" cy="10787138"/>
          </a:xfrm>
          <a:prstGeom prst="frame">
            <a:avLst>
              <a:gd name="adj1" fmla="val 1880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2" name="11 Imagen" descr="Diapositiva58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12 Rectángulo"/>
          <p:cNvSpPr/>
          <p:nvPr/>
        </p:nvSpPr>
        <p:spPr>
          <a:xfrm>
            <a:off x="571472" y="285728"/>
            <a:ext cx="8072478" cy="2185214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63500">
              <a:extrusionClr>
                <a:srgbClr val="FFC000"/>
              </a:extrusionClr>
            </a:sp3d>
          </a:bodyPr>
          <a:lstStyle/>
          <a:p>
            <a:pPr algn="ctr"/>
            <a:r>
              <a:rPr lang="es-ES" sz="2000" b="1" i="1" dirty="0" smtClean="0">
                <a:solidFill>
                  <a:srgbClr val="CCCC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De cierto, de cierto os digo, que todo aquel que hace pecado,</a:t>
            </a:r>
          </a:p>
          <a:p>
            <a:pPr algn="ctr"/>
            <a:r>
              <a:rPr lang="es-ES" sz="2000" b="1" i="1" dirty="0" smtClean="0">
                <a:solidFill>
                  <a:srgbClr val="CCCC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 esclavo es del pecado. </a:t>
            </a:r>
          </a:p>
          <a:p>
            <a:pPr algn="ctr"/>
            <a:r>
              <a:rPr lang="es-ES" sz="2000" b="1" i="1" dirty="0" smtClean="0">
                <a:solidFill>
                  <a:srgbClr val="CCCC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Y el esclavo no queda en la casa para siempre;</a:t>
            </a:r>
          </a:p>
          <a:p>
            <a:pPr algn="ctr"/>
            <a:r>
              <a:rPr lang="es-ES" sz="2000" b="1" i="1" dirty="0" smtClean="0">
                <a:solidFill>
                  <a:srgbClr val="CCCC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 el hijo sí queda para siempre. </a:t>
            </a:r>
          </a:p>
          <a:p>
            <a:pPr algn="ctr"/>
            <a:r>
              <a:rPr lang="es-ES" sz="2000" b="1" i="1" dirty="0" smtClean="0">
                <a:solidFill>
                  <a:srgbClr val="CCCC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  Así que, si el Hijo os libertare, seréis verdaderamente</a:t>
            </a:r>
          </a:p>
          <a:p>
            <a:pPr algn="ctr"/>
            <a:r>
              <a:rPr lang="es-ES" sz="2000" b="1" i="1" dirty="0" smtClean="0">
                <a:solidFill>
                  <a:srgbClr val="CCCC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 libres.  (Jesucristo</a:t>
            </a:r>
            <a:r>
              <a:rPr lang="es-ES" b="1" i="1" dirty="0" smtClean="0">
                <a:solidFill>
                  <a:srgbClr val="CCCC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)</a:t>
            </a:r>
          </a:p>
          <a:p>
            <a:pPr algn="ctr"/>
            <a:r>
              <a:rPr lang="es-ES" sz="1600" b="1" i="1" dirty="0" smtClean="0">
                <a:solidFill>
                  <a:srgbClr val="CCCC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Juan 8:34-36</a:t>
            </a:r>
          </a:p>
        </p:txBody>
      </p:sp>
    </p:spTree>
    <p:extLst>
      <p:ext uri="{BB962C8B-B14F-4D97-AF65-F5344CB8AC3E}">
        <p14:creationId xmlns:p14="http://schemas.microsoft.com/office/powerpoint/2010/main" xmlns="" val="1154824011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2" presetClass="entr" presetSubtype="6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" presetClass="entr" presetSubtype="12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2" presetClass="entr" presetSubtype="3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2" presetClass="entr" presetSubtype="9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2" presetClass="entr" presetSubtype="6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2" presetClass="entr" presetSubtype="12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2" presetClass="entr" presetSubtype="9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2" presetClass="entr" presetSubtype="3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6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9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3" presetClass="entr" presetSubtype="52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CCCC00"/>
              </a:gs>
              <a:gs pos="24000">
                <a:srgbClr val="00CC00">
                  <a:lumMod val="37000"/>
                </a:srgbClr>
              </a:gs>
              <a:gs pos="47000">
                <a:schemeClr val="accent6">
                  <a:lumMod val="0"/>
                </a:schemeClr>
              </a:gs>
              <a:gs pos="88000">
                <a:srgbClr val="E6E6E6">
                  <a:lumMod val="9000"/>
                </a:srgbClr>
              </a:gs>
              <a:gs pos="100000">
                <a:srgbClr val="E6E6E6">
                  <a:lumMod val="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gradFill>
                <a:gsLst>
                  <a:gs pos="0">
                    <a:srgbClr val="FFFFFF"/>
                  </a:gs>
                  <a:gs pos="7001">
                    <a:srgbClr val="E6E6E6"/>
                  </a:gs>
                  <a:gs pos="32001">
                    <a:srgbClr val="7D8496"/>
                  </a:gs>
                  <a:gs pos="47000">
                    <a:srgbClr val="E6E6E6"/>
                  </a:gs>
                  <a:gs pos="85001">
                    <a:srgbClr val="7D8496"/>
                  </a:gs>
                  <a:gs pos="100000">
                    <a:srgbClr val="E6E6E6"/>
                  </a:gs>
                </a:gsLst>
                <a:lin ang="5400000" scaled="0"/>
              </a:gradFill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>
            <a:lum bright="40000"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633464" y="-2117072"/>
            <a:ext cx="5583485" cy="44740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 cstate="print">
            <a:lum bright="40000"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743650" y="-2182092"/>
            <a:ext cx="5584825" cy="4475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 cstate="print">
            <a:lum bright="30000"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800000" flipH="1">
            <a:off x="2627784" y="4641743"/>
            <a:ext cx="5583485" cy="44740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 cstate="print">
            <a:lum bright="30000"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83568" y="4620961"/>
            <a:ext cx="5583485" cy="44740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9 Imagen" descr="Diapositiva56.JPG"/>
          <p:cNvPicPr>
            <a:picLocks noGrp="1" noChangeAspect="1"/>
          </p:cNvPicPr>
          <p:nvPr isPhoto="1"/>
        </p:nvPicPr>
        <p:blipFill>
          <a:blip r:embed="rId4" cstate="print">
            <a:lum bright="-10000" contrast="10000"/>
          </a:blip>
          <a:srcRect r="5118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10 Marco"/>
          <p:cNvSpPr/>
          <p:nvPr/>
        </p:nvSpPr>
        <p:spPr>
          <a:xfrm>
            <a:off x="-2071734" y="-2071726"/>
            <a:ext cx="13287468" cy="11001452"/>
          </a:xfrm>
          <a:prstGeom prst="frame">
            <a:avLst>
              <a:gd name="adj1" fmla="val 18978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rgbClr val="CCCC00">
                <a:tint val="45000"/>
                <a:satMod val="400000"/>
              </a:srgbClr>
            </a:duotone>
            <a:lum contrast="3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28860" y="2928934"/>
            <a:ext cx="4354507" cy="1141405"/>
          </a:xfrm>
          <a:prstGeom prst="rect">
            <a:avLst/>
          </a:prstGeom>
          <a:noFill/>
          <a:ln>
            <a:noFill/>
          </a:ln>
          <a:effectLst>
            <a:outerShdw blurRad="139700" dist="50800" dir="5400000" sx="106000" sy="106000" algn="ctr" rotWithShape="0">
              <a:srgbClr val="CCCC00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12 Imagen" descr="Diapositiva2.JPG"/>
          <p:cNvPicPr>
            <a:picLocks noGrp="1" noChangeAspect="1"/>
          </p:cNvPicPr>
          <p:nvPr isPhoto="1"/>
        </p:nvPicPr>
        <p:blipFill>
          <a:blip r:embed="rId6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20000"/>
          </a:blip>
          <a:srcRect l="40157" t="40945" r="41339" b="40945"/>
          <a:stretch>
            <a:fillRect/>
          </a:stretch>
        </p:blipFill>
        <p:spPr>
          <a:xfrm>
            <a:off x="7500958" y="6357958"/>
            <a:ext cx="1357322" cy="285752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39700" prst="cross"/>
          </a:sp3d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72396" y="6357958"/>
            <a:ext cx="1219882" cy="2857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921909265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3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2" presetClass="entr" presetSubtype="12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3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2" presetClass="entr" presetSubtype="3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" presetClass="entr" presetSubtype="9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8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1911</TotalTime>
  <Words>182</Words>
  <Application>Microsoft Office PowerPoint</Application>
  <PresentationFormat>Presentación en pantalla (4:3)</PresentationFormat>
  <Paragraphs>41</Paragraphs>
  <Slides>27</Slides>
  <Notes>3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27</vt:i4>
      </vt:variant>
    </vt:vector>
  </HeadingPairs>
  <TitlesOfParts>
    <vt:vector size="2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Paloma y Roberto</dc:creator>
  <cp:lastModifiedBy>Roberto</cp:lastModifiedBy>
  <cp:revision>228</cp:revision>
  <dcterms:created xsi:type="dcterms:W3CDTF">2013-10-21T11:01:02Z</dcterms:created>
  <dcterms:modified xsi:type="dcterms:W3CDTF">2013-11-08T22:01:22Z</dcterms:modified>
</cp:coreProperties>
</file>