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343" r:id="rId3"/>
    <p:sldId id="268" r:id="rId4"/>
    <p:sldId id="358" r:id="rId5"/>
    <p:sldId id="308" r:id="rId6"/>
    <p:sldId id="367" r:id="rId7"/>
    <p:sldId id="265" r:id="rId8"/>
    <p:sldId id="352" r:id="rId9"/>
    <p:sldId id="360" r:id="rId10"/>
    <p:sldId id="359" r:id="rId11"/>
    <p:sldId id="266" r:id="rId12"/>
    <p:sldId id="335" r:id="rId13"/>
    <p:sldId id="311" r:id="rId14"/>
    <p:sldId id="365" r:id="rId15"/>
    <p:sldId id="364" r:id="rId16"/>
    <p:sldId id="288" r:id="rId17"/>
    <p:sldId id="368" r:id="rId18"/>
  </p:sldIdLst>
  <p:sldSz cx="11880850" cy="8316913"/>
  <p:notesSz cx="6858000" cy="9144000"/>
  <p:defaultTextStyle>
    <a:defPPr>
      <a:defRPr lang="es-ES"/>
    </a:defPPr>
    <a:lvl1pPr marL="0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77078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54156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31234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08311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885389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462467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039545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16623" algn="l" defTabSz="115415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CZfxsbi2f0hg/PhvGOSJA==" hashData="EYAfPZTaQx1KGd6YRCJ7x9JJd4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60" d="100"/>
          <a:sy n="60" d="100"/>
        </p:scale>
        <p:origin x="-270" y="-126"/>
      </p:cViewPr>
      <p:guideLst>
        <p:guide orient="horz" pos="2620"/>
        <p:guide pos="374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1F689-37FE-42C5-BDC8-F953312911A9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685800"/>
            <a:ext cx="4895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B3CDC1-38C3-4AC8-945C-8FDCC86D90F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667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3CDC1-38C3-4AC8-945C-8FDCC86D90F3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2776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B3CDC1-38C3-4AC8-945C-8FDCC86D90F3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5173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4" y="2583634"/>
            <a:ext cx="10098723" cy="178274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8" y="4712918"/>
            <a:ext cx="8316595" cy="21254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70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4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31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08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5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62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39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16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9326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7602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8505" y="5344387"/>
            <a:ext cx="10098723" cy="1651831"/>
          </a:xfrm>
        </p:spPr>
        <p:txBody>
          <a:bodyPr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38505" y="3525063"/>
            <a:ext cx="10098723" cy="1819324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7078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541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3123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083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853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6246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3954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61662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1084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4043" y="1940614"/>
            <a:ext cx="5247375" cy="5488778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39432" y="1940614"/>
            <a:ext cx="5247375" cy="5488778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483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2" y="1861680"/>
            <a:ext cx="5249439" cy="77586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078" indent="0">
              <a:buNone/>
              <a:defRPr sz="2500" b="1"/>
            </a:lvl2pPr>
            <a:lvl3pPr marL="1154156" indent="0">
              <a:buNone/>
              <a:defRPr sz="2300" b="1"/>
            </a:lvl3pPr>
            <a:lvl4pPr marL="1731234" indent="0">
              <a:buNone/>
              <a:defRPr sz="2000" b="1"/>
            </a:lvl4pPr>
            <a:lvl5pPr marL="2308311" indent="0">
              <a:buNone/>
              <a:defRPr sz="2000" b="1"/>
            </a:lvl5pPr>
            <a:lvl6pPr marL="2885389" indent="0">
              <a:buNone/>
              <a:defRPr sz="2000" b="1"/>
            </a:lvl6pPr>
            <a:lvl7pPr marL="3462467" indent="0">
              <a:buNone/>
              <a:defRPr sz="2000" b="1"/>
            </a:lvl7pPr>
            <a:lvl8pPr marL="4039545" indent="0">
              <a:buNone/>
              <a:defRPr sz="2000" b="1"/>
            </a:lvl8pPr>
            <a:lvl9pPr marL="4616623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4042" y="2637539"/>
            <a:ext cx="5249439" cy="4791852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35307" y="1861680"/>
            <a:ext cx="5251501" cy="77586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078" indent="0">
              <a:buNone/>
              <a:defRPr sz="2500" b="1"/>
            </a:lvl2pPr>
            <a:lvl3pPr marL="1154156" indent="0">
              <a:buNone/>
              <a:defRPr sz="2300" b="1"/>
            </a:lvl3pPr>
            <a:lvl4pPr marL="1731234" indent="0">
              <a:buNone/>
              <a:defRPr sz="2000" b="1"/>
            </a:lvl4pPr>
            <a:lvl5pPr marL="2308311" indent="0">
              <a:buNone/>
              <a:defRPr sz="2000" b="1"/>
            </a:lvl5pPr>
            <a:lvl6pPr marL="2885389" indent="0">
              <a:buNone/>
              <a:defRPr sz="2000" b="1"/>
            </a:lvl6pPr>
            <a:lvl7pPr marL="3462467" indent="0">
              <a:buNone/>
              <a:defRPr sz="2000" b="1"/>
            </a:lvl7pPr>
            <a:lvl8pPr marL="4039545" indent="0">
              <a:buNone/>
              <a:defRPr sz="2000" b="1"/>
            </a:lvl8pPr>
            <a:lvl9pPr marL="4616623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35307" y="2637539"/>
            <a:ext cx="5251501" cy="4791852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7071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0045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037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31136"/>
            <a:ext cx="3908718" cy="1409255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82" y="331137"/>
            <a:ext cx="6641725" cy="7098255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4043" y="1740392"/>
            <a:ext cx="3908718" cy="5689000"/>
          </a:xfrm>
        </p:spPr>
        <p:txBody>
          <a:bodyPr/>
          <a:lstStyle>
            <a:lvl1pPr marL="0" indent="0">
              <a:buNone/>
              <a:defRPr sz="1800"/>
            </a:lvl1pPr>
            <a:lvl2pPr marL="577078" indent="0">
              <a:buNone/>
              <a:defRPr sz="1500"/>
            </a:lvl2pPr>
            <a:lvl3pPr marL="1154156" indent="0">
              <a:buNone/>
              <a:defRPr sz="1300"/>
            </a:lvl3pPr>
            <a:lvl4pPr marL="1731234" indent="0">
              <a:buNone/>
              <a:defRPr sz="1100"/>
            </a:lvl4pPr>
            <a:lvl5pPr marL="2308311" indent="0">
              <a:buNone/>
              <a:defRPr sz="1100"/>
            </a:lvl5pPr>
            <a:lvl6pPr marL="2885389" indent="0">
              <a:buNone/>
              <a:defRPr sz="1100"/>
            </a:lvl6pPr>
            <a:lvl7pPr marL="3462467" indent="0">
              <a:buNone/>
              <a:defRPr sz="1100"/>
            </a:lvl7pPr>
            <a:lvl8pPr marL="4039545" indent="0">
              <a:buNone/>
              <a:defRPr sz="1100"/>
            </a:lvl8pPr>
            <a:lvl9pPr marL="461662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286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28730" y="5821839"/>
            <a:ext cx="7128510" cy="68730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28730" y="743131"/>
            <a:ext cx="7128510" cy="4990148"/>
          </a:xfrm>
        </p:spPr>
        <p:txBody>
          <a:bodyPr/>
          <a:lstStyle>
            <a:lvl1pPr marL="0" indent="0">
              <a:buNone/>
              <a:defRPr sz="4000"/>
            </a:lvl1pPr>
            <a:lvl2pPr marL="577078" indent="0">
              <a:buNone/>
              <a:defRPr sz="3500"/>
            </a:lvl2pPr>
            <a:lvl3pPr marL="1154156" indent="0">
              <a:buNone/>
              <a:defRPr sz="3000"/>
            </a:lvl3pPr>
            <a:lvl4pPr marL="1731234" indent="0">
              <a:buNone/>
              <a:defRPr sz="2500"/>
            </a:lvl4pPr>
            <a:lvl5pPr marL="2308311" indent="0">
              <a:buNone/>
              <a:defRPr sz="2500"/>
            </a:lvl5pPr>
            <a:lvl6pPr marL="2885389" indent="0">
              <a:buNone/>
              <a:defRPr sz="2500"/>
            </a:lvl6pPr>
            <a:lvl7pPr marL="3462467" indent="0">
              <a:buNone/>
              <a:defRPr sz="2500"/>
            </a:lvl7pPr>
            <a:lvl8pPr marL="4039545" indent="0">
              <a:buNone/>
              <a:defRPr sz="2500"/>
            </a:lvl8pPr>
            <a:lvl9pPr marL="4616623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28730" y="6509140"/>
            <a:ext cx="7128510" cy="976082"/>
          </a:xfrm>
        </p:spPr>
        <p:txBody>
          <a:bodyPr/>
          <a:lstStyle>
            <a:lvl1pPr marL="0" indent="0">
              <a:buNone/>
              <a:defRPr sz="1800"/>
            </a:lvl1pPr>
            <a:lvl2pPr marL="577078" indent="0">
              <a:buNone/>
              <a:defRPr sz="1500"/>
            </a:lvl2pPr>
            <a:lvl3pPr marL="1154156" indent="0">
              <a:buNone/>
              <a:defRPr sz="1300"/>
            </a:lvl3pPr>
            <a:lvl4pPr marL="1731234" indent="0">
              <a:buNone/>
              <a:defRPr sz="1100"/>
            </a:lvl4pPr>
            <a:lvl5pPr marL="2308311" indent="0">
              <a:buNone/>
              <a:defRPr sz="1100"/>
            </a:lvl5pPr>
            <a:lvl6pPr marL="2885389" indent="0">
              <a:buNone/>
              <a:defRPr sz="1100"/>
            </a:lvl6pPr>
            <a:lvl7pPr marL="3462467" indent="0">
              <a:buNone/>
              <a:defRPr sz="1100"/>
            </a:lvl7pPr>
            <a:lvl8pPr marL="4039545" indent="0">
              <a:buNone/>
              <a:defRPr sz="1100"/>
            </a:lvl8pPr>
            <a:lvl9pPr marL="461662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457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010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13616" y="333063"/>
            <a:ext cx="2673191" cy="709632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2" y="333063"/>
            <a:ext cx="7821560" cy="709632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83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5" y="2583652"/>
            <a:ext cx="10098723" cy="1782746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9" y="4712919"/>
            <a:ext cx="8316595" cy="2125435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 algn="ctr">
              <a:buNone/>
              <a:defRPr/>
            </a:lvl1pPr>
            <a:lvl2pPr marL="575551" indent="0" algn="ctr">
              <a:buNone/>
              <a:defRPr/>
            </a:lvl2pPr>
            <a:lvl3pPr marL="1151107" indent="0" algn="ctr">
              <a:buNone/>
              <a:defRPr/>
            </a:lvl3pPr>
            <a:lvl4pPr marL="1726656" indent="0" algn="ctr">
              <a:buNone/>
              <a:defRPr/>
            </a:lvl4pPr>
            <a:lvl5pPr marL="2302207" indent="0" algn="ctr">
              <a:buNone/>
              <a:defRPr/>
            </a:lvl5pPr>
            <a:lvl6pPr marL="2877772" indent="0" algn="ctr">
              <a:buNone/>
              <a:defRPr/>
            </a:lvl6pPr>
            <a:lvl7pPr marL="3453312" indent="0" algn="ctr">
              <a:buNone/>
              <a:defRPr/>
            </a:lvl7pPr>
            <a:lvl8pPr marL="4028858" indent="0" algn="ctr">
              <a:buNone/>
              <a:defRPr/>
            </a:lvl8pPr>
            <a:lvl9pPr marL="460441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446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9" y="333097"/>
            <a:ext cx="10692765" cy="1386153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94049" y="1940614"/>
            <a:ext cx="10692765" cy="5488779"/>
          </a:xfrm>
          <a:prstGeom prst="rect">
            <a:avLst/>
          </a:prstGeom>
        </p:spPr>
        <p:txBody>
          <a:bodyPr lIns="115111" tIns="57553" rIns="115111" bIns="575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98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8505" y="5344394"/>
            <a:ext cx="10098723" cy="1651833"/>
          </a:xfrm>
          <a:prstGeom prst="rect">
            <a:avLst/>
          </a:prstGeom>
        </p:spPr>
        <p:txBody>
          <a:bodyPr lIns="115111" tIns="57553" rIns="115111" bIns="57553"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38505" y="3525068"/>
            <a:ext cx="10098723" cy="1819324"/>
          </a:xfrm>
          <a:prstGeom prst="rect">
            <a:avLst/>
          </a:prstGeom>
        </p:spPr>
        <p:txBody>
          <a:bodyPr lIns="115111" tIns="57553" rIns="115111" bIns="57553" anchor="b"/>
          <a:lstStyle>
            <a:lvl1pPr marL="0" indent="0">
              <a:buNone/>
              <a:defRPr sz="2500"/>
            </a:lvl1pPr>
            <a:lvl2pPr marL="575551" indent="0">
              <a:buNone/>
              <a:defRPr sz="2300"/>
            </a:lvl2pPr>
            <a:lvl3pPr marL="1151107" indent="0">
              <a:buNone/>
              <a:defRPr sz="2000"/>
            </a:lvl3pPr>
            <a:lvl4pPr marL="1726656" indent="0">
              <a:buNone/>
              <a:defRPr sz="1800"/>
            </a:lvl4pPr>
            <a:lvl5pPr marL="2302207" indent="0">
              <a:buNone/>
              <a:defRPr sz="1800"/>
            </a:lvl5pPr>
            <a:lvl6pPr marL="2877772" indent="0">
              <a:buNone/>
              <a:defRPr sz="1800"/>
            </a:lvl6pPr>
            <a:lvl7pPr marL="3453312" indent="0">
              <a:buNone/>
              <a:defRPr sz="1800"/>
            </a:lvl7pPr>
            <a:lvl8pPr marL="4028858" indent="0">
              <a:buNone/>
              <a:defRPr sz="1800"/>
            </a:lvl8pPr>
            <a:lvl9pPr marL="4604415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218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9" y="333097"/>
            <a:ext cx="10692765" cy="1386153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4048" y="1940614"/>
            <a:ext cx="5247375" cy="5488779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500"/>
            </a:lvl1pPr>
            <a:lvl2pPr>
              <a:defRPr sz="32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39435" y="1940614"/>
            <a:ext cx="5247375" cy="5488779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500"/>
            </a:lvl1pPr>
            <a:lvl2pPr>
              <a:defRPr sz="32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099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9" y="333097"/>
            <a:ext cx="10692765" cy="1386153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5" y="1861681"/>
            <a:ext cx="5249439" cy="775862"/>
          </a:xfrm>
          <a:prstGeom prst="rect">
            <a:avLst/>
          </a:prstGeom>
        </p:spPr>
        <p:txBody>
          <a:bodyPr lIns="115111" tIns="57553" rIns="115111" bIns="57553" anchor="b"/>
          <a:lstStyle>
            <a:lvl1pPr marL="0" indent="0">
              <a:buNone/>
              <a:defRPr sz="3200" b="1"/>
            </a:lvl1pPr>
            <a:lvl2pPr marL="575551" indent="0">
              <a:buNone/>
              <a:defRPr sz="2500" b="1"/>
            </a:lvl2pPr>
            <a:lvl3pPr marL="1151107" indent="0">
              <a:buNone/>
              <a:defRPr sz="2300" b="1"/>
            </a:lvl3pPr>
            <a:lvl4pPr marL="1726656" indent="0">
              <a:buNone/>
              <a:defRPr sz="2000" b="1"/>
            </a:lvl4pPr>
            <a:lvl5pPr marL="2302207" indent="0">
              <a:buNone/>
              <a:defRPr sz="2000" b="1"/>
            </a:lvl5pPr>
            <a:lvl6pPr marL="2877772" indent="0">
              <a:buNone/>
              <a:defRPr sz="2000" b="1"/>
            </a:lvl6pPr>
            <a:lvl7pPr marL="3453312" indent="0">
              <a:buNone/>
              <a:defRPr sz="2000" b="1"/>
            </a:lvl7pPr>
            <a:lvl8pPr marL="4028858" indent="0">
              <a:buNone/>
              <a:defRPr sz="2000" b="1"/>
            </a:lvl8pPr>
            <a:lvl9pPr marL="4604415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4045" y="2637545"/>
            <a:ext cx="5249439" cy="4791852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2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35324" y="1861681"/>
            <a:ext cx="5251501" cy="775862"/>
          </a:xfrm>
          <a:prstGeom prst="rect">
            <a:avLst/>
          </a:prstGeom>
        </p:spPr>
        <p:txBody>
          <a:bodyPr lIns="115111" tIns="57553" rIns="115111" bIns="57553" anchor="b"/>
          <a:lstStyle>
            <a:lvl1pPr marL="0" indent="0">
              <a:buNone/>
              <a:defRPr sz="3200" b="1"/>
            </a:lvl1pPr>
            <a:lvl2pPr marL="575551" indent="0">
              <a:buNone/>
              <a:defRPr sz="2500" b="1"/>
            </a:lvl2pPr>
            <a:lvl3pPr marL="1151107" indent="0">
              <a:buNone/>
              <a:defRPr sz="2300" b="1"/>
            </a:lvl3pPr>
            <a:lvl4pPr marL="1726656" indent="0">
              <a:buNone/>
              <a:defRPr sz="2000" b="1"/>
            </a:lvl4pPr>
            <a:lvl5pPr marL="2302207" indent="0">
              <a:buNone/>
              <a:defRPr sz="2000" b="1"/>
            </a:lvl5pPr>
            <a:lvl6pPr marL="2877772" indent="0">
              <a:buNone/>
              <a:defRPr sz="2000" b="1"/>
            </a:lvl6pPr>
            <a:lvl7pPr marL="3453312" indent="0">
              <a:buNone/>
              <a:defRPr sz="2000" b="1"/>
            </a:lvl7pPr>
            <a:lvl8pPr marL="4028858" indent="0">
              <a:buNone/>
              <a:defRPr sz="2000" b="1"/>
            </a:lvl8pPr>
            <a:lvl9pPr marL="4604415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35324" y="2637545"/>
            <a:ext cx="5251501" cy="4791852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32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10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9" y="333097"/>
            <a:ext cx="10692765" cy="1386153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2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304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117" y="331176"/>
            <a:ext cx="3908718" cy="1409256"/>
          </a:xfrm>
          <a:prstGeom prst="rect">
            <a:avLst/>
          </a:prstGeom>
        </p:spPr>
        <p:txBody>
          <a:bodyPr lIns="115111" tIns="57553" rIns="115111" bIns="5755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82" y="331142"/>
            <a:ext cx="6641725" cy="7098254"/>
          </a:xfrm>
          <a:prstGeom prst="rect">
            <a:avLst/>
          </a:prstGeom>
        </p:spPr>
        <p:txBody>
          <a:bodyPr lIns="115111" tIns="57553" rIns="115111" bIns="57553"/>
          <a:lstStyle>
            <a:lvl1pPr>
              <a:defRPr sz="4000"/>
            </a:lvl1pPr>
            <a:lvl2pPr>
              <a:defRPr sz="3500"/>
            </a:lvl2pPr>
            <a:lvl3pPr>
              <a:defRPr sz="32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4117" y="1740432"/>
            <a:ext cx="3908718" cy="5689000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>
              <a:buNone/>
              <a:defRPr sz="1800"/>
            </a:lvl1pPr>
            <a:lvl2pPr marL="575551" indent="0">
              <a:buNone/>
              <a:defRPr sz="1500"/>
            </a:lvl2pPr>
            <a:lvl3pPr marL="1151107" indent="0">
              <a:buNone/>
              <a:defRPr sz="1400"/>
            </a:lvl3pPr>
            <a:lvl4pPr marL="1726656" indent="0">
              <a:buNone/>
              <a:defRPr sz="1100"/>
            </a:lvl4pPr>
            <a:lvl5pPr marL="2302207" indent="0">
              <a:buNone/>
              <a:defRPr sz="1100"/>
            </a:lvl5pPr>
            <a:lvl6pPr marL="2877772" indent="0">
              <a:buNone/>
              <a:defRPr sz="1100"/>
            </a:lvl6pPr>
            <a:lvl7pPr marL="3453312" indent="0">
              <a:buNone/>
              <a:defRPr sz="1100"/>
            </a:lvl7pPr>
            <a:lvl8pPr marL="4028858" indent="0">
              <a:buNone/>
              <a:defRPr sz="1100"/>
            </a:lvl8pPr>
            <a:lvl9pPr marL="4604415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879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28734" y="5821840"/>
            <a:ext cx="7128510" cy="687306"/>
          </a:xfrm>
          <a:prstGeom prst="rect">
            <a:avLst/>
          </a:prstGeom>
        </p:spPr>
        <p:txBody>
          <a:bodyPr lIns="115111" tIns="57553" rIns="115111" bIns="5755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28734" y="743131"/>
            <a:ext cx="7128510" cy="4990148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>
              <a:buNone/>
              <a:defRPr sz="4000"/>
            </a:lvl1pPr>
            <a:lvl2pPr marL="575551" indent="0">
              <a:buNone/>
              <a:defRPr sz="3500"/>
            </a:lvl2pPr>
            <a:lvl3pPr marL="1151107" indent="0">
              <a:buNone/>
              <a:defRPr sz="3200"/>
            </a:lvl3pPr>
            <a:lvl4pPr marL="1726656" indent="0">
              <a:buNone/>
              <a:defRPr sz="2500"/>
            </a:lvl4pPr>
            <a:lvl5pPr marL="2302207" indent="0">
              <a:buNone/>
              <a:defRPr sz="2500"/>
            </a:lvl5pPr>
            <a:lvl6pPr marL="2877772" indent="0">
              <a:buNone/>
              <a:defRPr sz="2500"/>
            </a:lvl6pPr>
            <a:lvl7pPr marL="3453312" indent="0">
              <a:buNone/>
              <a:defRPr sz="2500"/>
            </a:lvl7pPr>
            <a:lvl8pPr marL="4028858" indent="0">
              <a:buNone/>
              <a:defRPr sz="2500"/>
            </a:lvl8pPr>
            <a:lvl9pPr marL="4604415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28734" y="6509192"/>
            <a:ext cx="7128510" cy="976083"/>
          </a:xfrm>
          <a:prstGeom prst="rect">
            <a:avLst/>
          </a:prstGeom>
        </p:spPr>
        <p:txBody>
          <a:bodyPr lIns="115111" tIns="57553" rIns="115111" bIns="57553"/>
          <a:lstStyle>
            <a:lvl1pPr marL="0" indent="0">
              <a:buNone/>
              <a:defRPr sz="1800"/>
            </a:lvl1pPr>
            <a:lvl2pPr marL="575551" indent="0">
              <a:buNone/>
              <a:defRPr sz="1500"/>
            </a:lvl2pPr>
            <a:lvl3pPr marL="1151107" indent="0">
              <a:buNone/>
              <a:defRPr sz="1400"/>
            </a:lvl3pPr>
            <a:lvl4pPr marL="1726656" indent="0">
              <a:buNone/>
              <a:defRPr sz="1100"/>
            </a:lvl4pPr>
            <a:lvl5pPr marL="2302207" indent="0">
              <a:buNone/>
              <a:defRPr sz="1100"/>
            </a:lvl5pPr>
            <a:lvl6pPr marL="2877772" indent="0">
              <a:buNone/>
              <a:defRPr sz="1100"/>
            </a:lvl6pPr>
            <a:lvl7pPr marL="3453312" indent="0">
              <a:buNone/>
              <a:defRPr sz="1100"/>
            </a:lvl7pPr>
            <a:lvl8pPr marL="4028858" indent="0">
              <a:buNone/>
              <a:defRPr sz="1100"/>
            </a:lvl8pPr>
            <a:lvl9pPr marL="4604415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48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9" y="333097"/>
            <a:ext cx="10692765" cy="1386153"/>
          </a:xfrm>
          <a:prstGeom prst="rect">
            <a:avLst/>
          </a:prstGeom>
        </p:spPr>
        <p:txBody>
          <a:bodyPr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9" y="1940614"/>
            <a:ext cx="10692765" cy="5488779"/>
          </a:xfrm>
          <a:prstGeom prst="rect">
            <a:avLst/>
          </a:prstGeom>
        </p:spPr>
        <p:txBody>
          <a:bodyPr vert="eaVert" lIns="115111" tIns="57553" rIns="115111" bIns="575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61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13616" y="333111"/>
            <a:ext cx="2673191" cy="7096329"/>
          </a:xfrm>
          <a:prstGeom prst="rect">
            <a:avLst/>
          </a:prstGeom>
        </p:spPr>
        <p:txBody>
          <a:bodyPr vert="eaVert" lIns="115111" tIns="57553" rIns="115111" bIns="5755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2" y="333111"/>
            <a:ext cx="7821560" cy="7096329"/>
          </a:xfrm>
          <a:prstGeom prst="rect">
            <a:avLst/>
          </a:prstGeom>
        </p:spPr>
        <p:txBody>
          <a:bodyPr vert="eaVert" lIns="115111" tIns="57553" rIns="115111" bIns="5755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920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94043" y="333062"/>
            <a:ext cx="10692765" cy="1386152"/>
          </a:xfrm>
          <a:prstGeom prst="rect">
            <a:avLst/>
          </a:prstGeom>
        </p:spPr>
        <p:txBody>
          <a:bodyPr vert="horz" lIns="115416" tIns="57708" rIns="115416" bIns="5770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3" y="1940614"/>
            <a:ext cx="10692765" cy="5488778"/>
          </a:xfrm>
          <a:prstGeom prst="rect">
            <a:avLst/>
          </a:prstGeom>
        </p:spPr>
        <p:txBody>
          <a:bodyPr vert="horz" lIns="115416" tIns="57708" rIns="115416" bIns="5770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94043" y="7708547"/>
            <a:ext cx="2772198" cy="442799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CCCCD-1E5E-45E9-8A9F-832AC3131B72}" type="datetimeFigureOut">
              <a:rPr lang="es-ES" smtClean="0"/>
              <a:t>29/08/2018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059291" y="7708547"/>
            <a:ext cx="3762269" cy="442799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514609" y="7708547"/>
            <a:ext cx="2772198" cy="442799"/>
          </a:xfrm>
          <a:prstGeom prst="rect">
            <a:avLst/>
          </a:prstGeom>
        </p:spPr>
        <p:txBody>
          <a:bodyPr vert="horz" lIns="115416" tIns="57708" rIns="115416" bIns="57708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128D4-15D3-48A3-ADA7-1BE2C72788C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88410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defTabSz="1154156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808" indent="-432808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7751" indent="-360674" algn="l" defTabSz="1154156" rtl="0" eaLnBrk="1" latinLnBrk="0" hangingPunct="1">
        <a:spcBef>
          <a:spcPct val="20000"/>
        </a:spcBef>
        <a:buFont typeface="Arial" panose="020B0604020202020204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2695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19772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96850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73928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51006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28084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905162" indent="-288539" algn="l" defTabSz="11541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7078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4156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31234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8311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5389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62467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39545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23" algn="l" defTabSz="115415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4043" y="7573798"/>
            <a:ext cx="2772198" cy="57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5111" tIns="57553" rIns="115111" bIns="57553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defTabSz="115110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28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5pPr>
      <a:lvl6pPr marL="575551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6pPr>
      <a:lvl7pPr marL="1151107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7pPr>
      <a:lvl8pPr marL="1726656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8pPr>
      <a:lvl9pPr marL="2302207" algn="ctr" rtl="0" fontAlgn="base">
        <a:spcBef>
          <a:spcPct val="0"/>
        </a:spcBef>
        <a:spcAft>
          <a:spcPct val="0"/>
        </a:spcAft>
        <a:defRPr sz="5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31667" indent="-431667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35274" indent="-359723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38889" indent="-28777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014431" indent="-287777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89985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65538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741084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316650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892195" indent="-28777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5551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1107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6656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2207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7772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3312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8858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04415" algn="l" defTabSz="115110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9.jpeg"/><Relationship Id="rId7" Type="http://schemas.openxmlformats.org/officeDocument/2006/relationships/image" Target="../media/image4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hicas en la Nieve [Autoguardado]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880850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139980" y="342032"/>
            <a:ext cx="3648317" cy="1127505"/>
          </a:xfrm>
          <a:prstGeom prst="rect">
            <a:avLst/>
          </a:prstGeom>
          <a:noFill/>
        </p:spPr>
        <p:txBody>
          <a:bodyPr wrap="square" rtlCol="0">
            <a:prstTxWarp prst="textWave4">
              <a:avLst/>
            </a:prstTxWarp>
            <a:spAutoFit/>
          </a:bodyPr>
          <a:lstStyle/>
          <a:p>
            <a:r>
              <a:rPr lang="es-ES" sz="5400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Rojo </a:t>
            </a:r>
            <a:endParaRPr lang="es-ES" sz="5400" b="1" dirty="0">
              <a:ln w="12700">
                <a:solidFill>
                  <a:schemeClr val="tx1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002206" y="1838758"/>
            <a:ext cx="1786091" cy="921501"/>
          </a:xfrm>
          <a:prstGeom prst="rect">
            <a:avLst/>
          </a:prstGeom>
          <a:noFill/>
        </p:spPr>
        <p:txBody>
          <a:bodyPr wrap="square" rtlCol="0">
            <a:prstTxWarp prst="textWave4">
              <a:avLst>
                <a:gd name="adj1" fmla="val 12500"/>
                <a:gd name="adj2" fmla="val 0"/>
              </a:avLst>
            </a:prstTxWarp>
            <a:spAutoFit/>
          </a:bodyPr>
          <a:lstStyle/>
          <a:p>
            <a:r>
              <a:rPr lang="es-ES" sz="5400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en</a:t>
            </a:r>
            <a:endParaRPr lang="es-ES" sz="5400" b="1" dirty="0">
              <a:ln w="12700">
                <a:solidFill>
                  <a:schemeClr val="tx1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04321" y="2261395"/>
            <a:ext cx="1468710" cy="1216833"/>
          </a:xfrm>
          <a:prstGeom prst="rect">
            <a:avLst/>
          </a:prstGeom>
          <a:noFill/>
        </p:spPr>
        <p:txBody>
          <a:bodyPr wrap="square" rtlCol="0">
            <a:prstTxWarp prst="textWave4">
              <a:avLst/>
            </a:prstTxWarp>
            <a:spAutoFit/>
          </a:bodyPr>
          <a:lstStyle/>
          <a:p>
            <a:r>
              <a:rPr lang="es-ES" sz="5400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  la</a:t>
            </a:r>
            <a:endParaRPr lang="es-ES" sz="5400" b="1" dirty="0">
              <a:ln w="12700">
                <a:solidFill>
                  <a:schemeClr val="tx1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439886" y="2625443"/>
            <a:ext cx="3384172" cy="1115419"/>
          </a:xfrm>
          <a:prstGeom prst="rect">
            <a:avLst/>
          </a:prstGeom>
          <a:noFill/>
        </p:spPr>
        <p:txBody>
          <a:bodyPr wrap="square" rtlCol="0">
            <a:prstTxWarp prst="textWave4">
              <a:avLst/>
            </a:prstTxWarp>
            <a:spAutoFit/>
          </a:bodyPr>
          <a:lstStyle/>
          <a:p>
            <a:r>
              <a:rPr lang="es-ES" sz="5400" b="1" dirty="0" smtClean="0">
                <a:ln w="12700">
                  <a:solidFill>
                    <a:schemeClr val="tx1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Nieve</a:t>
            </a:r>
            <a:endParaRPr lang="es-ES" sz="5400" b="1" dirty="0">
              <a:ln w="12700">
                <a:solidFill>
                  <a:schemeClr val="tx1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8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4866" y="7110784"/>
            <a:ext cx="2068887" cy="890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Resultado de imagen de ventana nieve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880850" cy="831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9828857" y="7509433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Diseño</a:t>
            </a:r>
          </a:p>
          <a:p>
            <a:r>
              <a:rPr lang="es-E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Helen</a:t>
            </a:r>
            <a:endParaRPr lang="es-ES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34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203">
        <p14:vortex dir="r"/>
        <p:sndAc>
          <p:stSnd loop="1">
            <p:snd r:embed="rId3" name="Chi Mai - Morricone.wav"/>
          </p:stSnd>
        </p:sndAc>
      </p:transition>
    </mc:Choice>
    <mc:Fallback>
      <p:transition spd="slow" advTm="16203">
        <p:fade/>
        <p:sndAc>
          <p:stSnd loop="1">
            <p:snd r:embed="rId3" name="Chi Mai -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0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leni\Desktop\ultimo escritorio\bellisima\1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1" descr="C:\Users\Eleni\Desktop\Chicas en la Nieve [Autoguardado]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31" y="-15776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C:\Users\Eleni\Desktop\ultimo escritorio\bellisima\0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4" y="0"/>
            <a:ext cx="12016557" cy="835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Ninsoar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126009"/>
            <a:ext cx="11865742" cy="818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03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3000">
        <p14:vortex dir="r"/>
      </p:transition>
    </mc:Choice>
    <mc:Fallback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leni\Desktop\ultimo escritorio\bellisima\0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16"/>
          <a:stretch/>
        </p:blipFill>
        <p:spPr bwMode="auto">
          <a:xfrm>
            <a:off x="-3175" y="23813"/>
            <a:ext cx="11884025" cy="829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7" descr="C:\Users\Eleni\Desktop\Chicas en la Nieve [Autoguardado]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18" y="-27980"/>
            <a:ext cx="11884868" cy="8344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4" y="-27980"/>
            <a:ext cx="5940426" cy="8344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18" y="40137"/>
            <a:ext cx="6088459" cy="82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97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785">
        <p14:vortex dir="r"/>
      </p:transition>
    </mc:Choice>
    <mc:Fallback>
      <p:transition spd="slow" advTm="137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hicas en la Nieve [Autoguardado]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Chicas en la Nieve [Autoguardado]\Diapositiva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118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024"/>
            <a:ext cx="5378773" cy="804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836" y="270024"/>
            <a:ext cx="5704633" cy="804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1557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918">
        <p14:vortex/>
      </p:transition>
    </mc:Choice>
    <mc:Fallback>
      <p:transition spd="slow" advTm="119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2.bp.blogspot.com/-AEgfThfTvWI/WFaSZ9HX3bI/AAAAAAAGigo/bosDLpBnck0-l8ADbzwStlEesAGussApQCLcB/s1600/Paisajes%2Bde%2Bnieve%2B%25282%25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7" y="14727"/>
            <a:ext cx="11857603" cy="8302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5" descr="C:\Users\Eleni\Desktop\Chicas en la Nieve [Autoguardado]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64" y="-10518"/>
            <a:ext cx="12133113" cy="830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Chicas en la Nieve [Autoguardado]\Diapositiv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64" y="-10518"/>
            <a:ext cx="12133114" cy="830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5530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000">
        <p14:vortex dir="d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Chicas en la Nieve [Autoguardado]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31" y="-15776"/>
            <a:ext cx="11877675" cy="833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30" y="-12700"/>
            <a:ext cx="11892780" cy="834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4" y="11757"/>
            <a:ext cx="5710563" cy="8319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402" y="0"/>
            <a:ext cx="6141342" cy="8319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8267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666">
        <p14:vortex dir="u"/>
      </p:transition>
    </mc:Choice>
    <mc:Fallback>
      <p:transition spd="slow" advTm="136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Resultado de imagen de imagenes cosas rojas en la nieve"/>
          <p:cNvSpPr>
            <a:spLocks noChangeAspect="1" noChangeArrowheads="1"/>
          </p:cNvSpPr>
          <p:nvPr/>
        </p:nvSpPr>
        <p:spPr bwMode="auto">
          <a:xfrm>
            <a:off x="155575" y="-1646238"/>
            <a:ext cx="5391150" cy="34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6" descr="Resultado de imagen de imagenes cosas rojas en la nieve"/>
          <p:cNvSpPr>
            <a:spLocks noChangeAspect="1" noChangeArrowheads="1"/>
          </p:cNvSpPr>
          <p:nvPr/>
        </p:nvSpPr>
        <p:spPr bwMode="auto">
          <a:xfrm>
            <a:off x="307975" y="-1493838"/>
            <a:ext cx="5391150" cy="34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130" name="Picture 10" descr="C:\Users\Eleni\Desktop\ultimo escritorio\bellisima\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26988"/>
            <a:ext cx="11877675" cy="837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Eleni\Desktop\ultimo escritorio\bellisima\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26988"/>
            <a:ext cx="11868150" cy="837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3" y="1"/>
            <a:ext cx="5718633" cy="833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402" y="0"/>
            <a:ext cx="6141342" cy="8319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1688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943">
        <p14:vortex/>
      </p:transition>
    </mc:Choice>
    <mc:Fallback>
      <p:transition spd="slow" advTm="139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leni\Desktop\ultimo escritorio\bellisima\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1"/>
            <a:ext cx="11868150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ultimo escritorio\bellisima\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23813"/>
            <a:ext cx="11855450" cy="829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3" y="1"/>
            <a:ext cx="5718633" cy="833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402" y="0"/>
            <a:ext cx="6141342" cy="8319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313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218">
        <p14:vortex/>
      </p:transition>
    </mc:Choice>
    <mc:Fallback>
      <p:transition spd="slow" advTm="162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Users\Eleni\Desktop\ultimo escritorio\bellisima\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3" y="0"/>
            <a:ext cx="11849100" cy="830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ultimo escritorio\bellisima\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097" y="0"/>
            <a:ext cx="11944350" cy="833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3" y="1"/>
            <a:ext cx="5718633" cy="833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402" y="126008"/>
            <a:ext cx="6141342" cy="8193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575" y="5022552"/>
            <a:ext cx="1444004" cy="2397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16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5479">
        <p14:vortex dir="u"/>
      </p:transition>
    </mc:Choice>
    <mc:Fallback>
      <p:transition spd="slow" advTm="254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Chicas en la Nieve [Autoguardado]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31" y="-15776"/>
            <a:ext cx="11877675" cy="842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Chicas en la Nieve [Autoguardado]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30" y="-15776"/>
            <a:ext cx="11924258" cy="842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3" y="1"/>
            <a:ext cx="5718633" cy="833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402" y="0"/>
            <a:ext cx="6141342" cy="8319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7780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772">
        <p14:vortex dir="d"/>
      </p:transition>
    </mc:Choice>
    <mc:Fallback>
      <p:transition spd="slow" advTm="177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880850" cy="833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6" descr="C:\Users\Eleni\Desktop\Chicas en la Nieve [Autoguardado]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77671" cy="8315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Ninsoare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11867917" cy="831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45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8966">
        <p14:vortex dir="u"/>
      </p:transition>
    </mc:Choice>
    <mc:Fallback>
      <p:transition spd="slow" advTm="289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imagenesparafondodepantallahd.com/wp-content/uploads/2016/08/fondos-de-pantalla-3d-con-movimiento-para-celula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2" y="0"/>
            <a:ext cx="11892731" cy="83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8" descr="C:\Users\Eleni\Desktop\Chicas en la Nieve [Autoguardado]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31" y="-15776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9" descr="C:\Users\Eleni\Desktop\Chicas en la Nieve [Autoguardado]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06" y="-41052"/>
            <a:ext cx="11914956" cy="851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2" descr="C:\Users\Eleni\Desktop\Chicas en la Nieve [Autoguardado]\Diapositiva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66" y="-41052"/>
            <a:ext cx="11877675" cy="851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98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7003">
        <p14:vortex/>
      </p:transition>
    </mc:Choice>
    <mc:Fallback>
      <p:transition spd="slow" advTm="270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1" descr="C:\Users\Eleni\Desktop\Chicas en la Nieve [Autoguardado]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74500" cy="834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0" descr="C:\Users\Eleni\Desktop\Chicas en la Nieve [Autoguardado]\Diapositiva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12005" cy="851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nieve nuev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95" y="-24533"/>
            <a:ext cx="5724401" cy="8537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 descr="nieve nuev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376" y="23813"/>
            <a:ext cx="6366123" cy="8338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038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145">
        <p14:vortex dir="d"/>
      </p:transition>
    </mc:Choice>
    <mc:Fallback>
      <p:transition spd="slow" advTm="201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11855450" cy="830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23813"/>
            <a:ext cx="11868150" cy="829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95" y="-24532"/>
            <a:ext cx="5724401" cy="8293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 descr="nieve nuev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376" y="23813"/>
            <a:ext cx="6366123" cy="8338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506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965">
        <p14:vortex dir="u"/>
      </p:transition>
    </mc:Choice>
    <mc:Fallback>
      <p:transition spd="slow" advTm="169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1" descr="C:\Users\Eleni\Desktop\Chicas en la Nieve [Autoguardado]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Chicas en la Nieve [Autoguardado]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31" y="-15776"/>
            <a:ext cx="11877675" cy="83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5" y="4763"/>
            <a:ext cx="12039600" cy="830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nieve nueva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318" y="40138"/>
            <a:ext cx="5940426" cy="8344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nieve nueva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28" y="40138"/>
            <a:ext cx="6088459" cy="82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231" y="6139670"/>
            <a:ext cx="1520600" cy="125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145" y="7397944"/>
            <a:ext cx="1924447" cy="82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30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33596">
        <p14:glitter/>
      </p:transition>
    </mc:Choice>
    <mc:Fallback>
      <p:transition spd="slow" advTm="335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40646"/>
            <a:ext cx="11880850" cy="27723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5101" tIns="57547" rIns="115101" bIns="57547" anchor="ctr"/>
          <a:lstStyle/>
          <a:p>
            <a:pPr defTabSz="115100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17851"/>
            <a:ext cx="11880850" cy="609907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5101" tIns="57547" rIns="115101" bIns="57547" anchor="ctr"/>
          <a:lstStyle/>
          <a:p>
            <a:pPr algn="ctr" defTabSz="115100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4187" y="1"/>
            <a:ext cx="6336453" cy="1894408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10256"/>
            <a:ext cx="11880850" cy="298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5101" tIns="57547" rIns="115101" bIns="57547">
            <a:spAutoFit/>
          </a:bodyPr>
          <a:lstStyle/>
          <a:p>
            <a:pPr algn="ctr" defTabSz="1151009" fontAlgn="base">
              <a:spcBef>
                <a:spcPct val="50000"/>
              </a:spcBef>
              <a:spcAft>
                <a:spcPct val="0"/>
              </a:spcAft>
            </a:pPr>
            <a:r>
              <a:rPr lang="es-ES" sz="76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1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6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6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6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85108" y="5729443"/>
            <a:ext cx="3465248" cy="206290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5101" tIns="57547" rIns="115101" bIns="57547">
            <a:spAutoFit/>
          </a:bodyPr>
          <a:lstStyle/>
          <a:p>
            <a:pPr algn="ctr" defTabSz="1151009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51009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26529" y="5082579"/>
            <a:ext cx="3069220" cy="286471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47377" y="5914255"/>
            <a:ext cx="1584113" cy="120133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604035"/>
            <a:ext cx="693050" cy="64687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250907"/>
            <a:ext cx="693050" cy="64687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897772"/>
            <a:ext cx="693050" cy="64687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544643"/>
            <a:ext cx="693050" cy="6468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3016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510">
        <p:fade/>
      </p:transition>
    </mc:Choice>
    <mc:Fallback>
      <p:transition spd="slow" advTm="115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1520</TotalTime>
  <Words>25</Words>
  <Application>Microsoft Office PowerPoint</Application>
  <PresentationFormat>Personalizado</PresentationFormat>
  <Paragraphs>10</Paragraphs>
  <Slides>16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Rojo en la nieve</dc:title>
  <dc:creator>HelenVC</dc:creator>
  <cp:lastModifiedBy>Usuario</cp:lastModifiedBy>
  <cp:revision>108</cp:revision>
  <dcterms:created xsi:type="dcterms:W3CDTF">2018-02-15T23:05:52Z</dcterms:created>
  <dcterms:modified xsi:type="dcterms:W3CDTF">2018-08-29T22:39:17Z</dcterms:modified>
</cp:coreProperties>
</file>