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60" r:id="rId2"/>
    <p:sldMasterId id="2147483672" r:id="rId3"/>
  </p:sldMasterIdLst>
  <p:notesMasterIdLst>
    <p:notesMasterId r:id="rId46"/>
  </p:notesMasterIdLst>
  <p:sldIdLst>
    <p:sldId id="288" r:id="rId4"/>
    <p:sldId id="290" r:id="rId5"/>
    <p:sldId id="351" r:id="rId6"/>
    <p:sldId id="321" r:id="rId7"/>
    <p:sldId id="356" r:id="rId8"/>
    <p:sldId id="335" r:id="rId9"/>
    <p:sldId id="353" r:id="rId10"/>
    <p:sldId id="295" r:id="rId11"/>
    <p:sldId id="329" r:id="rId12"/>
    <p:sldId id="306" r:id="rId13"/>
    <p:sldId id="292" r:id="rId14"/>
    <p:sldId id="333" r:id="rId15"/>
    <p:sldId id="337" r:id="rId16"/>
    <p:sldId id="338" r:id="rId17"/>
    <p:sldId id="348" r:id="rId18"/>
    <p:sldId id="296" r:id="rId19"/>
    <p:sldId id="305" r:id="rId20"/>
    <p:sldId id="323" r:id="rId21"/>
    <p:sldId id="325" r:id="rId22"/>
    <p:sldId id="324" r:id="rId23"/>
    <p:sldId id="307" r:id="rId24"/>
    <p:sldId id="354" r:id="rId25"/>
    <p:sldId id="308" r:id="rId26"/>
    <p:sldId id="312" r:id="rId27"/>
    <p:sldId id="314" r:id="rId28"/>
    <p:sldId id="339" r:id="rId29"/>
    <p:sldId id="355" r:id="rId30"/>
    <p:sldId id="311" r:id="rId31"/>
    <p:sldId id="343" r:id="rId32"/>
    <p:sldId id="340" r:id="rId33"/>
    <p:sldId id="345" r:id="rId34"/>
    <p:sldId id="301" r:id="rId35"/>
    <p:sldId id="347" r:id="rId36"/>
    <p:sldId id="299" r:id="rId37"/>
    <p:sldId id="310" r:id="rId38"/>
    <p:sldId id="336" r:id="rId39"/>
    <p:sldId id="346" r:id="rId40"/>
    <p:sldId id="298" r:id="rId41"/>
    <p:sldId id="326" r:id="rId42"/>
    <p:sldId id="309" r:id="rId43"/>
    <p:sldId id="291" r:id="rId44"/>
    <p:sldId id="268" r:id="rId45"/>
  </p:sldIdLst>
  <p:sldSz cx="9144000" cy="5143500" type="screen16x9"/>
  <p:notesSz cx="6858000" cy="9144000"/>
  <p:embeddedFontLst>
    <p:embeddedFont>
      <p:font typeface="Alibi" panose="00000400000000000000" pitchFamily="2" charset="-18"/>
      <p:regular r:id="rId47"/>
    </p:embeddedFont>
    <p:embeddedFont>
      <p:font typeface="Belwe Cn BT" panose="02060806050305020504" pitchFamily="18" charset="0"/>
      <p:regular r:id="rId48"/>
    </p:embeddedFont>
    <p:embeddedFont>
      <p:font typeface="Belwe Lt BT" panose="02060502050305020504" pitchFamily="18" charset="0"/>
      <p:regular r:id="rId49"/>
      <p:bold r:id="rId50"/>
    </p:embeddedFont>
    <p:embeddedFont>
      <p:font typeface="Calibri" panose="020F0502020204030204" pitchFamily="34" charset="0"/>
      <p:regular r:id="rId51"/>
      <p:bold r:id="rId52"/>
      <p:italic r:id="rId53"/>
      <p:boldItalic r:id="rId54"/>
    </p:embeddedFont>
    <p:embeddedFont>
      <p:font typeface="Castanet" pitchFamily="2" charset="0"/>
      <p:regular r:id="rId55"/>
    </p:embeddedFont>
    <p:embeddedFont>
      <p:font typeface="Courgette" panose="02000603070400060004" pitchFamily="2" charset="-18"/>
      <p:regular r:id="rId56"/>
    </p:embeddedFont>
    <p:embeddedFont>
      <p:font typeface="Kristen ITC" panose="03050502040202030202" pitchFamily="66" charset="0"/>
      <p:regular r:id="rId5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LyU0QoXh0xA6txTBT+Rrow==" hashData="tQJbrc3gXmo48N3o2B+piuDNX2OIVfhpB92lELy1h2yriDXvKwtgYwK8VHFamMk1/dQlMzsYH4cHzTbdigsDsg=="/>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576" autoAdjust="0"/>
    <p:restoredTop sz="94660"/>
  </p:normalViewPr>
  <p:slideViewPr>
    <p:cSldViewPr>
      <p:cViewPr varScale="1">
        <p:scale>
          <a:sx n="127" d="100"/>
          <a:sy n="127" d="100"/>
        </p:scale>
        <p:origin x="144" y="258"/>
      </p:cViewPr>
      <p:guideLst>
        <p:guide orient="horz" pos="1620"/>
        <p:guide pos="2880"/>
      </p:guideLst>
    </p:cSldViewPr>
  </p:slideViewPr>
  <p:notesTextViewPr>
    <p:cViewPr>
      <p:scale>
        <a:sx n="100" d="100"/>
        <a:sy n="100" d="100"/>
      </p:scale>
      <p:origin x="0" y="0"/>
    </p:cViewPr>
  </p:notesTextViewPr>
  <p:sorterViewPr>
    <p:cViewPr>
      <p:scale>
        <a:sx n="70" d="100"/>
        <a:sy n="7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font" Target="fonts/font1.fntdata"/><Relationship Id="rId50" Type="http://schemas.openxmlformats.org/officeDocument/2006/relationships/font" Target="fonts/font4.fntdata"/><Relationship Id="rId55" Type="http://schemas.openxmlformats.org/officeDocument/2006/relationships/font" Target="fonts/font9.fntdata"/><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font" Target="fonts/font7.fntdata"/><Relationship Id="rId58"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font" Target="fonts/font3.fntdata"/><Relationship Id="rId57" Type="http://schemas.openxmlformats.org/officeDocument/2006/relationships/font" Target="fonts/font11.fntdata"/><Relationship Id="rId61"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font" Target="fonts/font6.fntdata"/><Relationship Id="rId60"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font" Target="fonts/font2.fntdata"/><Relationship Id="rId56" Type="http://schemas.openxmlformats.org/officeDocument/2006/relationships/font" Target="fonts/font10.fntdata"/><Relationship Id="rId8" Type="http://schemas.openxmlformats.org/officeDocument/2006/relationships/slide" Target="slides/slide5.xml"/><Relationship Id="rId51" Type="http://schemas.openxmlformats.org/officeDocument/2006/relationships/font" Target="fonts/font5.fntdata"/><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notesMaster" Target="notesMasters/notesMaster1.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0A0110B-977A-496F-AFCC-BA0F91713D47}" type="datetimeFigureOut">
              <a:rPr lang="sk-SK" smtClean="0"/>
              <a:t>7. 3. 2020</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70D038-970F-455E-B629-5E8FDA881B5B}" type="slidenum">
              <a:rPr lang="sk-SK" smtClean="0"/>
              <a:t>‹#›</a:t>
            </a:fld>
            <a:endParaRPr lang="sk-SK"/>
          </a:p>
        </p:txBody>
      </p:sp>
    </p:spTree>
    <p:extLst>
      <p:ext uri="{BB962C8B-B14F-4D97-AF65-F5344CB8AC3E}">
        <p14:creationId xmlns:p14="http://schemas.microsoft.com/office/powerpoint/2010/main" val="41787112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2C8B48A0-18D4-4E71-8626-6542280074EC}" type="datetimeFigureOut">
              <a:rPr lang="en-US" smtClean="0"/>
              <a:pPr/>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0866B3-E609-46B8-AACD-581D55254F96}"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8B48A0-18D4-4E71-8626-6542280074EC}" type="datetimeFigureOut">
              <a:rPr lang="en-US" smtClean="0"/>
              <a:pPr/>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0866B3-E609-46B8-AACD-581D55254F9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C8B48A0-18D4-4E71-8626-6542280074EC}" type="datetimeFigureOut">
              <a:rPr lang="en-US" smtClean="0"/>
              <a:pPr/>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0866B3-E609-46B8-AACD-581D55254F96}"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8B48A0-18D4-4E71-8626-6542280074EC}" type="datetimeFigureOut">
              <a:rPr lang="en-US" smtClean="0"/>
              <a:pPr/>
              <a:t>3/7/2020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D0866B3-E609-46B8-AACD-581D55254F9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8B48A0-18D4-4E71-8626-6542280074EC}" type="datetimeFigureOut">
              <a:rPr lang="en-US" smtClean="0"/>
              <a:pPr/>
              <a:t>3/7/2020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D0866B3-E609-46B8-AACD-581D55254F9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8B48A0-18D4-4E71-8626-6542280074EC}" type="datetimeFigureOut">
              <a:rPr lang="en-US" smtClean="0"/>
              <a:pPr/>
              <a:t>3/7/2020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D0866B3-E609-46B8-AACD-581D55254F9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8B48A0-18D4-4E71-8626-6542280074EC}" type="datetimeFigureOut">
              <a:rPr lang="en-US" smtClean="0"/>
              <a:pPr/>
              <a:t>3/7/2020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D0866B3-E609-46B8-AACD-581D55254F9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C8B48A0-18D4-4E71-8626-6542280074EC}" type="datetimeFigureOut">
              <a:rPr lang="en-US" smtClean="0"/>
              <a:pPr/>
              <a:t>3/7/2020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D0866B3-E609-46B8-AACD-581D55254F96}"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C8B48A0-18D4-4E71-8626-6542280074EC}" type="datetimeFigureOut">
              <a:rPr lang="en-US" smtClean="0"/>
              <a:pPr/>
              <a:t>3/7/2020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D0866B3-E609-46B8-AACD-581D55254F96}"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8B48A0-18D4-4E71-8626-6542280074EC}" type="datetimeFigureOut">
              <a:rPr lang="en-US" smtClean="0"/>
              <a:pPr/>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0866B3-E609-46B8-AACD-581D55254F9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8B48A0-18D4-4E71-8626-6542280074EC}" type="datetimeFigureOut">
              <a:rPr lang="en-US" smtClean="0"/>
              <a:pPr/>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0866B3-E609-46B8-AACD-581D55254F96}"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1597819"/>
            <a:ext cx="7772400" cy="1102519"/>
          </a:xfrm>
        </p:spPr>
        <p:txBody>
          <a:bodyPr/>
          <a:lstStyle/>
          <a:p>
            <a:r>
              <a:rPr lang="sk-SK"/>
              <a:t>Upravte štýly predlohy textu</a:t>
            </a:r>
          </a:p>
        </p:txBody>
      </p:sp>
      <p:sp>
        <p:nvSpPr>
          <p:cNvPr id="3" name="Podnadpis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a:t>Upravte štýl predlohy podnadpisov</a:t>
            </a:r>
          </a:p>
        </p:txBody>
      </p:sp>
      <p:sp>
        <p:nvSpPr>
          <p:cNvPr id="4" name="Zástupný symbol dátumu 3"/>
          <p:cNvSpPr>
            <a:spLocks noGrp="1"/>
          </p:cNvSpPr>
          <p:nvPr>
            <p:ph type="dt" sz="half" idx="10"/>
          </p:nvPr>
        </p:nvSpPr>
        <p:spPr/>
        <p:txBody>
          <a:bodyPr/>
          <a:lstStyle/>
          <a:p>
            <a:fld id="{8152BA07-B3B0-4788-BD69-3152129A7D92}" type="datetimeFigureOut">
              <a:rPr lang="sk-SK" smtClean="0">
                <a:solidFill>
                  <a:prstClr val="black">
                    <a:tint val="75000"/>
                  </a:prstClr>
                </a:solidFill>
              </a:rPr>
              <a:pPr/>
              <a:t>7. 3. 2020</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2806991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obsahu 2"/>
          <p:cNvSpPr>
            <a:spLocks noGrp="1"/>
          </p:cNvSpPr>
          <p:nvPr>
            <p:ph idx="1"/>
          </p:nvPr>
        </p:nvSpPr>
        <p:spPr/>
        <p:txBody>
          <a:body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8152BA07-B3B0-4788-BD69-3152129A7D92}" type="datetimeFigureOut">
              <a:rPr lang="sk-SK" smtClean="0">
                <a:solidFill>
                  <a:prstClr val="black">
                    <a:tint val="75000"/>
                  </a:prstClr>
                </a:solidFill>
              </a:rPr>
              <a:pPr/>
              <a:t>7. 3. 2020</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1846837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3305176"/>
            <a:ext cx="7772400" cy="1021556"/>
          </a:xfrm>
        </p:spPr>
        <p:txBody>
          <a:bodyPr anchor="t"/>
          <a:lstStyle>
            <a:lvl1pPr algn="l">
              <a:defRPr sz="4000" b="1" cap="all"/>
            </a:lvl1pPr>
          </a:lstStyle>
          <a:p>
            <a:r>
              <a:rPr lang="sk-SK"/>
              <a:t>Upravte štýly predlohy textu</a:t>
            </a:r>
          </a:p>
        </p:txBody>
      </p:sp>
      <p:sp>
        <p:nvSpPr>
          <p:cNvPr id="3" name="Zástupný symbol textu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a:t>Upravte štýl predlohy textu.</a:t>
            </a:r>
          </a:p>
        </p:txBody>
      </p:sp>
      <p:sp>
        <p:nvSpPr>
          <p:cNvPr id="4" name="Zástupný symbol dátumu 3"/>
          <p:cNvSpPr>
            <a:spLocks noGrp="1"/>
          </p:cNvSpPr>
          <p:nvPr>
            <p:ph type="dt" sz="half" idx="10"/>
          </p:nvPr>
        </p:nvSpPr>
        <p:spPr/>
        <p:txBody>
          <a:bodyPr/>
          <a:lstStyle/>
          <a:p>
            <a:fld id="{8152BA07-B3B0-4788-BD69-3152129A7D92}" type="datetimeFigureOut">
              <a:rPr lang="sk-SK" smtClean="0">
                <a:solidFill>
                  <a:prstClr val="black">
                    <a:tint val="75000"/>
                  </a:prstClr>
                </a:solidFill>
              </a:rPr>
              <a:pPr/>
              <a:t>7. 3. 2020</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787714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obsahu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p:cNvSpPr>
            <a:spLocks noGrp="1"/>
          </p:cNvSpPr>
          <p:nvPr>
            <p:ph type="dt" sz="half" idx="10"/>
          </p:nvPr>
        </p:nvSpPr>
        <p:spPr/>
        <p:txBody>
          <a:bodyPr/>
          <a:lstStyle/>
          <a:p>
            <a:fld id="{8152BA07-B3B0-4788-BD69-3152129A7D92}" type="datetimeFigureOut">
              <a:rPr lang="sk-SK" smtClean="0">
                <a:solidFill>
                  <a:prstClr val="black">
                    <a:tint val="75000"/>
                  </a:prstClr>
                </a:solidFill>
              </a:rPr>
              <a:pPr/>
              <a:t>7. 3. 2020</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1922709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a:t>Upravte štýly predlohy textu</a:t>
            </a:r>
          </a:p>
        </p:txBody>
      </p:sp>
      <p:sp>
        <p:nvSpPr>
          <p:cNvPr id="3" name="Zástupný symbol textu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Upravte štýl predlohy textu.</a:t>
            </a:r>
          </a:p>
        </p:txBody>
      </p:sp>
      <p:sp>
        <p:nvSpPr>
          <p:cNvPr id="4" name="Zástupný symbol obsahu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Upravte štýl predlohy textu.</a:t>
            </a:r>
          </a:p>
        </p:txBody>
      </p:sp>
      <p:sp>
        <p:nvSpPr>
          <p:cNvPr id="6" name="Zástupný symbol obsahu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p:cNvSpPr>
            <a:spLocks noGrp="1"/>
          </p:cNvSpPr>
          <p:nvPr>
            <p:ph type="dt" sz="half" idx="10"/>
          </p:nvPr>
        </p:nvSpPr>
        <p:spPr/>
        <p:txBody>
          <a:bodyPr/>
          <a:lstStyle/>
          <a:p>
            <a:fld id="{8152BA07-B3B0-4788-BD69-3152129A7D92}" type="datetimeFigureOut">
              <a:rPr lang="sk-SK" smtClean="0">
                <a:solidFill>
                  <a:prstClr val="black">
                    <a:tint val="75000"/>
                  </a:prstClr>
                </a:solidFill>
              </a:rPr>
              <a:pPr/>
              <a:t>7. 3. 2020</a:t>
            </a:fld>
            <a:endParaRPr lang="sk-SK">
              <a:solidFill>
                <a:prstClr val="black">
                  <a:tint val="75000"/>
                </a:prstClr>
              </a:solidFill>
            </a:endParaRPr>
          </a:p>
        </p:txBody>
      </p:sp>
      <p:sp>
        <p:nvSpPr>
          <p:cNvPr id="8" name="Zástupný symbol päty 7"/>
          <p:cNvSpPr>
            <a:spLocks noGrp="1"/>
          </p:cNvSpPr>
          <p:nvPr>
            <p:ph type="ftr" sz="quarter" idx="11"/>
          </p:nvPr>
        </p:nvSpPr>
        <p:spPr/>
        <p:txBody>
          <a:bodyPr/>
          <a:lstStyle/>
          <a:p>
            <a:endParaRPr lang="sk-SK">
              <a:solidFill>
                <a:prstClr val="black">
                  <a:tint val="75000"/>
                </a:prstClr>
              </a:solidFill>
            </a:endParaRPr>
          </a:p>
        </p:txBody>
      </p:sp>
      <p:sp>
        <p:nvSpPr>
          <p:cNvPr id="9" name="Zástupný symbol čísla snímky 8"/>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5272793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dátumu 2"/>
          <p:cNvSpPr>
            <a:spLocks noGrp="1"/>
          </p:cNvSpPr>
          <p:nvPr>
            <p:ph type="dt" sz="half" idx="10"/>
          </p:nvPr>
        </p:nvSpPr>
        <p:spPr/>
        <p:txBody>
          <a:bodyPr/>
          <a:lstStyle/>
          <a:p>
            <a:fld id="{8152BA07-B3B0-4788-BD69-3152129A7D92}" type="datetimeFigureOut">
              <a:rPr lang="sk-SK" smtClean="0">
                <a:solidFill>
                  <a:prstClr val="black">
                    <a:tint val="75000"/>
                  </a:prstClr>
                </a:solidFill>
              </a:rPr>
              <a:pPr/>
              <a:t>7. 3. 2020</a:t>
            </a:fld>
            <a:endParaRPr lang="sk-SK">
              <a:solidFill>
                <a:prstClr val="black">
                  <a:tint val="75000"/>
                </a:prstClr>
              </a:solidFill>
            </a:endParaRPr>
          </a:p>
        </p:txBody>
      </p:sp>
      <p:sp>
        <p:nvSpPr>
          <p:cNvPr id="4" name="Zástupný symbol päty 3"/>
          <p:cNvSpPr>
            <a:spLocks noGrp="1"/>
          </p:cNvSpPr>
          <p:nvPr>
            <p:ph type="ftr" sz="quarter" idx="11"/>
          </p:nvPr>
        </p:nvSpPr>
        <p:spPr/>
        <p:txBody>
          <a:bodyPr/>
          <a:lstStyle/>
          <a:p>
            <a:endParaRPr lang="sk-SK">
              <a:solidFill>
                <a:prstClr val="black">
                  <a:tint val="75000"/>
                </a:prstClr>
              </a:solidFill>
            </a:endParaRPr>
          </a:p>
        </p:txBody>
      </p:sp>
      <p:sp>
        <p:nvSpPr>
          <p:cNvPr id="5" name="Zástupný symbol čísla snímky 4"/>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9004153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8152BA07-B3B0-4788-BD69-3152129A7D92}" type="datetimeFigureOut">
              <a:rPr lang="sk-SK" smtClean="0">
                <a:solidFill>
                  <a:prstClr val="black">
                    <a:tint val="75000"/>
                  </a:prstClr>
                </a:solidFill>
              </a:rPr>
              <a:pPr/>
              <a:t>7. 3. 2020</a:t>
            </a:fld>
            <a:endParaRPr lang="sk-SK">
              <a:solidFill>
                <a:prstClr val="black">
                  <a:tint val="75000"/>
                </a:prstClr>
              </a:solidFill>
            </a:endParaRPr>
          </a:p>
        </p:txBody>
      </p:sp>
      <p:sp>
        <p:nvSpPr>
          <p:cNvPr id="3" name="Zástupný symbol päty 2"/>
          <p:cNvSpPr>
            <a:spLocks noGrp="1"/>
          </p:cNvSpPr>
          <p:nvPr>
            <p:ph type="ftr" sz="quarter" idx="11"/>
          </p:nvPr>
        </p:nvSpPr>
        <p:spPr/>
        <p:txBody>
          <a:bodyPr/>
          <a:lstStyle/>
          <a:p>
            <a:endParaRPr lang="sk-SK">
              <a:solidFill>
                <a:prstClr val="black">
                  <a:tint val="75000"/>
                </a:prstClr>
              </a:solidFill>
            </a:endParaRPr>
          </a:p>
        </p:txBody>
      </p:sp>
      <p:sp>
        <p:nvSpPr>
          <p:cNvPr id="4" name="Zástupný symbol čísla snímky 3"/>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4776714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1" y="204787"/>
            <a:ext cx="3008313" cy="871538"/>
          </a:xfrm>
        </p:spPr>
        <p:txBody>
          <a:bodyPr anchor="b"/>
          <a:lstStyle>
            <a:lvl1pPr algn="l">
              <a:defRPr sz="2000" b="1"/>
            </a:lvl1pPr>
          </a:lstStyle>
          <a:p>
            <a:r>
              <a:rPr lang="sk-SK"/>
              <a:t>Upravte štýly predlohy textu</a:t>
            </a:r>
          </a:p>
        </p:txBody>
      </p:sp>
      <p:sp>
        <p:nvSpPr>
          <p:cNvPr id="3" name="Zástupný symbol obsahu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a:t>Upravte štýl predlohy textu.</a:t>
            </a:r>
          </a:p>
        </p:txBody>
      </p:sp>
      <p:sp>
        <p:nvSpPr>
          <p:cNvPr id="5" name="Zástupný symbol dátumu 4"/>
          <p:cNvSpPr>
            <a:spLocks noGrp="1"/>
          </p:cNvSpPr>
          <p:nvPr>
            <p:ph type="dt" sz="half" idx="10"/>
          </p:nvPr>
        </p:nvSpPr>
        <p:spPr/>
        <p:txBody>
          <a:bodyPr/>
          <a:lstStyle/>
          <a:p>
            <a:fld id="{8152BA07-B3B0-4788-BD69-3152129A7D92}" type="datetimeFigureOut">
              <a:rPr lang="sk-SK" smtClean="0">
                <a:solidFill>
                  <a:prstClr val="black">
                    <a:tint val="75000"/>
                  </a:prstClr>
                </a:solidFill>
              </a:rPr>
              <a:pPr/>
              <a:t>7. 3. 2020</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9759138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3600450"/>
            <a:ext cx="5486400" cy="425054"/>
          </a:xfrm>
        </p:spPr>
        <p:txBody>
          <a:bodyPr anchor="b"/>
          <a:lstStyle>
            <a:lvl1pPr algn="l">
              <a:defRPr sz="2000" b="1"/>
            </a:lvl1pPr>
          </a:lstStyle>
          <a:p>
            <a:r>
              <a:rPr lang="sk-SK"/>
              <a:t>Upravte štýly predlohy textu</a:t>
            </a:r>
          </a:p>
        </p:txBody>
      </p:sp>
      <p:sp>
        <p:nvSpPr>
          <p:cNvPr id="3" name="Zástupný symbol obrázka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a:t>Upravte štýl predlohy textu.</a:t>
            </a:r>
          </a:p>
        </p:txBody>
      </p:sp>
      <p:sp>
        <p:nvSpPr>
          <p:cNvPr id="5" name="Zástupný symbol dátumu 4"/>
          <p:cNvSpPr>
            <a:spLocks noGrp="1"/>
          </p:cNvSpPr>
          <p:nvPr>
            <p:ph type="dt" sz="half" idx="10"/>
          </p:nvPr>
        </p:nvSpPr>
        <p:spPr/>
        <p:txBody>
          <a:bodyPr/>
          <a:lstStyle/>
          <a:p>
            <a:fld id="{8152BA07-B3B0-4788-BD69-3152129A7D92}" type="datetimeFigureOut">
              <a:rPr lang="sk-SK" smtClean="0">
                <a:solidFill>
                  <a:prstClr val="black">
                    <a:tint val="75000"/>
                  </a:prstClr>
                </a:solidFill>
              </a:rPr>
              <a:pPr/>
              <a:t>7. 3. 2020</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626764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zvislého textu 2"/>
          <p:cNvSpPr>
            <a:spLocks noGrp="1"/>
          </p:cNvSpPr>
          <p:nvPr>
            <p:ph type="body" orient="vert" idx="1"/>
          </p:nvPr>
        </p:nvSpPr>
        <p:spPr/>
        <p:txBody>
          <a:bodyPr vert="eaVert"/>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8152BA07-B3B0-4788-BD69-3152129A7D92}" type="datetimeFigureOut">
              <a:rPr lang="sk-SK" smtClean="0">
                <a:solidFill>
                  <a:prstClr val="black">
                    <a:tint val="75000"/>
                  </a:prstClr>
                </a:solidFill>
              </a:rPr>
              <a:pPr/>
              <a:t>7. 3. 2020</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3396424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05979"/>
            <a:ext cx="2057400" cy="4388644"/>
          </a:xfrm>
        </p:spPr>
        <p:txBody>
          <a:bodyPr vert="eaVert"/>
          <a:lstStyle/>
          <a:p>
            <a:r>
              <a:rPr lang="sk-SK"/>
              <a:t>Upravte štýly predlohy textu</a:t>
            </a:r>
          </a:p>
        </p:txBody>
      </p:sp>
      <p:sp>
        <p:nvSpPr>
          <p:cNvPr id="3" name="Zástupný symbol zvislého textu 2"/>
          <p:cNvSpPr>
            <a:spLocks noGrp="1"/>
          </p:cNvSpPr>
          <p:nvPr>
            <p:ph type="body" orient="vert" idx="1"/>
          </p:nvPr>
        </p:nvSpPr>
        <p:spPr>
          <a:xfrm>
            <a:off x="457200" y="205979"/>
            <a:ext cx="6019800" cy="4388644"/>
          </a:xfrm>
        </p:spPr>
        <p:txBody>
          <a:bodyPr vert="eaVert"/>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8152BA07-B3B0-4788-BD69-3152129A7D92}" type="datetimeFigureOut">
              <a:rPr lang="sk-SK" smtClean="0">
                <a:solidFill>
                  <a:prstClr val="black">
                    <a:tint val="75000"/>
                  </a:prstClr>
                </a:solidFill>
              </a:rPr>
              <a:pPr/>
              <a:t>7. 3. 2020</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4050558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1" y="1597819"/>
            <a:ext cx="7772399" cy="1102519"/>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371602" y="2914653"/>
            <a:ext cx="6400800" cy="1314450"/>
          </a:xfrm>
          <a:prstGeom prst="rect">
            <a:avLst/>
          </a:prstGeom>
        </p:spPr>
        <p:txBody>
          <a:bodyPr lIns="100794" tIns="50397" rIns="100794" bIns="50397"/>
          <a:lstStyle>
            <a:lvl1pPr marL="0" indent="0" algn="ctr">
              <a:buNone/>
              <a:defRPr/>
            </a:lvl1pPr>
            <a:lvl2pPr marL="342913" indent="0" algn="ctr">
              <a:buNone/>
              <a:defRPr/>
            </a:lvl2pPr>
            <a:lvl3pPr marL="685828" indent="0" algn="ctr">
              <a:buNone/>
              <a:defRPr/>
            </a:lvl3pPr>
            <a:lvl4pPr marL="1028741" indent="0" algn="ctr">
              <a:buNone/>
              <a:defRPr/>
            </a:lvl4pPr>
            <a:lvl5pPr marL="1371654" indent="0" algn="ctr">
              <a:buNone/>
              <a:defRPr/>
            </a:lvl5pPr>
            <a:lvl6pPr marL="1714569" indent="0" algn="ctr">
              <a:buNone/>
              <a:defRPr/>
            </a:lvl6pPr>
            <a:lvl7pPr marL="2057482" indent="0" algn="ctr">
              <a:buNone/>
              <a:defRPr/>
            </a:lvl7pPr>
            <a:lvl8pPr marL="2400395" indent="0" algn="ctr">
              <a:buNone/>
              <a:defRPr/>
            </a:lvl8pPr>
            <a:lvl9pPr marL="2743309"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7. 3. 2020</a:t>
            </a:fld>
            <a:endParaRPr lang="es-ES" altLang="sk-SK"/>
          </a:p>
        </p:txBody>
      </p:sp>
    </p:spTree>
    <p:extLst>
      <p:ext uri="{BB962C8B-B14F-4D97-AF65-F5344CB8AC3E}">
        <p14:creationId xmlns:p14="http://schemas.microsoft.com/office/powerpoint/2010/main" val="41147668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457200" y="1200151"/>
            <a:ext cx="8229600" cy="3394472"/>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7. 3. 2020</a:t>
            </a:fld>
            <a:endParaRPr lang="es-ES" altLang="sk-SK"/>
          </a:p>
        </p:txBody>
      </p:sp>
    </p:spTree>
    <p:extLst>
      <p:ext uri="{BB962C8B-B14F-4D97-AF65-F5344CB8AC3E}">
        <p14:creationId xmlns:p14="http://schemas.microsoft.com/office/powerpoint/2010/main" val="113946035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5" y="3305178"/>
            <a:ext cx="7772399" cy="1021556"/>
          </a:xfrm>
          <a:prstGeom prst="rect">
            <a:avLst/>
          </a:prstGeom>
        </p:spPr>
        <p:txBody>
          <a:bodyPr lIns="100794" tIns="50397" rIns="100794" bIns="50397" anchor="t"/>
          <a:lstStyle>
            <a:lvl1pPr algn="l">
              <a:defRPr sz="2994" b="1" cap="all"/>
            </a:lvl1pPr>
          </a:lstStyle>
          <a:p>
            <a:r>
              <a:rPr lang="sk-SK"/>
              <a:t>Upravte štýly predlohy textu</a:t>
            </a:r>
          </a:p>
        </p:txBody>
      </p:sp>
      <p:sp>
        <p:nvSpPr>
          <p:cNvPr id="3" name="Zástupný symbol textu 2"/>
          <p:cNvSpPr>
            <a:spLocks noGrp="1"/>
          </p:cNvSpPr>
          <p:nvPr>
            <p:ph type="body" idx="1"/>
          </p:nvPr>
        </p:nvSpPr>
        <p:spPr>
          <a:xfrm>
            <a:off x="722315" y="2180036"/>
            <a:ext cx="7772399" cy="1125140"/>
          </a:xfrm>
          <a:prstGeom prst="rect">
            <a:avLst/>
          </a:prstGeom>
        </p:spPr>
        <p:txBody>
          <a:bodyPr lIns="100794" tIns="50397" rIns="100794" bIns="50397" anchor="b"/>
          <a:lstStyle>
            <a:lvl1pPr marL="0" indent="0">
              <a:buNone/>
              <a:defRPr sz="1497"/>
            </a:lvl1pPr>
            <a:lvl2pPr marL="342913" indent="0">
              <a:buNone/>
              <a:defRPr sz="1361"/>
            </a:lvl2pPr>
            <a:lvl3pPr marL="685828" indent="0">
              <a:buNone/>
              <a:defRPr sz="1225"/>
            </a:lvl3pPr>
            <a:lvl4pPr marL="1028741" indent="0">
              <a:buNone/>
              <a:defRPr sz="1021"/>
            </a:lvl4pPr>
            <a:lvl5pPr marL="1371654" indent="0">
              <a:buNone/>
              <a:defRPr sz="1021"/>
            </a:lvl5pPr>
            <a:lvl6pPr marL="1714569" indent="0">
              <a:buNone/>
              <a:defRPr sz="1021"/>
            </a:lvl6pPr>
            <a:lvl7pPr marL="2057482" indent="0">
              <a:buNone/>
              <a:defRPr sz="1021"/>
            </a:lvl7pPr>
            <a:lvl8pPr marL="2400395" indent="0">
              <a:buNone/>
              <a:defRPr sz="1021"/>
            </a:lvl8pPr>
            <a:lvl9pPr marL="2743309" indent="0">
              <a:buNone/>
              <a:defRPr sz="102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7. 3. 2020</a:t>
            </a:fld>
            <a:endParaRPr lang="es-ES" altLang="sk-SK"/>
          </a:p>
        </p:txBody>
      </p:sp>
    </p:spTree>
    <p:extLst>
      <p:ext uri="{BB962C8B-B14F-4D97-AF65-F5344CB8AC3E}">
        <p14:creationId xmlns:p14="http://schemas.microsoft.com/office/powerpoint/2010/main" val="246233994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457200" y="1200151"/>
            <a:ext cx="4038600" cy="3394472"/>
          </a:xfrm>
          <a:prstGeom prst="rect">
            <a:avLst/>
          </a:prstGeom>
        </p:spPr>
        <p:txBody>
          <a:bodyPr lIns="100794" tIns="50397" rIns="100794" bIns="50397"/>
          <a:lstStyle>
            <a:lvl1pPr>
              <a:defRPr sz="2109"/>
            </a:lvl1pPr>
            <a:lvl2pPr>
              <a:defRPr sz="1769"/>
            </a:lvl2pPr>
            <a:lvl3pPr>
              <a:defRPr sz="1497"/>
            </a:lvl3pPr>
            <a:lvl4pPr>
              <a:defRPr sz="1361"/>
            </a:lvl4pPr>
            <a:lvl5pPr>
              <a:defRPr sz="1361"/>
            </a:lvl5pPr>
            <a:lvl6pPr>
              <a:defRPr sz="1361"/>
            </a:lvl6pPr>
            <a:lvl7pPr>
              <a:defRPr sz="1361"/>
            </a:lvl7pPr>
            <a:lvl8pPr>
              <a:defRPr sz="1361"/>
            </a:lvl8pPr>
            <a:lvl9pPr>
              <a:defRPr sz="136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4648201" y="1200151"/>
            <a:ext cx="4038600" cy="3394472"/>
          </a:xfrm>
          <a:prstGeom prst="rect">
            <a:avLst/>
          </a:prstGeom>
        </p:spPr>
        <p:txBody>
          <a:bodyPr lIns="100794" tIns="50397" rIns="100794" bIns="50397"/>
          <a:lstStyle>
            <a:lvl1pPr>
              <a:defRPr sz="2109"/>
            </a:lvl1pPr>
            <a:lvl2pPr>
              <a:defRPr sz="1769"/>
            </a:lvl2pPr>
            <a:lvl3pPr>
              <a:defRPr sz="1497"/>
            </a:lvl3pPr>
            <a:lvl4pPr>
              <a:defRPr sz="1361"/>
            </a:lvl4pPr>
            <a:lvl5pPr>
              <a:defRPr sz="1361"/>
            </a:lvl5pPr>
            <a:lvl6pPr>
              <a:defRPr sz="1361"/>
            </a:lvl6pPr>
            <a:lvl7pPr>
              <a:defRPr sz="1361"/>
            </a:lvl7pPr>
            <a:lvl8pPr>
              <a:defRPr sz="1361"/>
            </a:lvl8pPr>
            <a:lvl9pPr>
              <a:defRPr sz="136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7. 3. 2020</a:t>
            </a:fld>
            <a:endParaRPr lang="es-ES" altLang="sk-SK"/>
          </a:p>
        </p:txBody>
      </p:sp>
    </p:spTree>
    <p:extLst>
      <p:ext uri="{BB962C8B-B14F-4D97-AF65-F5344CB8AC3E}">
        <p14:creationId xmlns:p14="http://schemas.microsoft.com/office/powerpoint/2010/main" val="130565461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457201" y="1151336"/>
            <a:ext cx="4040188" cy="479821"/>
          </a:xfrm>
          <a:prstGeom prst="rect">
            <a:avLst/>
          </a:prstGeom>
        </p:spPr>
        <p:txBody>
          <a:bodyPr lIns="100794" tIns="50397" rIns="100794" bIns="50397" anchor="b"/>
          <a:lstStyle>
            <a:lvl1pPr marL="0" indent="0">
              <a:buNone/>
              <a:defRPr sz="1769" b="1"/>
            </a:lvl1pPr>
            <a:lvl2pPr marL="342913" indent="0">
              <a:buNone/>
              <a:defRPr sz="1497" b="1"/>
            </a:lvl2pPr>
            <a:lvl3pPr marL="685828" indent="0">
              <a:buNone/>
              <a:defRPr sz="1361" b="1"/>
            </a:lvl3pPr>
            <a:lvl4pPr marL="1028741" indent="0">
              <a:buNone/>
              <a:defRPr sz="1225" b="1"/>
            </a:lvl4pPr>
            <a:lvl5pPr marL="1371654" indent="0">
              <a:buNone/>
              <a:defRPr sz="1225" b="1"/>
            </a:lvl5pPr>
            <a:lvl6pPr marL="1714569" indent="0">
              <a:buNone/>
              <a:defRPr sz="1225" b="1"/>
            </a:lvl6pPr>
            <a:lvl7pPr marL="2057482" indent="0">
              <a:buNone/>
              <a:defRPr sz="1225" b="1"/>
            </a:lvl7pPr>
            <a:lvl8pPr marL="2400395" indent="0">
              <a:buNone/>
              <a:defRPr sz="1225" b="1"/>
            </a:lvl8pPr>
            <a:lvl9pPr marL="2743309" indent="0">
              <a:buNone/>
              <a:defRPr sz="1225" b="1"/>
            </a:lvl9pPr>
          </a:lstStyle>
          <a:p>
            <a:pPr lvl="0"/>
            <a:r>
              <a:rPr lang="sk-SK"/>
              <a:t>Upravte štýl predlohy textu.</a:t>
            </a:r>
          </a:p>
        </p:txBody>
      </p:sp>
      <p:sp>
        <p:nvSpPr>
          <p:cNvPr id="4" name="Zástupný symbol obsahu 3"/>
          <p:cNvSpPr>
            <a:spLocks noGrp="1"/>
          </p:cNvSpPr>
          <p:nvPr>
            <p:ph sz="half" idx="2"/>
          </p:nvPr>
        </p:nvSpPr>
        <p:spPr>
          <a:xfrm>
            <a:off x="457201" y="1631159"/>
            <a:ext cx="4040188" cy="2963466"/>
          </a:xfrm>
          <a:prstGeom prst="rect">
            <a:avLst/>
          </a:prstGeom>
        </p:spPr>
        <p:txBody>
          <a:bodyPr lIns="100794" tIns="50397" rIns="100794" bIns="50397"/>
          <a:lstStyle>
            <a:lvl1pPr>
              <a:defRPr sz="1769"/>
            </a:lvl1pPr>
            <a:lvl2pPr>
              <a:defRPr sz="1497"/>
            </a:lvl2pPr>
            <a:lvl3pPr>
              <a:defRPr sz="1361"/>
            </a:lvl3pPr>
            <a:lvl4pPr>
              <a:defRPr sz="1225"/>
            </a:lvl4pPr>
            <a:lvl5pPr>
              <a:defRPr sz="1225"/>
            </a:lvl5pPr>
            <a:lvl6pPr>
              <a:defRPr sz="1225"/>
            </a:lvl6pPr>
            <a:lvl7pPr>
              <a:defRPr sz="1225"/>
            </a:lvl7pPr>
            <a:lvl8pPr>
              <a:defRPr sz="1225"/>
            </a:lvl8pPr>
            <a:lvl9pPr>
              <a:defRPr sz="122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4645027" y="1151336"/>
            <a:ext cx="4041775" cy="479821"/>
          </a:xfrm>
          <a:prstGeom prst="rect">
            <a:avLst/>
          </a:prstGeom>
        </p:spPr>
        <p:txBody>
          <a:bodyPr lIns="100794" tIns="50397" rIns="100794" bIns="50397" anchor="b"/>
          <a:lstStyle>
            <a:lvl1pPr marL="0" indent="0">
              <a:buNone/>
              <a:defRPr sz="1769" b="1"/>
            </a:lvl1pPr>
            <a:lvl2pPr marL="342913" indent="0">
              <a:buNone/>
              <a:defRPr sz="1497" b="1"/>
            </a:lvl2pPr>
            <a:lvl3pPr marL="685828" indent="0">
              <a:buNone/>
              <a:defRPr sz="1361" b="1"/>
            </a:lvl3pPr>
            <a:lvl4pPr marL="1028741" indent="0">
              <a:buNone/>
              <a:defRPr sz="1225" b="1"/>
            </a:lvl4pPr>
            <a:lvl5pPr marL="1371654" indent="0">
              <a:buNone/>
              <a:defRPr sz="1225" b="1"/>
            </a:lvl5pPr>
            <a:lvl6pPr marL="1714569" indent="0">
              <a:buNone/>
              <a:defRPr sz="1225" b="1"/>
            </a:lvl6pPr>
            <a:lvl7pPr marL="2057482" indent="0">
              <a:buNone/>
              <a:defRPr sz="1225" b="1"/>
            </a:lvl7pPr>
            <a:lvl8pPr marL="2400395" indent="0">
              <a:buNone/>
              <a:defRPr sz="1225" b="1"/>
            </a:lvl8pPr>
            <a:lvl9pPr marL="2743309" indent="0">
              <a:buNone/>
              <a:defRPr sz="1225" b="1"/>
            </a:lvl9pPr>
          </a:lstStyle>
          <a:p>
            <a:pPr lvl="0"/>
            <a:r>
              <a:rPr lang="sk-SK"/>
              <a:t>Upravte štýl predlohy textu.</a:t>
            </a:r>
          </a:p>
        </p:txBody>
      </p:sp>
      <p:sp>
        <p:nvSpPr>
          <p:cNvPr id="6" name="Zástupný symbol obsahu 5"/>
          <p:cNvSpPr>
            <a:spLocks noGrp="1"/>
          </p:cNvSpPr>
          <p:nvPr>
            <p:ph sz="quarter" idx="4"/>
          </p:nvPr>
        </p:nvSpPr>
        <p:spPr>
          <a:xfrm>
            <a:off x="4645027" y="1631159"/>
            <a:ext cx="4041775" cy="2963466"/>
          </a:xfrm>
          <a:prstGeom prst="rect">
            <a:avLst/>
          </a:prstGeom>
        </p:spPr>
        <p:txBody>
          <a:bodyPr lIns="100794" tIns="50397" rIns="100794" bIns="50397"/>
          <a:lstStyle>
            <a:lvl1pPr>
              <a:defRPr sz="1769"/>
            </a:lvl1pPr>
            <a:lvl2pPr>
              <a:defRPr sz="1497"/>
            </a:lvl2pPr>
            <a:lvl3pPr>
              <a:defRPr sz="1361"/>
            </a:lvl3pPr>
            <a:lvl4pPr>
              <a:defRPr sz="1225"/>
            </a:lvl4pPr>
            <a:lvl5pPr>
              <a:defRPr sz="1225"/>
            </a:lvl5pPr>
            <a:lvl6pPr>
              <a:defRPr sz="1225"/>
            </a:lvl6pPr>
            <a:lvl7pPr>
              <a:defRPr sz="1225"/>
            </a:lvl7pPr>
            <a:lvl8pPr>
              <a:defRPr sz="1225"/>
            </a:lvl8pPr>
            <a:lvl9pPr>
              <a:defRPr sz="122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7. 3. 2020</a:t>
            </a:fld>
            <a:endParaRPr lang="es-ES" altLang="sk-SK"/>
          </a:p>
        </p:txBody>
      </p:sp>
    </p:spTree>
    <p:extLst>
      <p:ext uri="{BB962C8B-B14F-4D97-AF65-F5344CB8AC3E}">
        <p14:creationId xmlns:p14="http://schemas.microsoft.com/office/powerpoint/2010/main" val="311303344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7. 3. 2020</a:t>
            </a:fld>
            <a:endParaRPr lang="es-ES" altLang="sk-SK"/>
          </a:p>
        </p:txBody>
      </p:sp>
    </p:spTree>
    <p:extLst>
      <p:ext uri="{BB962C8B-B14F-4D97-AF65-F5344CB8AC3E}">
        <p14:creationId xmlns:p14="http://schemas.microsoft.com/office/powerpoint/2010/main" val="58906466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7. 3. 2020</a:t>
            </a:fld>
            <a:endParaRPr lang="es-ES" altLang="sk-SK"/>
          </a:p>
        </p:txBody>
      </p:sp>
    </p:spTree>
    <p:extLst>
      <p:ext uri="{BB962C8B-B14F-4D97-AF65-F5344CB8AC3E}">
        <p14:creationId xmlns:p14="http://schemas.microsoft.com/office/powerpoint/2010/main" val="382762310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2" y="204790"/>
            <a:ext cx="3008313" cy="871538"/>
          </a:xfrm>
          <a:prstGeom prst="rect">
            <a:avLst/>
          </a:prstGeom>
        </p:spPr>
        <p:txBody>
          <a:bodyPr lIns="100794" tIns="50397" rIns="100794" bIns="50397" anchor="b"/>
          <a:lstStyle>
            <a:lvl1pPr algn="l">
              <a:defRPr sz="1497" b="1"/>
            </a:lvl1pPr>
          </a:lstStyle>
          <a:p>
            <a:r>
              <a:rPr lang="sk-SK"/>
              <a:t>Upravte štýly predlohy textu</a:t>
            </a:r>
          </a:p>
        </p:txBody>
      </p:sp>
      <p:sp>
        <p:nvSpPr>
          <p:cNvPr id="3" name="Zástupný symbol obsahu 2"/>
          <p:cNvSpPr>
            <a:spLocks noGrp="1"/>
          </p:cNvSpPr>
          <p:nvPr>
            <p:ph idx="1"/>
          </p:nvPr>
        </p:nvSpPr>
        <p:spPr>
          <a:xfrm>
            <a:off x="3575052" y="204790"/>
            <a:ext cx="5111750" cy="4389835"/>
          </a:xfrm>
          <a:prstGeom prst="rect">
            <a:avLst/>
          </a:prstGeom>
        </p:spPr>
        <p:txBody>
          <a:bodyPr lIns="100794" tIns="50397" rIns="100794" bIns="50397"/>
          <a:lstStyle>
            <a:lvl1pPr>
              <a:defRPr sz="2381"/>
            </a:lvl1pPr>
            <a:lvl2pPr>
              <a:defRPr sz="2109"/>
            </a:lvl2pPr>
            <a:lvl3pPr>
              <a:defRPr sz="1769"/>
            </a:lvl3pPr>
            <a:lvl4pPr>
              <a:defRPr sz="1497"/>
            </a:lvl4pPr>
            <a:lvl5pPr>
              <a:defRPr sz="1497"/>
            </a:lvl5pPr>
            <a:lvl6pPr>
              <a:defRPr sz="1497"/>
            </a:lvl6pPr>
            <a:lvl7pPr>
              <a:defRPr sz="1497"/>
            </a:lvl7pPr>
            <a:lvl8pPr>
              <a:defRPr sz="1497"/>
            </a:lvl8pPr>
            <a:lvl9pPr>
              <a:defRPr sz="1497"/>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457202" y="1076326"/>
            <a:ext cx="3008313" cy="3518297"/>
          </a:xfrm>
          <a:prstGeom prst="rect">
            <a:avLst/>
          </a:prstGeom>
        </p:spPr>
        <p:txBody>
          <a:bodyPr lIns="100794" tIns="50397" rIns="100794" bIns="50397"/>
          <a:lstStyle>
            <a:lvl1pPr marL="0" indent="0">
              <a:buNone/>
              <a:defRPr sz="1021"/>
            </a:lvl1pPr>
            <a:lvl2pPr marL="342913" indent="0">
              <a:buNone/>
              <a:defRPr sz="885"/>
            </a:lvl2pPr>
            <a:lvl3pPr marL="685828" indent="0">
              <a:buNone/>
              <a:defRPr sz="748"/>
            </a:lvl3pPr>
            <a:lvl4pPr marL="1028741" indent="0">
              <a:buNone/>
              <a:defRPr sz="680"/>
            </a:lvl4pPr>
            <a:lvl5pPr marL="1371654" indent="0">
              <a:buNone/>
              <a:defRPr sz="680"/>
            </a:lvl5pPr>
            <a:lvl6pPr marL="1714569" indent="0">
              <a:buNone/>
              <a:defRPr sz="680"/>
            </a:lvl6pPr>
            <a:lvl7pPr marL="2057482" indent="0">
              <a:buNone/>
              <a:defRPr sz="680"/>
            </a:lvl7pPr>
            <a:lvl8pPr marL="2400395" indent="0">
              <a:buNone/>
              <a:defRPr sz="680"/>
            </a:lvl8pPr>
            <a:lvl9pPr marL="2743309" indent="0">
              <a:buNone/>
              <a:defRPr sz="680"/>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7. 3. 2020</a:t>
            </a:fld>
            <a:endParaRPr lang="es-ES" altLang="sk-SK"/>
          </a:p>
        </p:txBody>
      </p:sp>
    </p:spTree>
    <p:extLst>
      <p:ext uri="{BB962C8B-B14F-4D97-AF65-F5344CB8AC3E}">
        <p14:creationId xmlns:p14="http://schemas.microsoft.com/office/powerpoint/2010/main" val="55032755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90" y="3600450"/>
            <a:ext cx="5486400" cy="425054"/>
          </a:xfrm>
          <a:prstGeom prst="rect">
            <a:avLst/>
          </a:prstGeom>
        </p:spPr>
        <p:txBody>
          <a:bodyPr lIns="100794" tIns="50397" rIns="100794" bIns="50397" anchor="b"/>
          <a:lstStyle>
            <a:lvl1pPr algn="l">
              <a:defRPr sz="1497" b="1"/>
            </a:lvl1pPr>
          </a:lstStyle>
          <a:p>
            <a:r>
              <a:rPr lang="sk-SK"/>
              <a:t>Upravte štýly predlohy textu</a:t>
            </a:r>
          </a:p>
        </p:txBody>
      </p:sp>
      <p:sp>
        <p:nvSpPr>
          <p:cNvPr id="3" name="Zástupný symbol obrázka 2"/>
          <p:cNvSpPr>
            <a:spLocks noGrp="1"/>
          </p:cNvSpPr>
          <p:nvPr>
            <p:ph type="pic" idx="1"/>
          </p:nvPr>
        </p:nvSpPr>
        <p:spPr>
          <a:xfrm>
            <a:off x="1792290" y="459584"/>
            <a:ext cx="5486400" cy="3086100"/>
          </a:xfrm>
          <a:prstGeom prst="rect">
            <a:avLst/>
          </a:prstGeom>
        </p:spPr>
        <p:txBody>
          <a:bodyPr lIns="100794" tIns="50397" rIns="100794" bIns="50397"/>
          <a:lstStyle>
            <a:lvl1pPr marL="0" indent="0">
              <a:buNone/>
              <a:defRPr sz="2381"/>
            </a:lvl1pPr>
            <a:lvl2pPr marL="342913" indent="0">
              <a:buNone/>
              <a:defRPr sz="2109"/>
            </a:lvl2pPr>
            <a:lvl3pPr marL="685828" indent="0">
              <a:buNone/>
              <a:defRPr sz="1769"/>
            </a:lvl3pPr>
            <a:lvl4pPr marL="1028741" indent="0">
              <a:buNone/>
              <a:defRPr sz="1497"/>
            </a:lvl4pPr>
            <a:lvl5pPr marL="1371654" indent="0">
              <a:buNone/>
              <a:defRPr sz="1497"/>
            </a:lvl5pPr>
            <a:lvl6pPr marL="1714569" indent="0">
              <a:buNone/>
              <a:defRPr sz="1497"/>
            </a:lvl6pPr>
            <a:lvl7pPr marL="2057482" indent="0">
              <a:buNone/>
              <a:defRPr sz="1497"/>
            </a:lvl7pPr>
            <a:lvl8pPr marL="2400395" indent="0">
              <a:buNone/>
              <a:defRPr sz="1497"/>
            </a:lvl8pPr>
            <a:lvl9pPr marL="2743309" indent="0">
              <a:buNone/>
              <a:defRPr sz="1497"/>
            </a:lvl9pPr>
          </a:lstStyle>
          <a:p>
            <a:pPr lvl="0"/>
            <a:endParaRPr lang="sk-SK" noProof="0"/>
          </a:p>
        </p:txBody>
      </p:sp>
      <p:sp>
        <p:nvSpPr>
          <p:cNvPr id="4" name="Zástupný symbol textu 3"/>
          <p:cNvSpPr>
            <a:spLocks noGrp="1"/>
          </p:cNvSpPr>
          <p:nvPr>
            <p:ph type="body" sz="half" idx="2"/>
          </p:nvPr>
        </p:nvSpPr>
        <p:spPr>
          <a:xfrm>
            <a:off x="1792290" y="4025506"/>
            <a:ext cx="5486400" cy="603646"/>
          </a:xfrm>
          <a:prstGeom prst="rect">
            <a:avLst/>
          </a:prstGeom>
        </p:spPr>
        <p:txBody>
          <a:bodyPr lIns="100794" tIns="50397" rIns="100794" bIns="50397"/>
          <a:lstStyle>
            <a:lvl1pPr marL="0" indent="0">
              <a:buNone/>
              <a:defRPr sz="1021"/>
            </a:lvl1pPr>
            <a:lvl2pPr marL="342913" indent="0">
              <a:buNone/>
              <a:defRPr sz="885"/>
            </a:lvl2pPr>
            <a:lvl3pPr marL="685828" indent="0">
              <a:buNone/>
              <a:defRPr sz="748"/>
            </a:lvl3pPr>
            <a:lvl4pPr marL="1028741" indent="0">
              <a:buNone/>
              <a:defRPr sz="680"/>
            </a:lvl4pPr>
            <a:lvl5pPr marL="1371654" indent="0">
              <a:buNone/>
              <a:defRPr sz="680"/>
            </a:lvl5pPr>
            <a:lvl6pPr marL="1714569" indent="0">
              <a:buNone/>
              <a:defRPr sz="680"/>
            </a:lvl6pPr>
            <a:lvl7pPr marL="2057482" indent="0">
              <a:buNone/>
              <a:defRPr sz="680"/>
            </a:lvl7pPr>
            <a:lvl8pPr marL="2400395" indent="0">
              <a:buNone/>
              <a:defRPr sz="680"/>
            </a:lvl8pPr>
            <a:lvl9pPr marL="2743309" indent="0">
              <a:buNone/>
              <a:defRPr sz="680"/>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7. 3. 2020</a:t>
            </a:fld>
            <a:endParaRPr lang="es-ES" altLang="sk-SK"/>
          </a:p>
        </p:txBody>
      </p:sp>
    </p:spTree>
    <p:extLst>
      <p:ext uri="{BB962C8B-B14F-4D97-AF65-F5344CB8AC3E}">
        <p14:creationId xmlns:p14="http://schemas.microsoft.com/office/powerpoint/2010/main" val="137315365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457200" y="1200151"/>
            <a:ext cx="8229600" cy="3394472"/>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7. 3. 2020</a:t>
            </a:fld>
            <a:endParaRPr lang="es-ES" altLang="sk-SK"/>
          </a:p>
        </p:txBody>
      </p:sp>
    </p:spTree>
    <p:extLst>
      <p:ext uri="{BB962C8B-B14F-4D97-AF65-F5344CB8AC3E}">
        <p14:creationId xmlns:p14="http://schemas.microsoft.com/office/powerpoint/2010/main" val="51075347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05981"/>
            <a:ext cx="2057400" cy="4388644"/>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457202" y="205981"/>
            <a:ext cx="6019799" cy="4388644"/>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7. 3. 2020</a:t>
            </a:fld>
            <a:endParaRPr lang="es-ES" altLang="sk-SK"/>
          </a:p>
        </p:txBody>
      </p:sp>
    </p:spTree>
    <p:extLst>
      <p:ext uri="{BB962C8B-B14F-4D97-AF65-F5344CB8AC3E}">
        <p14:creationId xmlns:p14="http://schemas.microsoft.com/office/powerpoint/2010/main" val="40148784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duotone>
              <a:schemeClr val="accent1">
                <a:shade val="45000"/>
                <a:satMod val="135000"/>
              </a:schemeClr>
              <a:prstClr val="white"/>
            </a:duotone>
          </a:blip>
          <a:srcRect/>
          <a:stretch>
            <a:fillRect t="-6000" b="-6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2C8B48A0-18D4-4E71-8626-6542280074EC}" type="datetimeFigureOut">
              <a:rPr lang="en-US" smtClean="0"/>
              <a:pPr/>
              <a:t>3/7/2020</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7D0866B3-E609-46B8-AACD-581D55254F96}"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duotone>
              <a:schemeClr val="accent1">
                <a:shade val="45000"/>
                <a:satMod val="135000"/>
              </a:schemeClr>
              <a:prstClr val="white"/>
            </a:duotone>
          </a:blip>
          <a:srcRect/>
          <a:stretch>
            <a:fillRect t="-6000" b="-6000"/>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sk-SK"/>
              <a:t>Upravte štýly predlohy textu</a:t>
            </a:r>
          </a:p>
        </p:txBody>
      </p:sp>
      <p:sp>
        <p:nvSpPr>
          <p:cNvPr id="3" name="Zástupný symbol textu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152BA07-B3B0-4788-BD69-3152129A7D92}" type="datetimeFigureOut">
              <a:rPr lang="sk-SK" smtClean="0">
                <a:solidFill>
                  <a:prstClr val="black">
                    <a:tint val="75000"/>
                  </a:prstClr>
                </a:solidFill>
              </a:rPr>
              <a:pPr/>
              <a:t>7. 3. 2020</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1446647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456482" y="4684455"/>
            <a:ext cx="2134080" cy="356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622178" eaLnBrk="1" hangingPunct="1">
              <a:lnSpc>
                <a:spcPct val="100000"/>
              </a:lnSpc>
              <a:buClrTx/>
              <a:buSzTx/>
              <a:buFontTx/>
              <a:buNone/>
              <a:defRPr sz="1021" u="none">
                <a:solidFill>
                  <a:srgbClr val="000000"/>
                </a:solidFill>
                <a:latin typeface="Arial" charset="0"/>
                <a:ea typeface="+mn-ea"/>
                <a:cs typeface="Arial" charset="0"/>
              </a:defRPr>
            </a:lvl1pPr>
          </a:lstStyle>
          <a:p>
            <a:pPr>
              <a:defRPr/>
            </a:pPr>
            <a:fld id="{14735D88-9579-4667-A696-FED41C5A8FBE}" type="datetime1">
              <a:rPr lang="sk-SK" altLang="sk-SK"/>
              <a:pPr>
                <a:defRPr/>
              </a:pPr>
              <a:t>7. 3. 2020</a:t>
            </a:fld>
            <a:endParaRPr lang="es-ES" altLang="sk-SK"/>
          </a:p>
        </p:txBody>
      </p:sp>
    </p:spTree>
    <p:extLst>
      <p:ext uri="{BB962C8B-B14F-4D97-AF65-F5344CB8AC3E}">
        <p14:creationId xmlns:p14="http://schemas.microsoft.com/office/powerpoint/2010/main" val="402463149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ctr" rtl="0" eaLnBrk="0" fontAlgn="base" hangingPunct="0">
        <a:spcBef>
          <a:spcPct val="0"/>
        </a:spcBef>
        <a:spcAft>
          <a:spcPct val="0"/>
        </a:spcAft>
        <a:defRPr sz="3334">
          <a:solidFill>
            <a:schemeClr val="tx2"/>
          </a:solidFill>
          <a:latin typeface="+mj-lt"/>
          <a:ea typeface="+mj-ea"/>
          <a:cs typeface="+mj-cs"/>
        </a:defRPr>
      </a:lvl1pPr>
      <a:lvl2pPr algn="ctr" rtl="0" eaLnBrk="0" fontAlgn="base" hangingPunct="0">
        <a:spcBef>
          <a:spcPct val="0"/>
        </a:spcBef>
        <a:spcAft>
          <a:spcPct val="0"/>
        </a:spcAft>
        <a:defRPr sz="3334">
          <a:solidFill>
            <a:schemeClr val="tx2"/>
          </a:solidFill>
          <a:latin typeface="Arial" charset="0"/>
          <a:cs typeface="Arial" charset="0"/>
        </a:defRPr>
      </a:lvl2pPr>
      <a:lvl3pPr algn="ctr" rtl="0" eaLnBrk="0" fontAlgn="base" hangingPunct="0">
        <a:spcBef>
          <a:spcPct val="0"/>
        </a:spcBef>
        <a:spcAft>
          <a:spcPct val="0"/>
        </a:spcAft>
        <a:defRPr sz="3334">
          <a:solidFill>
            <a:schemeClr val="tx2"/>
          </a:solidFill>
          <a:latin typeface="Arial" charset="0"/>
          <a:cs typeface="Arial" charset="0"/>
        </a:defRPr>
      </a:lvl3pPr>
      <a:lvl4pPr algn="ctr" rtl="0" eaLnBrk="0" fontAlgn="base" hangingPunct="0">
        <a:spcBef>
          <a:spcPct val="0"/>
        </a:spcBef>
        <a:spcAft>
          <a:spcPct val="0"/>
        </a:spcAft>
        <a:defRPr sz="3334">
          <a:solidFill>
            <a:schemeClr val="tx2"/>
          </a:solidFill>
          <a:latin typeface="Arial" charset="0"/>
          <a:cs typeface="Arial" charset="0"/>
        </a:defRPr>
      </a:lvl4pPr>
      <a:lvl5pPr algn="ctr" rtl="0" eaLnBrk="0" fontAlgn="base" hangingPunct="0">
        <a:spcBef>
          <a:spcPct val="0"/>
        </a:spcBef>
        <a:spcAft>
          <a:spcPct val="0"/>
        </a:spcAft>
        <a:defRPr sz="3334">
          <a:solidFill>
            <a:schemeClr val="tx2"/>
          </a:solidFill>
          <a:latin typeface="Arial" charset="0"/>
          <a:cs typeface="Arial" charset="0"/>
        </a:defRPr>
      </a:lvl5pPr>
      <a:lvl6pPr marL="342913" algn="ctr" rtl="0" fontAlgn="base">
        <a:spcBef>
          <a:spcPct val="0"/>
        </a:spcBef>
        <a:spcAft>
          <a:spcPct val="0"/>
        </a:spcAft>
        <a:defRPr sz="3334">
          <a:solidFill>
            <a:schemeClr val="tx2"/>
          </a:solidFill>
          <a:latin typeface="Arial" charset="0"/>
          <a:cs typeface="Arial" charset="0"/>
        </a:defRPr>
      </a:lvl6pPr>
      <a:lvl7pPr marL="685828" algn="ctr" rtl="0" fontAlgn="base">
        <a:spcBef>
          <a:spcPct val="0"/>
        </a:spcBef>
        <a:spcAft>
          <a:spcPct val="0"/>
        </a:spcAft>
        <a:defRPr sz="3334">
          <a:solidFill>
            <a:schemeClr val="tx2"/>
          </a:solidFill>
          <a:latin typeface="Arial" charset="0"/>
          <a:cs typeface="Arial" charset="0"/>
        </a:defRPr>
      </a:lvl7pPr>
      <a:lvl8pPr marL="1028741" algn="ctr" rtl="0" fontAlgn="base">
        <a:spcBef>
          <a:spcPct val="0"/>
        </a:spcBef>
        <a:spcAft>
          <a:spcPct val="0"/>
        </a:spcAft>
        <a:defRPr sz="3334">
          <a:solidFill>
            <a:schemeClr val="tx2"/>
          </a:solidFill>
          <a:latin typeface="Arial" charset="0"/>
          <a:cs typeface="Arial" charset="0"/>
        </a:defRPr>
      </a:lvl8pPr>
      <a:lvl9pPr marL="1371654" algn="ctr" rtl="0" fontAlgn="base">
        <a:spcBef>
          <a:spcPct val="0"/>
        </a:spcBef>
        <a:spcAft>
          <a:spcPct val="0"/>
        </a:spcAft>
        <a:defRPr sz="3334">
          <a:solidFill>
            <a:schemeClr val="tx2"/>
          </a:solidFill>
          <a:latin typeface="Arial" charset="0"/>
          <a:cs typeface="Arial" charset="0"/>
        </a:defRPr>
      </a:lvl9pPr>
    </p:titleStyle>
    <p:bodyStyle>
      <a:lvl1pPr marL="257080" indent="-257080" algn="l" rtl="0" eaLnBrk="0" fontAlgn="base" hangingPunct="0">
        <a:spcBef>
          <a:spcPct val="20000"/>
        </a:spcBef>
        <a:spcAft>
          <a:spcPct val="0"/>
        </a:spcAft>
        <a:buChar char="•"/>
        <a:defRPr sz="2381">
          <a:solidFill>
            <a:schemeClr val="tx1"/>
          </a:solidFill>
          <a:latin typeface="+mn-lt"/>
          <a:ea typeface="+mn-ea"/>
          <a:cs typeface="+mn-cs"/>
        </a:defRPr>
      </a:lvl1pPr>
      <a:lvl2pPr marL="556288" indent="-213874" algn="l" rtl="0" eaLnBrk="0" fontAlgn="base" hangingPunct="0">
        <a:spcBef>
          <a:spcPct val="20000"/>
        </a:spcBef>
        <a:spcAft>
          <a:spcPct val="0"/>
        </a:spcAft>
        <a:buChar char="–"/>
        <a:defRPr sz="2109">
          <a:solidFill>
            <a:schemeClr val="tx1"/>
          </a:solidFill>
          <a:latin typeface="+mn-lt"/>
          <a:cs typeface="+mn-cs"/>
        </a:defRPr>
      </a:lvl2pPr>
      <a:lvl3pPr marL="856576" indent="-170667" algn="l" rtl="0" eaLnBrk="0" fontAlgn="base" hangingPunct="0">
        <a:spcBef>
          <a:spcPct val="20000"/>
        </a:spcBef>
        <a:spcAft>
          <a:spcPct val="0"/>
        </a:spcAft>
        <a:buChar char="•"/>
        <a:defRPr sz="1769">
          <a:solidFill>
            <a:schemeClr val="tx1"/>
          </a:solidFill>
          <a:latin typeface="+mn-lt"/>
          <a:cs typeface="+mn-cs"/>
        </a:defRPr>
      </a:lvl3pPr>
      <a:lvl4pPr marL="1200070" indent="-170667" algn="l" rtl="0" eaLnBrk="0" fontAlgn="base" hangingPunct="0">
        <a:spcBef>
          <a:spcPct val="20000"/>
        </a:spcBef>
        <a:spcAft>
          <a:spcPct val="0"/>
        </a:spcAft>
        <a:buChar char="–"/>
        <a:defRPr sz="1497">
          <a:solidFill>
            <a:schemeClr val="tx1"/>
          </a:solidFill>
          <a:latin typeface="+mn-lt"/>
          <a:cs typeface="+mn-cs"/>
        </a:defRPr>
      </a:lvl4pPr>
      <a:lvl5pPr marL="1542484" indent="-170667" algn="l" rtl="0" eaLnBrk="0" fontAlgn="base" hangingPunct="0">
        <a:spcBef>
          <a:spcPct val="20000"/>
        </a:spcBef>
        <a:spcAft>
          <a:spcPct val="0"/>
        </a:spcAft>
        <a:buChar char="»"/>
        <a:defRPr sz="1497">
          <a:solidFill>
            <a:schemeClr val="tx1"/>
          </a:solidFill>
          <a:latin typeface="+mn-lt"/>
          <a:cs typeface="+mn-cs"/>
        </a:defRPr>
      </a:lvl5pPr>
      <a:lvl6pPr marL="1886025" indent="-171457" algn="l" rtl="0" fontAlgn="base">
        <a:spcBef>
          <a:spcPct val="20000"/>
        </a:spcBef>
        <a:spcAft>
          <a:spcPct val="0"/>
        </a:spcAft>
        <a:buChar char="»"/>
        <a:defRPr sz="1497">
          <a:solidFill>
            <a:schemeClr val="tx1"/>
          </a:solidFill>
          <a:latin typeface="+mn-lt"/>
          <a:cs typeface="+mn-cs"/>
        </a:defRPr>
      </a:lvl6pPr>
      <a:lvl7pPr marL="2228939" indent="-171457" algn="l" rtl="0" fontAlgn="base">
        <a:spcBef>
          <a:spcPct val="20000"/>
        </a:spcBef>
        <a:spcAft>
          <a:spcPct val="0"/>
        </a:spcAft>
        <a:buChar char="»"/>
        <a:defRPr sz="1497">
          <a:solidFill>
            <a:schemeClr val="tx1"/>
          </a:solidFill>
          <a:latin typeface="+mn-lt"/>
          <a:cs typeface="+mn-cs"/>
        </a:defRPr>
      </a:lvl7pPr>
      <a:lvl8pPr marL="2571853" indent="-171457" algn="l" rtl="0" fontAlgn="base">
        <a:spcBef>
          <a:spcPct val="20000"/>
        </a:spcBef>
        <a:spcAft>
          <a:spcPct val="0"/>
        </a:spcAft>
        <a:buChar char="»"/>
        <a:defRPr sz="1497">
          <a:solidFill>
            <a:schemeClr val="tx1"/>
          </a:solidFill>
          <a:latin typeface="+mn-lt"/>
          <a:cs typeface="+mn-cs"/>
        </a:defRPr>
      </a:lvl8pPr>
      <a:lvl9pPr marL="2914766" indent="-171457" algn="l" rtl="0" fontAlgn="base">
        <a:spcBef>
          <a:spcPct val="20000"/>
        </a:spcBef>
        <a:spcAft>
          <a:spcPct val="0"/>
        </a:spcAft>
        <a:buChar char="»"/>
        <a:defRPr sz="1497">
          <a:solidFill>
            <a:schemeClr val="tx1"/>
          </a:solidFill>
          <a:latin typeface="+mn-lt"/>
          <a:cs typeface="+mn-cs"/>
        </a:defRPr>
      </a:lvl9pPr>
    </p:bodyStyle>
    <p:otherStyle>
      <a:defPPr>
        <a:defRPr lang="sk-SK"/>
      </a:defPPr>
      <a:lvl1pPr marL="0" algn="l" defTabSz="685828" rtl="0" eaLnBrk="1" latinLnBrk="0" hangingPunct="1">
        <a:defRPr sz="1361" kern="1200">
          <a:solidFill>
            <a:schemeClr val="tx1"/>
          </a:solidFill>
          <a:latin typeface="+mn-lt"/>
          <a:ea typeface="+mn-ea"/>
          <a:cs typeface="+mn-cs"/>
        </a:defRPr>
      </a:lvl1pPr>
      <a:lvl2pPr marL="342913" algn="l" defTabSz="685828" rtl="0" eaLnBrk="1" latinLnBrk="0" hangingPunct="1">
        <a:defRPr sz="1361" kern="1200">
          <a:solidFill>
            <a:schemeClr val="tx1"/>
          </a:solidFill>
          <a:latin typeface="+mn-lt"/>
          <a:ea typeface="+mn-ea"/>
          <a:cs typeface="+mn-cs"/>
        </a:defRPr>
      </a:lvl2pPr>
      <a:lvl3pPr marL="685828" algn="l" defTabSz="685828" rtl="0" eaLnBrk="1" latinLnBrk="0" hangingPunct="1">
        <a:defRPr sz="1361" kern="1200">
          <a:solidFill>
            <a:schemeClr val="tx1"/>
          </a:solidFill>
          <a:latin typeface="+mn-lt"/>
          <a:ea typeface="+mn-ea"/>
          <a:cs typeface="+mn-cs"/>
        </a:defRPr>
      </a:lvl3pPr>
      <a:lvl4pPr marL="1028741" algn="l" defTabSz="685828" rtl="0" eaLnBrk="1" latinLnBrk="0" hangingPunct="1">
        <a:defRPr sz="1361" kern="1200">
          <a:solidFill>
            <a:schemeClr val="tx1"/>
          </a:solidFill>
          <a:latin typeface="+mn-lt"/>
          <a:ea typeface="+mn-ea"/>
          <a:cs typeface="+mn-cs"/>
        </a:defRPr>
      </a:lvl4pPr>
      <a:lvl5pPr marL="1371654" algn="l" defTabSz="685828" rtl="0" eaLnBrk="1" latinLnBrk="0" hangingPunct="1">
        <a:defRPr sz="1361" kern="1200">
          <a:solidFill>
            <a:schemeClr val="tx1"/>
          </a:solidFill>
          <a:latin typeface="+mn-lt"/>
          <a:ea typeface="+mn-ea"/>
          <a:cs typeface="+mn-cs"/>
        </a:defRPr>
      </a:lvl5pPr>
      <a:lvl6pPr marL="1714569" algn="l" defTabSz="685828" rtl="0" eaLnBrk="1" latinLnBrk="0" hangingPunct="1">
        <a:defRPr sz="1361" kern="1200">
          <a:solidFill>
            <a:schemeClr val="tx1"/>
          </a:solidFill>
          <a:latin typeface="+mn-lt"/>
          <a:ea typeface="+mn-ea"/>
          <a:cs typeface="+mn-cs"/>
        </a:defRPr>
      </a:lvl6pPr>
      <a:lvl7pPr marL="2057482" algn="l" defTabSz="685828" rtl="0" eaLnBrk="1" latinLnBrk="0" hangingPunct="1">
        <a:defRPr sz="1361" kern="1200">
          <a:solidFill>
            <a:schemeClr val="tx1"/>
          </a:solidFill>
          <a:latin typeface="+mn-lt"/>
          <a:ea typeface="+mn-ea"/>
          <a:cs typeface="+mn-cs"/>
        </a:defRPr>
      </a:lvl7pPr>
      <a:lvl8pPr marL="2400395" algn="l" defTabSz="685828" rtl="0" eaLnBrk="1" latinLnBrk="0" hangingPunct="1">
        <a:defRPr sz="1361" kern="1200">
          <a:solidFill>
            <a:schemeClr val="tx1"/>
          </a:solidFill>
          <a:latin typeface="+mn-lt"/>
          <a:ea typeface="+mn-ea"/>
          <a:cs typeface="+mn-cs"/>
        </a:defRPr>
      </a:lvl8pPr>
      <a:lvl9pPr marL="2743309" algn="l" defTabSz="685828" rtl="0" eaLnBrk="1" latinLnBrk="0" hangingPunct="1">
        <a:defRPr sz="136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7.xml"/><Relationship Id="rId4" Type="http://schemas.openxmlformats.org/officeDocument/2006/relationships/image" Target="../media/image7.jp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Layout" Target="../slideLayouts/slideLayout7.xml"/><Relationship Id="rId4" Type="http://schemas.openxmlformats.org/officeDocument/2006/relationships/image" Target="../media/image10.jp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g"/><Relationship Id="rId1" Type="http://schemas.openxmlformats.org/officeDocument/2006/relationships/slideLayout" Target="../slideLayouts/slideLayout7.xml"/><Relationship Id="rId4" Type="http://schemas.openxmlformats.org/officeDocument/2006/relationships/image" Target="../media/image19.jp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6.jpg"/><Relationship Id="rId1" Type="http://schemas.openxmlformats.org/officeDocument/2006/relationships/slideLayout" Target="../slideLayouts/slideLayout7.xml"/><Relationship Id="rId4" Type="http://schemas.openxmlformats.org/officeDocument/2006/relationships/image" Target="../media/image27.jp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2.jpg"/><Relationship Id="rId1" Type="http://schemas.openxmlformats.org/officeDocument/2006/relationships/slideLayout" Target="../slideLayouts/slideLayout7.xml"/><Relationship Id="rId4" Type="http://schemas.openxmlformats.org/officeDocument/2006/relationships/image" Target="../media/image33.jp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7.pn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42.xml.rels><?xml version="1.0" encoding="UTF-8" standalone="yes"?>
<Relationships xmlns="http://schemas.openxmlformats.org/package/2006/relationships"><Relationship Id="rId8" Type="http://schemas.openxmlformats.org/officeDocument/2006/relationships/image" Target="../media/image51.png"/><Relationship Id="rId13" Type="http://schemas.openxmlformats.org/officeDocument/2006/relationships/hyperlink" Target="https://vk.com/mispps" TargetMode="External"/><Relationship Id="rId3" Type="http://schemas.openxmlformats.org/officeDocument/2006/relationships/image" Target="../media/image48.png"/><Relationship Id="rId7" Type="http://schemas.openxmlformats.org/officeDocument/2006/relationships/hyperlink" Target="https://www.facebook.com/mispps" TargetMode="External"/><Relationship Id="rId12" Type="http://schemas.openxmlformats.org/officeDocument/2006/relationships/image" Target="../media/image53.png"/><Relationship Id="rId2" Type="http://schemas.openxmlformats.org/officeDocument/2006/relationships/hyperlink" Target="http://www.mispps.com/" TargetMode="External"/><Relationship Id="rId1" Type="http://schemas.openxmlformats.org/officeDocument/2006/relationships/slideLayout" Target="../slideLayouts/slideLayout23.xml"/><Relationship Id="rId6" Type="http://schemas.openxmlformats.org/officeDocument/2006/relationships/image" Target="../media/image50.png"/><Relationship Id="rId11" Type="http://schemas.openxmlformats.org/officeDocument/2006/relationships/hyperlink" Target="https://plus.google.com/+Mispps/" TargetMode="External"/><Relationship Id="rId5" Type="http://schemas.openxmlformats.org/officeDocument/2006/relationships/image" Target="../media/image49.png"/><Relationship Id="rId10" Type="http://schemas.openxmlformats.org/officeDocument/2006/relationships/image" Target="../media/image5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1"/>
          <p:cNvSpPr/>
          <p:nvPr/>
        </p:nvSpPr>
        <p:spPr>
          <a:xfrm>
            <a:off x="900545" y="1430239"/>
            <a:ext cx="2390398" cy="769441"/>
          </a:xfrm>
          <a:prstGeom prst="rect">
            <a:avLst/>
          </a:prstGeom>
          <a:noFill/>
        </p:spPr>
        <p:txBody>
          <a:bodyPr wrap="none" lIns="91440" tIns="45720" rIns="91440" bIns="45720">
            <a:spAutoFit/>
            <a:scene3d>
              <a:camera prst="orthographicFront"/>
              <a:lightRig rig="threePt" dir="t"/>
            </a:scene3d>
            <a:sp3d extrusionH="57150">
              <a:bevelT h="25400" prst="softRound"/>
            </a:sp3d>
          </a:bodyPr>
          <a:lstStyle/>
          <a:p>
            <a:pPr algn="ctr"/>
            <a:r>
              <a:rPr lang="sk-SK" sz="4400" b="1" cap="none" spc="300">
                <a:ln w="12700">
                  <a:solidFill>
                    <a:schemeClr val="tx1"/>
                  </a:solidFill>
                  <a:prstDash val="solid"/>
                </a:ln>
                <a:solidFill>
                  <a:schemeClr val="tx2">
                    <a:lumMod val="40000"/>
                    <a:lumOff val="60000"/>
                  </a:schemeClr>
                </a:solidFill>
                <a:effectLst>
                  <a:outerShdw blurRad="50800" dist="38100" dir="16200000" rotWithShape="0">
                    <a:prstClr val="black">
                      <a:alpha val="40000"/>
                    </a:prstClr>
                  </a:outerShdw>
                </a:effectLst>
                <a:latin typeface="Alibi" panose="00000400000000000000" pitchFamily="2" charset="-18"/>
              </a:rPr>
              <a:t>Beautiful</a:t>
            </a:r>
          </a:p>
        </p:txBody>
      </p:sp>
      <p:sp>
        <p:nvSpPr>
          <p:cNvPr id="4" name="Text 2"/>
          <p:cNvSpPr/>
          <p:nvPr/>
        </p:nvSpPr>
        <p:spPr>
          <a:xfrm>
            <a:off x="914400" y="2647950"/>
            <a:ext cx="7380547" cy="923330"/>
          </a:xfrm>
          <a:prstGeom prst="rect">
            <a:avLst/>
          </a:prstGeom>
          <a:noFill/>
        </p:spPr>
        <p:txBody>
          <a:bodyPr wrap="none" lIns="91440" tIns="45720" rIns="91440" bIns="45720">
            <a:spAutoFit/>
            <a:scene3d>
              <a:camera prst="orthographicFront"/>
              <a:lightRig rig="threePt" dir="t"/>
            </a:scene3d>
            <a:sp3d extrusionH="57150">
              <a:bevelT h="25400" prst="softRound"/>
            </a:sp3d>
          </a:bodyPr>
          <a:lstStyle/>
          <a:p>
            <a:pPr algn="ctr"/>
            <a:r>
              <a:rPr lang="sk-SK" sz="5400" b="1" u="sng" cap="none" spc="600">
                <a:ln w="12700">
                  <a:solidFill>
                    <a:schemeClr val="tx1"/>
                  </a:solidFill>
                  <a:prstDash val="solid"/>
                </a:ln>
                <a:solidFill>
                  <a:schemeClr val="tx2">
                    <a:lumMod val="40000"/>
                    <a:lumOff val="60000"/>
                  </a:schemeClr>
                </a:solidFill>
                <a:effectLst>
                  <a:outerShdw blurRad="50800" dist="38100" dir="16200000" rotWithShape="0">
                    <a:prstClr val="black">
                      <a:alpha val="40000"/>
                    </a:prstClr>
                  </a:outerShdw>
                </a:effectLst>
                <a:latin typeface="Alibi" panose="00000400000000000000" pitchFamily="2" charset="-18"/>
              </a:rPr>
              <a:t>MEANDERING RIVERS</a:t>
            </a:r>
          </a:p>
        </p:txBody>
      </p:sp>
      <p:sp>
        <p:nvSpPr>
          <p:cNvPr id="5" name="Text 3"/>
          <p:cNvSpPr/>
          <p:nvPr/>
        </p:nvSpPr>
        <p:spPr>
          <a:xfrm>
            <a:off x="5257800" y="4014355"/>
            <a:ext cx="2962671" cy="769441"/>
          </a:xfrm>
          <a:prstGeom prst="rect">
            <a:avLst/>
          </a:prstGeom>
          <a:noFill/>
        </p:spPr>
        <p:txBody>
          <a:bodyPr wrap="none" lIns="91440" tIns="45720" rIns="91440" bIns="45720">
            <a:spAutoFit/>
            <a:scene3d>
              <a:camera prst="orthographicFront"/>
              <a:lightRig rig="threePt" dir="t"/>
            </a:scene3d>
            <a:sp3d extrusionH="57150">
              <a:bevelT h="25400" prst="softRound"/>
            </a:sp3d>
          </a:bodyPr>
          <a:lstStyle/>
          <a:p>
            <a:pPr algn="ctr"/>
            <a:r>
              <a:rPr lang="sk-SK" sz="4400" b="1">
                <a:ln w="12700">
                  <a:solidFill>
                    <a:schemeClr val="tx1"/>
                  </a:solidFill>
                  <a:prstDash val="solid"/>
                </a:ln>
                <a:solidFill>
                  <a:schemeClr val="tx2">
                    <a:lumMod val="40000"/>
                    <a:lumOff val="60000"/>
                  </a:schemeClr>
                </a:solidFill>
                <a:effectLst>
                  <a:outerShdw blurRad="50800" dist="38100" dir="16200000" rotWithShape="0">
                    <a:prstClr val="black">
                      <a:alpha val="40000"/>
                    </a:prstClr>
                  </a:outerShdw>
                </a:effectLst>
                <a:latin typeface="Alibi" panose="00000400000000000000" pitchFamily="2" charset="-18"/>
              </a:rPr>
              <a:t>o</a:t>
            </a:r>
            <a:r>
              <a:rPr lang="sk-SK" sz="4400" b="1" cap="none">
                <a:ln w="12700">
                  <a:solidFill>
                    <a:schemeClr val="tx1"/>
                  </a:solidFill>
                  <a:prstDash val="solid"/>
                </a:ln>
                <a:solidFill>
                  <a:schemeClr val="tx2">
                    <a:lumMod val="40000"/>
                    <a:lumOff val="60000"/>
                  </a:schemeClr>
                </a:solidFill>
                <a:effectLst>
                  <a:outerShdw blurRad="50800" dist="38100" dir="16200000" rotWithShape="0">
                    <a:prstClr val="black">
                      <a:alpha val="40000"/>
                    </a:prstClr>
                  </a:outerShdw>
                </a:effectLst>
                <a:latin typeface="Alibi" panose="00000400000000000000" pitchFamily="2" charset="-18"/>
              </a:rPr>
              <a:t>f the World</a:t>
            </a:r>
          </a:p>
        </p:txBody>
      </p:sp>
      <p:pic>
        <p:nvPicPr>
          <p:cNvPr id="6" name="Rám">
            <a:extLst>
              <a:ext uri="{FF2B5EF4-FFF2-40B4-BE49-F238E27FC236}">
                <a16:creationId xmlns:a16="http://schemas.microsoft.com/office/drawing/2014/main" id="{64612E85-8317-434D-8B85-7B3763B0F26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Click="0" advTm="12000">
        <p:fade/>
        <p:sndAc>
          <p:stSnd loop="1">
            <p:snd r:embed="rId2" name="Tarahumara - Panflute.wav"/>
          </p:stSnd>
        </p:sndAc>
      </p:transition>
    </mc:Choice>
    <mc:Fallback xmlns="">
      <p:transition spd="slow" advClick="0" advTm="12000">
        <p:fade/>
        <p:sndAc>
          <p:stSnd loop="1">
            <p:snd r:embed="rId4" name="Tarahumara - Panflut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500"/>
                                  </p:iterate>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4501"/>
                            </p:stCondLst>
                            <p:childTnLst>
                              <p:par>
                                <p:cTn id="8" presetID="10" presetClass="entr" presetSubtype="0" fill="hold" grpId="0" nodeType="after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par>
                          <p:cTn id="11" fill="hold">
                            <p:stCondLst>
                              <p:cond delay="6501"/>
                            </p:stCondLst>
                            <p:childTnLst>
                              <p:par>
                                <p:cTn id="12" presetID="1" presetClass="entr" presetSubtype="0" fill="hold" grpId="0" nodeType="afterEffect">
                                  <p:stCondLst>
                                    <p:cond delay="0"/>
                                  </p:stCondLst>
                                  <p:iterate type="lt">
                                    <p:tmAbs val="500"/>
                                  </p:iterate>
                                  <p:childTnLst>
                                    <p:set>
                                      <p:cBhvr>
                                        <p:cTn id="13"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Kresba">
            <a:extLst>
              <a:ext uri="{FF2B5EF4-FFF2-40B4-BE49-F238E27FC236}">
                <a16:creationId xmlns:a16="http://schemas.microsoft.com/office/drawing/2014/main" id="{DD3D57E4-42A7-47D1-9F21-32923AA87D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200" y="57150"/>
            <a:ext cx="8991600" cy="5029200"/>
          </a:xfrm>
          <a:prstGeom prst="rect">
            <a:avLst/>
          </a:prstGeom>
        </p:spPr>
      </p:pic>
      <p:pic>
        <p:nvPicPr>
          <p:cNvPr id="11" name="Rám">
            <a:extLst>
              <a:ext uri="{FF2B5EF4-FFF2-40B4-BE49-F238E27FC236}">
                <a16:creationId xmlns:a16="http://schemas.microsoft.com/office/drawing/2014/main" id="{0C758DE7-C25B-4539-99A9-65766EF92A5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
            <a:ext cx="9144000" cy="5143499"/>
          </a:xfrm>
          <a:prstGeom prst="rect">
            <a:avLst/>
          </a:prstGeom>
        </p:spPr>
      </p:pic>
      <p:pic>
        <p:nvPicPr>
          <p:cNvPr id="12" name="Myš">
            <a:extLst>
              <a:ext uri="{FF2B5EF4-FFF2-40B4-BE49-F238E27FC236}">
                <a16:creationId xmlns:a16="http://schemas.microsoft.com/office/drawing/2014/main" id="{24BB0510-A372-4F0A-BCFB-D37A58CDB26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82000" y="4552951"/>
            <a:ext cx="420589" cy="341348"/>
          </a:xfrm>
          <a:prstGeom prst="rect">
            <a:avLst/>
          </a:prstGeom>
        </p:spPr>
      </p:pic>
    </p:spTree>
    <p:extLst>
      <p:ext uri="{BB962C8B-B14F-4D97-AF65-F5344CB8AC3E}">
        <p14:creationId xmlns:p14="http://schemas.microsoft.com/office/powerpoint/2010/main" val="70113951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2000"/>
                                  </p:stCondLst>
                                  <p:childTnLst>
                                    <p:set>
                                      <p:cBhvr>
                                        <p:cTn id="6" dur="1" fill="hold">
                                          <p:stCondLst>
                                            <p:cond delay="0"/>
                                          </p:stCondLst>
                                        </p:cTn>
                                        <p:tgtEl>
                                          <p:spTgt spid="12"/>
                                        </p:tgtEl>
                                        <p:attrNameLst>
                                          <p:attrName>style.visibility</p:attrName>
                                        </p:attrNameLst>
                                      </p:cBhvr>
                                      <p:to>
                                        <p:strVal val="visible"/>
                                      </p:to>
                                    </p:set>
                                    <p:anim calcmode="lin" valueType="num">
                                      <p:cBhvr>
                                        <p:cTn id="7" dur="1500" fill="hold"/>
                                        <p:tgtEl>
                                          <p:spTgt spid="12"/>
                                        </p:tgtEl>
                                        <p:attrNameLst>
                                          <p:attrName>ppt_w</p:attrName>
                                        </p:attrNameLst>
                                      </p:cBhvr>
                                      <p:tavLst>
                                        <p:tav tm="0">
                                          <p:val>
                                            <p:fltVal val="0"/>
                                          </p:val>
                                        </p:tav>
                                        <p:tav tm="100000">
                                          <p:val>
                                            <p:strVal val="#ppt_w"/>
                                          </p:val>
                                        </p:tav>
                                      </p:tavLst>
                                    </p:anim>
                                    <p:anim calcmode="lin" valueType="num">
                                      <p:cBhvr>
                                        <p:cTn id="8" dur="1500" fill="hold"/>
                                        <p:tgtEl>
                                          <p:spTgt spid="12"/>
                                        </p:tgtEl>
                                        <p:attrNameLst>
                                          <p:attrName>ppt_h</p:attrName>
                                        </p:attrNameLst>
                                      </p:cBhvr>
                                      <p:tavLst>
                                        <p:tav tm="0">
                                          <p:val>
                                            <p:fltVal val="0"/>
                                          </p:val>
                                        </p:tav>
                                        <p:tav tm="100000">
                                          <p:val>
                                            <p:strVal val="#ppt_h"/>
                                          </p:val>
                                        </p:tav>
                                      </p:tavLst>
                                    </p:anim>
                                    <p:animEffect transition="in" filter="fade">
                                      <p:cBhvr>
                                        <p:cTn id="9"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utori"/>
          <p:cNvSpPr txBox="1"/>
          <p:nvPr/>
        </p:nvSpPr>
        <p:spPr>
          <a:xfrm>
            <a:off x="2114550" y="4400550"/>
            <a:ext cx="4838700" cy="307777"/>
          </a:xfrm>
          <a:prstGeom prst="rect">
            <a:avLst/>
          </a:prstGeom>
          <a:noFill/>
        </p:spPr>
        <p:txBody>
          <a:bodyPr wrap="square" rtlCol="0">
            <a:spAutoFit/>
          </a:bodyPr>
          <a:lstStyle/>
          <a:p>
            <a:pPr algn="ctr"/>
            <a:r>
              <a:rPr lang="en-US" sz="1400" b="1" i="1">
                <a:solidFill>
                  <a:schemeClr val="accent1">
                    <a:lumMod val="75000"/>
                  </a:schemeClr>
                </a:solidFill>
                <a:latin typeface="Belwe Lt BT" panose="02060502050305020504" pitchFamily="18" charset="0"/>
              </a:rPr>
              <a:t>Compiled by </a:t>
            </a:r>
            <a:r>
              <a:rPr lang="sk-SK" sz="1400" b="1" i="1">
                <a:solidFill>
                  <a:schemeClr val="accent1">
                    <a:lumMod val="75000"/>
                  </a:schemeClr>
                </a:solidFill>
                <a:latin typeface="Belwe Lt BT" panose="02060502050305020504" pitchFamily="18" charset="0"/>
              </a:rPr>
              <a:t>-</a:t>
            </a:r>
            <a:r>
              <a:rPr lang="en-US" sz="1400" b="1" i="1">
                <a:solidFill>
                  <a:schemeClr val="accent1">
                    <a:lumMod val="75000"/>
                  </a:schemeClr>
                </a:solidFill>
                <a:latin typeface="Belwe Lt BT" panose="02060502050305020504" pitchFamily="18" charset="0"/>
              </a:rPr>
              <a:t> TONY CHACKO and STEVE R</a:t>
            </a:r>
            <a:r>
              <a:rPr lang="sk-SK" sz="1400" b="1" i="1">
                <a:solidFill>
                  <a:schemeClr val="accent1">
                    <a:lumMod val="75000"/>
                  </a:schemeClr>
                </a:solidFill>
                <a:latin typeface="Belwe Lt BT" panose="02060502050305020504" pitchFamily="18" charset="0"/>
              </a:rPr>
              <a:t>UMPLER</a:t>
            </a:r>
            <a:endParaRPr lang="en-US" sz="1400" b="1" i="1">
              <a:solidFill>
                <a:schemeClr val="accent1">
                  <a:lumMod val="75000"/>
                </a:schemeClr>
              </a:solidFill>
              <a:latin typeface="Belwe Lt BT" panose="02060502050305020504" pitchFamily="18" charset="0"/>
            </a:endParaRPr>
          </a:p>
        </p:txBody>
      </p:sp>
      <p:sp>
        <p:nvSpPr>
          <p:cNvPr id="7" name="Text"/>
          <p:cNvSpPr txBox="1"/>
          <p:nvPr/>
        </p:nvSpPr>
        <p:spPr>
          <a:xfrm>
            <a:off x="805384" y="590550"/>
            <a:ext cx="7543800" cy="3262432"/>
          </a:xfrm>
          <a:prstGeom prst="rect">
            <a:avLst/>
          </a:prstGeom>
          <a:noFill/>
        </p:spPr>
        <p:txBody>
          <a:bodyPr wrap="square" rtlCol="0">
            <a:spAutoFit/>
          </a:bodyPr>
          <a:lstStyle/>
          <a:p>
            <a:pPr algn="just"/>
            <a:r>
              <a:rPr lang="en-US" sz="2400" i="1">
                <a:ln>
                  <a:solidFill>
                    <a:schemeClr val="accent1"/>
                  </a:solidFill>
                </a:ln>
                <a:solidFill>
                  <a:schemeClr val="tx2">
                    <a:lumMod val="75000"/>
                  </a:schemeClr>
                </a:solidFill>
                <a:latin typeface="Belwe Cn BT" panose="02060806050305020504" pitchFamily="18" charset="0"/>
              </a:rPr>
              <a:t>I stand by the river and I know that it has been here yesterday and will be here tomorrow and that therefore, since I am part of its pattern today, I also belong to all its yesterdays and will be a part of all its tomorrows. This is a kind of earthly immortality, a kinship with rivers and hills and rocks, with all things and all creatures that have ever lived or ever will live or have their being on the earth. It is my assurance of an orderly continuity in the great design of the universe.</a:t>
            </a:r>
            <a:endParaRPr lang="sk-SK" sz="2400" i="1">
              <a:ln>
                <a:solidFill>
                  <a:schemeClr val="accent1"/>
                </a:solidFill>
              </a:ln>
              <a:solidFill>
                <a:schemeClr val="tx2">
                  <a:lumMod val="75000"/>
                </a:schemeClr>
              </a:solidFill>
              <a:latin typeface="Belwe Cn BT" panose="02060806050305020504" pitchFamily="18" charset="0"/>
            </a:endParaRPr>
          </a:p>
          <a:p>
            <a:pPr algn="ctr"/>
            <a:r>
              <a:rPr lang="sk-SK" sz="1400" i="1">
                <a:solidFill>
                  <a:schemeClr val="tx2">
                    <a:lumMod val="75000"/>
                  </a:schemeClr>
                </a:solidFill>
                <a:latin typeface="Belwe Cn BT" panose="02060806050305020504" pitchFamily="18" charset="0"/>
              </a:rPr>
              <a:t>                                                                                                                                                    </a:t>
            </a:r>
            <a:r>
              <a:rPr lang="en-US" sz="1400" i="1">
                <a:solidFill>
                  <a:schemeClr val="tx2">
                    <a:lumMod val="75000"/>
                  </a:schemeClr>
                </a:solidFill>
                <a:latin typeface="Belwe Cn BT" panose="02060806050305020504" pitchFamily="18" charset="0"/>
              </a:rPr>
              <a:t>(Virginia Eifert)</a:t>
            </a:r>
          </a:p>
        </p:txBody>
      </p:sp>
      <p:pic>
        <p:nvPicPr>
          <p:cNvPr id="9" name="Myš">
            <a:extLst>
              <a:ext uri="{FF2B5EF4-FFF2-40B4-BE49-F238E27FC236}">
                <a16:creationId xmlns:a16="http://schemas.microsoft.com/office/drawing/2014/main" id="{D2A60BED-0F97-4758-BEA1-B2123949D3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0" y="4552950"/>
            <a:ext cx="420589" cy="341348"/>
          </a:xfrm>
          <a:prstGeom prst="rect">
            <a:avLst/>
          </a:prstGeom>
        </p:spPr>
      </p:pic>
      <p:pic>
        <p:nvPicPr>
          <p:cNvPr id="6" name="Rám" hidden="1">
            <a:extLst>
              <a:ext uri="{FF2B5EF4-FFF2-40B4-BE49-F238E27FC236}">
                <a16:creationId xmlns:a16="http://schemas.microsoft.com/office/drawing/2014/main" id="{D6ABE9AD-76DE-4327-8E64-3F4DB1AB18C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259902597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100"/>
                                  </p:iterate>
                                  <p:childTnLst>
                                    <p:set>
                                      <p:cBhvr>
                                        <p:cTn id="6" dur="1" fill="hold">
                                          <p:stCondLst>
                                            <p:cond delay="0"/>
                                          </p:stCondLst>
                                        </p:cTn>
                                        <p:tgtEl>
                                          <p:spTgt spid="7"/>
                                        </p:tgtEl>
                                        <p:attrNameLst>
                                          <p:attrName>style.visibility</p:attrName>
                                        </p:attrNameLst>
                                      </p:cBhvr>
                                      <p:to>
                                        <p:strVal val="visible"/>
                                      </p:to>
                                    </p:set>
                                  </p:childTnLst>
                                </p:cTn>
                              </p:par>
                            </p:childTnLst>
                          </p:cTn>
                        </p:par>
                        <p:par>
                          <p:cTn id="7" fill="hold">
                            <p:stCondLst>
                              <p:cond delay="41801"/>
                            </p:stCondLst>
                            <p:childTnLst>
                              <p:par>
                                <p:cTn id="8" presetID="42" presetClass="entr" presetSubtype="0" fill="hold" grpId="0" nodeType="after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000"/>
                                        <p:tgtEl>
                                          <p:spTgt spid="8"/>
                                        </p:tgtEl>
                                      </p:cBhvr>
                                    </p:animEffect>
                                    <p:anim calcmode="lin" valueType="num">
                                      <p:cBhvr>
                                        <p:cTn id="11" dur="1000" fill="hold"/>
                                        <p:tgtEl>
                                          <p:spTgt spid="8"/>
                                        </p:tgtEl>
                                        <p:attrNameLst>
                                          <p:attrName>ppt_x</p:attrName>
                                        </p:attrNameLst>
                                      </p:cBhvr>
                                      <p:tavLst>
                                        <p:tav tm="0">
                                          <p:val>
                                            <p:strVal val="#ppt_x"/>
                                          </p:val>
                                        </p:tav>
                                        <p:tav tm="100000">
                                          <p:val>
                                            <p:strVal val="#ppt_x"/>
                                          </p:val>
                                        </p:tav>
                                      </p:tavLst>
                                    </p:anim>
                                    <p:anim calcmode="lin" valueType="num">
                                      <p:cBhvr>
                                        <p:cTn id="12" dur="1000" fill="hold"/>
                                        <p:tgtEl>
                                          <p:spTgt spid="8"/>
                                        </p:tgtEl>
                                        <p:attrNameLst>
                                          <p:attrName>ppt_y</p:attrName>
                                        </p:attrNameLst>
                                      </p:cBhvr>
                                      <p:tavLst>
                                        <p:tav tm="0">
                                          <p:val>
                                            <p:strVal val="#ppt_y+.1"/>
                                          </p:val>
                                        </p:tav>
                                        <p:tav tm="100000">
                                          <p:val>
                                            <p:strVal val="#ppt_y"/>
                                          </p:val>
                                        </p:tav>
                                      </p:tavLst>
                                    </p:anim>
                                  </p:childTnLst>
                                </p:cTn>
                              </p:par>
                              <p:par>
                                <p:cTn id="13" presetID="53" presetClass="entr" presetSubtype="16" fill="hold" nodeType="withEffect">
                                  <p:stCondLst>
                                    <p:cond delay="1000"/>
                                  </p:stCondLst>
                                  <p:childTnLst>
                                    <p:set>
                                      <p:cBhvr>
                                        <p:cTn id="14" dur="1" fill="hold">
                                          <p:stCondLst>
                                            <p:cond delay="0"/>
                                          </p:stCondLst>
                                        </p:cTn>
                                        <p:tgtEl>
                                          <p:spTgt spid="9"/>
                                        </p:tgtEl>
                                        <p:attrNameLst>
                                          <p:attrName>style.visibility</p:attrName>
                                        </p:attrNameLst>
                                      </p:cBhvr>
                                      <p:to>
                                        <p:strVal val="visible"/>
                                      </p:to>
                                    </p:set>
                                    <p:anim calcmode="lin" valueType="num">
                                      <p:cBhvr>
                                        <p:cTn id="15" dur="1000" fill="hold"/>
                                        <p:tgtEl>
                                          <p:spTgt spid="9"/>
                                        </p:tgtEl>
                                        <p:attrNameLst>
                                          <p:attrName>ppt_w</p:attrName>
                                        </p:attrNameLst>
                                      </p:cBhvr>
                                      <p:tavLst>
                                        <p:tav tm="0">
                                          <p:val>
                                            <p:fltVal val="0"/>
                                          </p:val>
                                        </p:tav>
                                        <p:tav tm="100000">
                                          <p:val>
                                            <p:strVal val="#ppt_w"/>
                                          </p:val>
                                        </p:tav>
                                      </p:tavLst>
                                    </p:anim>
                                    <p:anim calcmode="lin" valueType="num">
                                      <p:cBhvr>
                                        <p:cTn id="16" dur="1000" fill="hold"/>
                                        <p:tgtEl>
                                          <p:spTgt spid="9"/>
                                        </p:tgtEl>
                                        <p:attrNameLst>
                                          <p:attrName>ppt_h</p:attrName>
                                        </p:attrNameLst>
                                      </p:cBhvr>
                                      <p:tavLst>
                                        <p:tav tm="0">
                                          <p:val>
                                            <p:fltVal val="0"/>
                                          </p:val>
                                        </p:tav>
                                        <p:tav tm="100000">
                                          <p:val>
                                            <p:strVal val="#ppt_h"/>
                                          </p:val>
                                        </p:tav>
                                      </p:tavLst>
                                    </p:anim>
                                    <p:animEffect transition="in" filter="fade">
                                      <p:cBhvr>
                                        <p:cTn id="1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634"/>
            <a:ext cx="9144000" cy="5140234"/>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141059" y="222143"/>
            <a:ext cx="2861882"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Meandering river (Germany)</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2935944460"/>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1"/>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2817" y="-1"/>
            <a:ext cx="4457105" cy="5143500"/>
          </a:xfrm>
          <a:prstGeom prst="rect">
            <a:avLst/>
          </a:prstGeom>
          <a:noFill/>
        </p:spPr>
      </p:pic>
      <p:sp>
        <p:nvSpPr>
          <p:cNvPr id="2" name="Popis 1">
            <a:extLst>
              <a:ext uri="{FF2B5EF4-FFF2-40B4-BE49-F238E27FC236}">
                <a16:creationId xmlns:a16="http://schemas.microsoft.com/office/drawing/2014/main" id="{D5B6ADAA-E09B-411F-A0C1-03D732A19696}"/>
              </a:ext>
            </a:extLst>
          </p:cNvPr>
          <p:cNvSpPr/>
          <p:nvPr/>
        </p:nvSpPr>
        <p:spPr>
          <a:xfrm>
            <a:off x="649338" y="222143"/>
            <a:ext cx="3164067"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Momboyo River (D.R. of Kongo)</a:t>
            </a:r>
          </a:p>
        </p:txBody>
      </p:sp>
      <p:pic>
        <p:nvPicPr>
          <p:cNvPr id="4" name="Rám 1"/>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4462742" cy="5143499"/>
          </a:xfrm>
          <a:prstGeom prst="rect">
            <a:avLst/>
          </a:prstGeom>
        </p:spPr>
      </p:pic>
      <p:pic>
        <p:nvPicPr>
          <p:cNvPr id="5" name="Foto 2">
            <a:extLst>
              <a:ext uri="{FF2B5EF4-FFF2-40B4-BE49-F238E27FC236}">
                <a16:creationId xmlns:a16="http://schemas.microsoft.com/office/drawing/2014/main" id="{36BB3695-1CB7-439C-9BB3-D3495629DF8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p:blipFill>
        <p:spPr bwMode="auto">
          <a:xfrm>
            <a:off x="4683778" y="1"/>
            <a:ext cx="4457700" cy="5143500"/>
          </a:xfrm>
          <a:prstGeom prst="rect">
            <a:avLst/>
          </a:prstGeom>
          <a:noFill/>
        </p:spPr>
      </p:pic>
      <p:sp>
        <p:nvSpPr>
          <p:cNvPr id="7" name="Popis 2">
            <a:extLst>
              <a:ext uri="{FF2B5EF4-FFF2-40B4-BE49-F238E27FC236}">
                <a16:creationId xmlns:a16="http://schemas.microsoft.com/office/drawing/2014/main" id="{E2C95586-640B-4D0F-A35A-6A4A151E4DA6}"/>
              </a:ext>
            </a:extLst>
          </p:cNvPr>
          <p:cNvSpPr/>
          <p:nvPr/>
        </p:nvSpPr>
        <p:spPr>
          <a:xfrm>
            <a:off x="5532053" y="222143"/>
            <a:ext cx="2761152"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Okavango River (Botswana)</a:t>
            </a:r>
          </a:p>
        </p:txBody>
      </p:sp>
      <p:pic>
        <p:nvPicPr>
          <p:cNvPr id="6" name="Rám 2">
            <a:extLst>
              <a:ext uri="{FF2B5EF4-FFF2-40B4-BE49-F238E27FC236}">
                <a16:creationId xmlns:a16="http://schemas.microsoft.com/office/drawing/2014/main" id="{08D76D94-CCE0-4A15-B182-E9030FED170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681258" y="1"/>
            <a:ext cx="4462742" cy="5143499"/>
          </a:xfrm>
          <a:prstGeom prst="rect">
            <a:avLst/>
          </a:prstGeom>
        </p:spPr>
      </p:pic>
    </p:spTree>
    <p:extLst>
      <p:ext uri="{BB962C8B-B14F-4D97-AF65-F5344CB8AC3E}">
        <p14:creationId xmlns:p14="http://schemas.microsoft.com/office/powerpoint/2010/main" val="3231856596"/>
      </p:ext>
    </p:extLst>
  </p:cSld>
  <p:clrMapOvr>
    <a:masterClrMapping/>
  </p:clrMapOvr>
  <mc:AlternateContent xmlns:mc="http://schemas.openxmlformats.org/markup-compatibility/2006" xmlns:p14="http://schemas.microsoft.com/office/powerpoint/2010/main">
    <mc:Choice Requires="p14">
      <p:transition spd="slow" p14:dur="2500" advClick="0" advTm="7000">
        <p:blinds/>
      </p:transition>
    </mc:Choice>
    <mc:Fallback xmlns="">
      <p:transition spd="slow" advClick="0" advTm="7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left)">
                                      <p:cBhvr>
                                        <p:cTn id="10" dur="12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2940589" y="222143"/>
            <a:ext cx="3262822"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Rocky Mountain, Colorado (USA)</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1306257351"/>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1"/>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2335" y="42"/>
            <a:ext cx="4458071" cy="5143416"/>
          </a:xfrm>
          <a:prstGeom prst="rect">
            <a:avLst/>
          </a:prstGeom>
          <a:noFill/>
        </p:spPr>
      </p:pic>
      <p:sp>
        <p:nvSpPr>
          <p:cNvPr id="2" name="Popis 1">
            <a:extLst>
              <a:ext uri="{FF2B5EF4-FFF2-40B4-BE49-F238E27FC236}">
                <a16:creationId xmlns:a16="http://schemas.microsoft.com/office/drawing/2014/main" id="{D5B6ADAA-E09B-411F-A0C1-03D732A19696}"/>
              </a:ext>
            </a:extLst>
          </p:cNvPr>
          <p:cNvSpPr/>
          <p:nvPr/>
        </p:nvSpPr>
        <p:spPr>
          <a:xfrm>
            <a:off x="1181189" y="219167"/>
            <a:ext cx="2100364"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Amazon River (Peru)</a:t>
            </a:r>
          </a:p>
        </p:txBody>
      </p:sp>
      <p:pic>
        <p:nvPicPr>
          <p:cNvPr id="4" name="Rám 1"/>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4462742" cy="5143499"/>
          </a:xfrm>
          <a:prstGeom prst="rect">
            <a:avLst/>
          </a:prstGeom>
        </p:spPr>
      </p:pic>
      <p:pic>
        <p:nvPicPr>
          <p:cNvPr id="5" name="Foto 2">
            <a:extLst>
              <a:ext uri="{FF2B5EF4-FFF2-40B4-BE49-F238E27FC236}">
                <a16:creationId xmlns:a16="http://schemas.microsoft.com/office/drawing/2014/main" id="{36BB3695-1CB7-439C-9BB3-D3495629DF8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p:blipFill>
        <p:spPr bwMode="auto">
          <a:xfrm>
            <a:off x="4683539" y="867"/>
            <a:ext cx="4458180" cy="5141767"/>
          </a:xfrm>
          <a:prstGeom prst="rect">
            <a:avLst/>
          </a:prstGeom>
          <a:noFill/>
        </p:spPr>
      </p:pic>
      <p:sp>
        <p:nvSpPr>
          <p:cNvPr id="7" name="Popis 2">
            <a:extLst>
              <a:ext uri="{FF2B5EF4-FFF2-40B4-BE49-F238E27FC236}">
                <a16:creationId xmlns:a16="http://schemas.microsoft.com/office/drawing/2014/main" id="{E2C95586-640B-4D0F-A35A-6A4A151E4DA6}"/>
              </a:ext>
            </a:extLst>
          </p:cNvPr>
          <p:cNvSpPr/>
          <p:nvPr/>
        </p:nvSpPr>
        <p:spPr>
          <a:xfrm>
            <a:off x="5435274" y="222143"/>
            <a:ext cx="2954711"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Meandering river (Venezuela)</a:t>
            </a:r>
          </a:p>
        </p:txBody>
      </p:sp>
      <p:pic>
        <p:nvPicPr>
          <p:cNvPr id="6" name="Rám 2">
            <a:extLst>
              <a:ext uri="{FF2B5EF4-FFF2-40B4-BE49-F238E27FC236}">
                <a16:creationId xmlns:a16="http://schemas.microsoft.com/office/drawing/2014/main" id="{08D76D94-CCE0-4A15-B182-E9030FED170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681258" y="1"/>
            <a:ext cx="4462742" cy="5143499"/>
          </a:xfrm>
          <a:prstGeom prst="rect">
            <a:avLst/>
          </a:prstGeom>
        </p:spPr>
      </p:pic>
    </p:spTree>
    <p:extLst>
      <p:ext uri="{BB962C8B-B14F-4D97-AF65-F5344CB8AC3E}">
        <p14:creationId xmlns:p14="http://schemas.microsoft.com/office/powerpoint/2010/main" val="296512093"/>
      </p:ext>
    </p:extLst>
  </p:cSld>
  <p:clrMapOvr>
    <a:masterClrMapping/>
  </p:clrMapOvr>
  <mc:AlternateContent xmlns:mc="http://schemas.openxmlformats.org/markup-compatibility/2006" xmlns:p14="http://schemas.microsoft.com/office/powerpoint/2010/main">
    <mc:Choice Requires="p14">
      <p:transition spd="slow" p14:dur="1400" advClick="0" advTm="7000">
        <p:blinds/>
      </p:transition>
    </mc:Choice>
    <mc:Fallback xmlns="">
      <p:transition spd="slow" advClick="0" advTm="7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left)">
                                      <p:cBhvr>
                                        <p:cTn id="10" dur="12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521818" y="219167"/>
            <a:ext cx="2100364"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Amazon River (Peru)</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741988183"/>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214137" y="222143"/>
            <a:ext cx="2715726"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Noatak River, Alaska (USA)</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2862798197"/>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165747" y="222143"/>
            <a:ext cx="2812506"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Congo River (Central Africa)</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473586310"/>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233337" y="220655"/>
            <a:ext cx="2677326"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Alatna River, Alaska (USA)</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2336596310"/>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191424" y="222143"/>
            <a:ext cx="2761152"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Okavango River (Botswana)</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2299254399"/>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374668" y="220655"/>
            <a:ext cx="2394664"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Tambopata River (Peru)</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1939324398"/>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374668" y="220655"/>
            <a:ext cx="2394664"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Tambopata River (Peru)</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3731838795"/>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1"/>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2335" y="0"/>
            <a:ext cx="4458071" cy="5143500"/>
          </a:xfrm>
          <a:prstGeom prst="rect">
            <a:avLst/>
          </a:prstGeom>
          <a:noFill/>
        </p:spPr>
      </p:pic>
      <p:sp>
        <p:nvSpPr>
          <p:cNvPr id="2" name="Popis 1">
            <a:extLst>
              <a:ext uri="{FF2B5EF4-FFF2-40B4-BE49-F238E27FC236}">
                <a16:creationId xmlns:a16="http://schemas.microsoft.com/office/drawing/2014/main" id="{D5B6ADAA-E09B-411F-A0C1-03D732A19696}"/>
              </a:ext>
            </a:extLst>
          </p:cNvPr>
          <p:cNvSpPr/>
          <p:nvPr/>
        </p:nvSpPr>
        <p:spPr>
          <a:xfrm>
            <a:off x="1034039" y="220655"/>
            <a:ext cx="2394664"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Tambopata River (Peru)</a:t>
            </a:r>
          </a:p>
        </p:txBody>
      </p:sp>
      <p:pic>
        <p:nvPicPr>
          <p:cNvPr id="4" name="Rám 1"/>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4462742" cy="5143499"/>
          </a:xfrm>
          <a:prstGeom prst="rect">
            <a:avLst/>
          </a:prstGeom>
        </p:spPr>
      </p:pic>
      <p:pic>
        <p:nvPicPr>
          <p:cNvPr id="5" name="Foto 2">
            <a:extLst>
              <a:ext uri="{FF2B5EF4-FFF2-40B4-BE49-F238E27FC236}">
                <a16:creationId xmlns:a16="http://schemas.microsoft.com/office/drawing/2014/main" id="{36BB3695-1CB7-439C-9BB3-D3495629DF8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p:blipFill>
        <p:spPr bwMode="auto">
          <a:xfrm>
            <a:off x="4683538" y="1"/>
            <a:ext cx="4458180" cy="5143500"/>
          </a:xfrm>
          <a:prstGeom prst="rect">
            <a:avLst/>
          </a:prstGeom>
          <a:noFill/>
        </p:spPr>
      </p:pic>
      <p:sp>
        <p:nvSpPr>
          <p:cNvPr id="7" name="Popis 2">
            <a:extLst>
              <a:ext uri="{FF2B5EF4-FFF2-40B4-BE49-F238E27FC236}">
                <a16:creationId xmlns:a16="http://schemas.microsoft.com/office/drawing/2014/main" id="{E2C95586-640B-4D0F-A35A-6A4A151E4DA6}"/>
              </a:ext>
            </a:extLst>
          </p:cNvPr>
          <p:cNvSpPr/>
          <p:nvPr/>
        </p:nvSpPr>
        <p:spPr>
          <a:xfrm>
            <a:off x="5622735" y="220655"/>
            <a:ext cx="2579788"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Temburong River (Brunei)</a:t>
            </a:r>
          </a:p>
        </p:txBody>
      </p:sp>
      <p:pic>
        <p:nvPicPr>
          <p:cNvPr id="6" name="Rám 2">
            <a:extLst>
              <a:ext uri="{FF2B5EF4-FFF2-40B4-BE49-F238E27FC236}">
                <a16:creationId xmlns:a16="http://schemas.microsoft.com/office/drawing/2014/main" id="{08D76D94-CCE0-4A15-B182-E9030FED170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681258" y="1"/>
            <a:ext cx="4462742" cy="5143499"/>
          </a:xfrm>
          <a:prstGeom prst="rect">
            <a:avLst/>
          </a:prstGeom>
        </p:spPr>
      </p:pic>
    </p:spTree>
    <p:extLst>
      <p:ext uri="{BB962C8B-B14F-4D97-AF65-F5344CB8AC3E}">
        <p14:creationId xmlns:p14="http://schemas.microsoft.com/office/powerpoint/2010/main" val="2386165256"/>
      </p:ext>
    </p:extLst>
  </p:cSld>
  <p:clrMapOvr>
    <a:masterClrMapping/>
  </p:clrMapOvr>
  <mc:AlternateContent xmlns:mc="http://schemas.openxmlformats.org/markup-compatibility/2006" xmlns:p14="http://schemas.microsoft.com/office/powerpoint/2010/main">
    <mc:Choice Requires="p14">
      <p:transition spd="slow" p14:dur="1400" advClick="0" advTm="7000">
        <p:blinds/>
      </p:transition>
    </mc:Choice>
    <mc:Fallback xmlns="">
      <p:transition spd="slow" advClick="0" advTm="7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left)">
                                      <p:cBhvr>
                                        <p:cTn id="10" dur="12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521818" y="219167"/>
            <a:ext cx="2100364"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Amazon River (Peru)</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985528459"/>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084770" y="222143"/>
            <a:ext cx="2974460"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Colorado River, Arizona (USA)</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1756811837"/>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2118"/>
            <a:ext cx="9144000" cy="5139266"/>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271158" y="220655"/>
            <a:ext cx="2601684"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Meandering river (Island)</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192850736"/>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2455664" y="223631"/>
            <a:ext cx="4232673"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Meandering river, Novaya Zemlya (Russia)</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4126878752"/>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562"/>
            <a:ext cx="9144000" cy="5140377"/>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177598" y="222143"/>
            <a:ext cx="2788805"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Meandering river (Vietnam)</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2205396213"/>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165747" y="222143"/>
            <a:ext cx="2812506"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Congo River (Central Africa)</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2563156615"/>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1"/>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2335" y="949"/>
            <a:ext cx="4458071" cy="5141601"/>
          </a:xfrm>
          <a:prstGeom prst="rect">
            <a:avLst/>
          </a:prstGeom>
          <a:noFill/>
        </p:spPr>
      </p:pic>
      <p:sp>
        <p:nvSpPr>
          <p:cNvPr id="2" name="Popis 1">
            <a:extLst>
              <a:ext uri="{FF2B5EF4-FFF2-40B4-BE49-F238E27FC236}">
                <a16:creationId xmlns:a16="http://schemas.microsoft.com/office/drawing/2014/main" id="{D5B6ADAA-E09B-411F-A0C1-03D732A19696}"/>
              </a:ext>
            </a:extLst>
          </p:cNvPr>
          <p:cNvSpPr/>
          <p:nvPr/>
        </p:nvSpPr>
        <p:spPr>
          <a:xfrm>
            <a:off x="778705" y="222143"/>
            <a:ext cx="2905333"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North Platte, Nebraska (USA)</a:t>
            </a:r>
          </a:p>
        </p:txBody>
      </p:sp>
      <p:pic>
        <p:nvPicPr>
          <p:cNvPr id="4" name="Rám 1"/>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4462742" cy="5143499"/>
          </a:xfrm>
          <a:prstGeom prst="rect">
            <a:avLst/>
          </a:prstGeom>
        </p:spPr>
      </p:pic>
      <p:pic>
        <p:nvPicPr>
          <p:cNvPr id="5" name="Foto 2">
            <a:extLst>
              <a:ext uri="{FF2B5EF4-FFF2-40B4-BE49-F238E27FC236}">
                <a16:creationId xmlns:a16="http://schemas.microsoft.com/office/drawing/2014/main" id="{36BB3695-1CB7-439C-9BB3-D3495629DF8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p:blipFill>
        <p:spPr bwMode="auto">
          <a:xfrm>
            <a:off x="4683538" y="647"/>
            <a:ext cx="4458180" cy="5142207"/>
          </a:xfrm>
          <a:prstGeom prst="rect">
            <a:avLst/>
          </a:prstGeom>
          <a:noFill/>
        </p:spPr>
      </p:pic>
      <p:sp>
        <p:nvSpPr>
          <p:cNvPr id="7" name="Popis 2">
            <a:extLst>
              <a:ext uri="{FF2B5EF4-FFF2-40B4-BE49-F238E27FC236}">
                <a16:creationId xmlns:a16="http://schemas.microsoft.com/office/drawing/2014/main" id="{E2C95586-640B-4D0F-A35A-6A4A151E4DA6}"/>
              </a:ext>
            </a:extLst>
          </p:cNvPr>
          <p:cNvSpPr/>
          <p:nvPr/>
        </p:nvSpPr>
        <p:spPr>
          <a:xfrm>
            <a:off x="5024583" y="223631"/>
            <a:ext cx="3776093"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Pere Marquette River, Michigan (USA)</a:t>
            </a:r>
          </a:p>
        </p:txBody>
      </p:sp>
      <p:pic>
        <p:nvPicPr>
          <p:cNvPr id="6" name="Rám 2">
            <a:extLst>
              <a:ext uri="{FF2B5EF4-FFF2-40B4-BE49-F238E27FC236}">
                <a16:creationId xmlns:a16="http://schemas.microsoft.com/office/drawing/2014/main" id="{08D76D94-CCE0-4A15-B182-E9030FED170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681258" y="1"/>
            <a:ext cx="4462742" cy="5143499"/>
          </a:xfrm>
          <a:prstGeom prst="rect">
            <a:avLst/>
          </a:prstGeom>
        </p:spPr>
      </p:pic>
    </p:spTree>
    <p:extLst>
      <p:ext uri="{BB962C8B-B14F-4D97-AF65-F5344CB8AC3E}">
        <p14:creationId xmlns:p14="http://schemas.microsoft.com/office/powerpoint/2010/main" val="1607991117"/>
      </p:ext>
    </p:extLst>
  </p:cSld>
  <p:clrMapOvr>
    <a:masterClrMapping/>
  </p:clrMapOvr>
  <mc:AlternateContent xmlns:mc="http://schemas.openxmlformats.org/markup-compatibility/2006" xmlns:p14="http://schemas.microsoft.com/office/powerpoint/2010/main">
    <mc:Choice Requires="p14">
      <p:transition spd="slow" p14:dur="1400" advClick="0" advTm="7000">
        <p:blinds/>
      </p:transition>
    </mc:Choice>
    <mc:Fallback xmlns="">
      <p:transition spd="slow" advClick="0" advTm="7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left)">
                                      <p:cBhvr>
                                        <p:cTn id="10" dur="12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227963" y="222143"/>
            <a:ext cx="2688075"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Copper River, Alaska (USA)</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4119156928"/>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914"/>
            <a:ext cx="9144000" cy="5141674"/>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554918" y="219167"/>
            <a:ext cx="2034164"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Kotui River (Russia)</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1308014500"/>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1633" y="1"/>
            <a:ext cx="9140734"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165747" y="222143"/>
            <a:ext cx="2812506"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Koyukuk River, Yukon (USA)</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2374906628"/>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240305" y="220655"/>
            <a:ext cx="2663391"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Toglak River, Alaska (USA)</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4294345043"/>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1"/>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2520" y="0"/>
            <a:ext cx="4457700" cy="5143500"/>
          </a:xfrm>
          <a:prstGeom prst="rect">
            <a:avLst/>
          </a:prstGeom>
          <a:noFill/>
        </p:spPr>
      </p:pic>
      <p:sp>
        <p:nvSpPr>
          <p:cNvPr id="2" name="Popis 1">
            <a:extLst>
              <a:ext uri="{FF2B5EF4-FFF2-40B4-BE49-F238E27FC236}">
                <a16:creationId xmlns:a16="http://schemas.microsoft.com/office/drawing/2014/main" id="{D5B6ADAA-E09B-411F-A0C1-03D732A19696}"/>
              </a:ext>
            </a:extLst>
          </p:cNvPr>
          <p:cNvSpPr/>
          <p:nvPr/>
        </p:nvSpPr>
        <p:spPr>
          <a:xfrm>
            <a:off x="1211279" y="219167"/>
            <a:ext cx="2040183"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Lijang River (China)</a:t>
            </a:r>
          </a:p>
        </p:txBody>
      </p:sp>
      <p:pic>
        <p:nvPicPr>
          <p:cNvPr id="4" name="Rám 1"/>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4462742" cy="5143499"/>
          </a:xfrm>
          <a:prstGeom prst="rect">
            <a:avLst/>
          </a:prstGeom>
        </p:spPr>
      </p:pic>
      <p:pic>
        <p:nvPicPr>
          <p:cNvPr id="5" name="Foto 2">
            <a:extLst>
              <a:ext uri="{FF2B5EF4-FFF2-40B4-BE49-F238E27FC236}">
                <a16:creationId xmlns:a16="http://schemas.microsoft.com/office/drawing/2014/main" id="{36BB3695-1CB7-439C-9BB3-D3495629DF8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p:blipFill>
        <p:spPr bwMode="auto">
          <a:xfrm>
            <a:off x="4683778" y="1"/>
            <a:ext cx="4457700" cy="5143500"/>
          </a:xfrm>
          <a:prstGeom prst="rect">
            <a:avLst/>
          </a:prstGeom>
          <a:noFill/>
        </p:spPr>
      </p:pic>
      <p:sp>
        <p:nvSpPr>
          <p:cNvPr id="7" name="Popis 2">
            <a:extLst>
              <a:ext uri="{FF2B5EF4-FFF2-40B4-BE49-F238E27FC236}">
                <a16:creationId xmlns:a16="http://schemas.microsoft.com/office/drawing/2014/main" id="{E2C95586-640B-4D0F-A35A-6A4A151E4DA6}"/>
              </a:ext>
            </a:extLst>
          </p:cNvPr>
          <p:cNvSpPr/>
          <p:nvPr/>
        </p:nvSpPr>
        <p:spPr>
          <a:xfrm>
            <a:off x="5566617" y="222143"/>
            <a:ext cx="2692025"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Meandering river (Austria)</a:t>
            </a:r>
          </a:p>
        </p:txBody>
      </p:sp>
      <p:pic>
        <p:nvPicPr>
          <p:cNvPr id="6" name="Rám 2">
            <a:extLst>
              <a:ext uri="{FF2B5EF4-FFF2-40B4-BE49-F238E27FC236}">
                <a16:creationId xmlns:a16="http://schemas.microsoft.com/office/drawing/2014/main" id="{08D76D94-CCE0-4A15-B182-E9030FED170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681258" y="1"/>
            <a:ext cx="4462742" cy="5143499"/>
          </a:xfrm>
          <a:prstGeom prst="rect">
            <a:avLst/>
          </a:prstGeom>
        </p:spPr>
      </p:pic>
    </p:spTree>
    <p:extLst>
      <p:ext uri="{BB962C8B-B14F-4D97-AF65-F5344CB8AC3E}">
        <p14:creationId xmlns:p14="http://schemas.microsoft.com/office/powerpoint/2010/main" val="2895390883"/>
      </p:ext>
    </p:extLst>
  </p:cSld>
  <p:clrMapOvr>
    <a:masterClrMapping/>
  </p:clrMapOvr>
  <mc:AlternateContent xmlns:mc="http://schemas.openxmlformats.org/markup-compatibility/2006" xmlns:p14="http://schemas.microsoft.com/office/powerpoint/2010/main">
    <mc:Choice Requires="p14">
      <p:transition spd="slow" p14:dur="1400" advClick="0" advTm="7000">
        <p:blinds/>
      </p:transition>
    </mc:Choice>
    <mc:Fallback xmlns="">
      <p:transition spd="slow" advClick="0" advTm="7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left)">
                                      <p:cBhvr>
                                        <p:cTn id="10" dur="12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609082" y="219167"/>
            <a:ext cx="1925836"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Indus River (India)</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3490831597"/>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304003" y="220655"/>
            <a:ext cx="2535994"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Vltava River (Czech Rep.)</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1514654330"/>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591027" y="219167"/>
            <a:ext cx="1961945"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Uvac River (Serbia)</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1854781793"/>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467653" y="219167"/>
            <a:ext cx="2208694"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Yangtze River (China)</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1270256360"/>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626"/>
            <a:ext cx="9144000" cy="514025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084770" y="222143"/>
            <a:ext cx="2974460"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Colorado River, Arizona (USA)</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1758578444"/>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534857" y="219167"/>
            <a:ext cx="2074286"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Yellow River (China)</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4127920709"/>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2858"/>
            <a:ext cx="9144000" cy="5137785"/>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044281" y="222143"/>
            <a:ext cx="3055439"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es-ES" sz="1400">
                <a:latin typeface="Courgette" panose="02000603070400060004" pitchFamily="2" charset="-18"/>
              </a:rPr>
              <a:t>Bou el Mogdad River (Senegal)</a:t>
            </a:r>
            <a:endParaRPr lang="sk-SK" sz="1400">
              <a:latin typeface="Courgette" panose="02000603070400060004" pitchFamily="2" charset="-18"/>
            </a:endParaRP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4061055054"/>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1354" y="1"/>
            <a:ext cx="9141291"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429409" y="220655"/>
            <a:ext cx="2285183"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Douro River (Portugal)</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3048614557"/>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650158" y="217678"/>
            <a:ext cx="1843683"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Snake River (USA)</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1357139650"/>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467653" y="219167"/>
            <a:ext cx="2208694"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Yangtze River (China)</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3251224549"/>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1354" y="1"/>
            <a:ext cx="9141291"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261206" y="220655"/>
            <a:ext cx="2621589"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Blyde River (South Africa)</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3882048860"/>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407513" y="220655"/>
            <a:ext cx="2328974"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Mosel River (Germany)</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2301708619"/>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331871" y="220655"/>
            <a:ext cx="2480258"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Danube River (Germany)</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3272823066"/>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cNvSpPr/>
          <p:nvPr/>
        </p:nvSpPr>
        <p:spPr>
          <a:xfrm>
            <a:off x="1338354" y="565422"/>
            <a:ext cx="6462025" cy="1145698"/>
          </a:xfrm>
          <a:prstGeom prst="rect">
            <a:avLst/>
          </a:prstGeom>
          <a:noFill/>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342900" rtl="0" eaLnBrk="1" fontAlgn="auto" latinLnBrk="0" hangingPunct="1">
              <a:lnSpc>
                <a:spcPct val="150000"/>
              </a:lnSpc>
              <a:spcBef>
                <a:spcPts val="0"/>
              </a:spcBef>
              <a:spcAft>
                <a:spcPts val="0"/>
              </a:spcAft>
              <a:buClrTx/>
              <a:buSzTx/>
              <a:buFontTx/>
              <a:buNone/>
              <a:tabLst/>
              <a:defRPr/>
            </a:pPr>
            <a:r>
              <a:rPr kumimoji="0" lang="en-US" sz="2800" b="1" i="0" u="none" strike="noStrike" kern="1200" cap="none" spc="0" normalizeH="0" baseline="0" noProof="0">
                <a:ln w="3175">
                  <a:solidFill>
                    <a:sysClr val="windowText" lastClr="000000"/>
                  </a:solidFill>
                  <a:prstDash val="solid"/>
                </a:ln>
                <a:solidFill>
                  <a:schemeClr val="tx2">
                    <a:lumMod val="40000"/>
                    <a:lumOff val="60000"/>
                  </a:schemeClr>
                </a:solidFill>
                <a:effectLst>
                  <a:outerShdw blurRad="215900" dist="38100" dir="13500000" algn="br" rotWithShape="0">
                    <a:prstClr val="black">
                      <a:alpha val="9000"/>
                    </a:prstClr>
                  </a:outerShdw>
                </a:effectLst>
                <a:uLnTx/>
                <a:uFillTx/>
                <a:latin typeface="Castanet" pitchFamily="2" charset="0"/>
                <a:ea typeface="+mn-ea"/>
                <a:cs typeface="+mn-cs"/>
              </a:rPr>
              <a:t>Thank you for a view</a:t>
            </a:r>
            <a:r>
              <a:rPr kumimoji="0" lang="sk-SK" sz="2800" b="1" i="0" u="none" strike="noStrike" kern="1200" cap="none" spc="0" normalizeH="0" baseline="0" noProof="0">
                <a:ln w="3175">
                  <a:solidFill>
                    <a:sysClr val="windowText" lastClr="000000"/>
                  </a:solidFill>
                  <a:prstDash val="solid"/>
                </a:ln>
                <a:solidFill>
                  <a:schemeClr val="tx2">
                    <a:lumMod val="40000"/>
                    <a:lumOff val="60000"/>
                  </a:schemeClr>
                </a:solidFill>
                <a:effectLst>
                  <a:outerShdw blurRad="215900" dist="38100" dir="13500000" algn="br" rotWithShape="0">
                    <a:prstClr val="black">
                      <a:alpha val="9000"/>
                    </a:prstClr>
                  </a:outerShdw>
                </a:effectLst>
                <a:uLnTx/>
                <a:uFillTx/>
                <a:latin typeface="Castanet" pitchFamily="2" charset="0"/>
                <a:ea typeface="+mn-ea"/>
                <a:cs typeface="+mn-cs"/>
              </a:rPr>
              <a:t>ing the presentation.</a:t>
            </a:r>
          </a:p>
          <a:p>
            <a:pPr marL="0" marR="0" lvl="0" indent="0" algn="ctr" defTabSz="342900" rtl="0" eaLnBrk="1" fontAlgn="auto" latinLnBrk="0" hangingPunct="1">
              <a:lnSpc>
                <a:spcPct val="150000"/>
              </a:lnSpc>
              <a:spcBef>
                <a:spcPts val="0"/>
              </a:spcBef>
              <a:spcAft>
                <a:spcPts val="0"/>
              </a:spcAft>
              <a:buClrTx/>
              <a:buSzTx/>
              <a:buFontTx/>
              <a:buNone/>
              <a:tabLst/>
              <a:defRPr/>
            </a:pPr>
            <a:r>
              <a:rPr kumimoji="0" lang="sk-SK" sz="2000" b="1" i="0" u="none" strike="noStrike" kern="1200" cap="none" spc="0" normalizeH="0" baseline="0" noProof="0">
                <a:ln w="3175">
                  <a:solidFill>
                    <a:sysClr val="windowText" lastClr="000000"/>
                  </a:solidFill>
                  <a:prstDash val="solid"/>
                </a:ln>
                <a:solidFill>
                  <a:schemeClr val="tx2">
                    <a:lumMod val="40000"/>
                    <a:lumOff val="60000"/>
                  </a:schemeClr>
                </a:solidFill>
                <a:effectLst>
                  <a:outerShdw blurRad="215900" dist="38100" dir="13500000" algn="br" rotWithShape="0">
                    <a:prstClr val="black">
                      <a:alpha val="9000"/>
                    </a:prstClr>
                  </a:outerShdw>
                </a:effectLst>
                <a:uLnTx/>
                <a:uFillTx/>
                <a:latin typeface="Castanet" pitchFamily="2" charset="0"/>
                <a:ea typeface="+mn-ea"/>
                <a:cs typeface="+mn-cs"/>
              </a:rPr>
              <a:t>Tony Chacko and Steve Rumpler</a:t>
            </a:r>
          </a:p>
        </p:txBody>
      </p:sp>
      <p:pic>
        <p:nvPicPr>
          <p:cNvPr id="7" name="Podanie rúk"/>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61465" y="1919566"/>
            <a:ext cx="2615804" cy="1660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ony"/>
          <p:cNvSpPr/>
          <p:nvPr/>
        </p:nvSpPr>
        <p:spPr>
          <a:xfrm>
            <a:off x="2673862" y="3255206"/>
            <a:ext cx="629661" cy="328937"/>
          </a:xfrm>
          <a:prstGeom prst="rect">
            <a:avLst/>
          </a:prstGeom>
          <a:noFill/>
        </p:spPr>
        <p:txBody>
          <a:bodyPr wrap="none" lIns="51435" tIns="25718" rIns="51435" bIns="2571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514350" rtl="0" eaLnBrk="1" fontAlgn="auto" latinLnBrk="0" hangingPunct="1">
              <a:lnSpc>
                <a:spcPct val="100000"/>
              </a:lnSpc>
              <a:spcBef>
                <a:spcPts val="0"/>
              </a:spcBef>
              <a:spcAft>
                <a:spcPts val="0"/>
              </a:spcAft>
              <a:buClrTx/>
              <a:buSzTx/>
              <a:buFontTx/>
              <a:buNone/>
              <a:tabLst/>
              <a:defRPr/>
            </a:pPr>
            <a:r>
              <a:rPr kumimoji="0" lang="sk-SK" sz="1800" b="1" i="0" u="none" strike="noStrike" kern="1200" cap="none" spc="0" normalizeH="0" baseline="0" noProof="0">
                <a:ln w="3175">
                  <a:solidFill>
                    <a:schemeClr val="tx1"/>
                  </a:solidFill>
                  <a:prstDash val="solid"/>
                </a:ln>
                <a:solidFill>
                  <a:schemeClr val="tx2">
                    <a:lumMod val="40000"/>
                    <a:lumOff val="60000"/>
                  </a:schemeClr>
                </a:solidFill>
                <a:effectLst>
                  <a:outerShdw blurRad="50800" dist="38100" dir="13500000" algn="br" rotWithShape="0">
                    <a:prstClr val="black">
                      <a:alpha val="40000"/>
                    </a:prstClr>
                  </a:outerShdw>
                </a:effectLst>
                <a:uLnTx/>
                <a:uFillTx/>
                <a:latin typeface="Castanet" pitchFamily="2" charset="0"/>
                <a:ea typeface="+mn-ea"/>
                <a:cs typeface="+mn-cs"/>
              </a:rPr>
              <a:t>TONY</a:t>
            </a:r>
          </a:p>
        </p:txBody>
      </p:sp>
      <p:sp>
        <p:nvSpPr>
          <p:cNvPr id="9" name="Steve"/>
          <p:cNvSpPr/>
          <p:nvPr/>
        </p:nvSpPr>
        <p:spPr>
          <a:xfrm>
            <a:off x="5856433" y="3251551"/>
            <a:ext cx="680957" cy="328937"/>
          </a:xfrm>
          <a:prstGeom prst="rect">
            <a:avLst/>
          </a:prstGeom>
          <a:noFill/>
        </p:spPr>
        <p:txBody>
          <a:bodyPr wrap="none" lIns="51435" tIns="25718" rIns="51435" bIns="2571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514350" rtl="0" eaLnBrk="1" fontAlgn="auto" latinLnBrk="0" hangingPunct="1">
              <a:lnSpc>
                <a:spcPct val="100000"/>
              </a:lnSpc>
              <a:spcBef>
                <a:spcPts val="0"/>
              </a:spcBef>
              <a:spcAft>
                <a:spcPts val="0"/>
              </a:spcAft>
              <a:buClrTx/>
              <a:buSzTx/>
              <a:buFontTx/>
              <a:buNone/>
              <a:tabLst/>
              <a:defRPr/>
            </a:pPr>
            <a:r>
              <a:rPr kumimoji="0" lang="sk-SK" sz="1800" b="1" i="0" u="none" strike="noStrike" kern="1200" cap="none" spc="0" normalizeH="0" baseline="0" noProof="0">
                <a:ln w="3175">
                  <a:solidFill>
                    <a:schemeClr val="tx1"/>
                  </a:solidFill>
                  <a:prstDash val="solid"/>
                </a:ln>
                <a:solidFill>
                  <a:schemeClr val="tx2">
                    <a:lumMod val="40000"/>
                    <a:lumOff val="60000"/>
                  </a:schemeClr>
                </a:solidFill>
                <a:effectLst>
                  <a:outerShdw blurRad="50800" dist="38100" dir="13500000" algn="br" rotWithShape="0">
                    <a:prstClr val="black">
                      <a:alpha val="40000"/>
                    </a:prstClr>
                  </a:outerShdw>
                </a:effectLst>
                <a:uLnTx/>
                <a:uFillTx/>
                <a:latin typeface="Castanet" pitchFamily="2" charset="0"/>
                <a:ea typeface="+mn-ea"/>
                <a:cs typeface="+mn-cs"/>
              </a:rPr>
              <a:t>STEVE</a:t>
            </a:r>
          </a:p>
        </p:txBody>
      </p:sp>
      <p:sp>
        <p:nvSpPr>
          <p:cNvPr id="12" name="Priateľstvo"/>
          <p:cNvSpPr txBox="1"/>
          <p:nvPr/>
        </p:nvSpPr>
        <p:spPr>
          <a:xfrm>
            <a:off x="2473866" y="4160602"/>
            <a:ext cx="4191000" cy="461665"/>
          </a:xfrm>
          <a:prstGeom prst="rect">
            <a:avLst/>
          </a:prstGeom>
          <a:noFill/>
        </p:spPr>
        <p:txBody>
          <a:bodyPr spcFirstLastPara="1" wrap="square" numCol="1">
            <a:spAutoFit/>
            <a:scene3d>
              <a:camera prst="orthographicFront"/>
              <a:lightRig rig="threePt" dir="t"/>
            </a:scene3d>
            <a:sp3d extrusionH="57150">
              <a:bevelT w="57150" h="38100" prst="artDeco"/>
            </a:sp3d>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514350" rtl="0" eaLnBrk="1" fontAlgn="auto" latinLnBrk="0" hangingPunct="1">
              <a:lnSpc>
                <a:spcPct val="100000"/>
              </a:lnSpc>
              <a:spcBef>
                <a:spcPts val="0"/>
              </a:spcBef>
              <a:spcAft>
                <a:spcPts val="0"/>
              </a:spcAft>
              <a:buClrTx/>
              <a:buSzTx/>
              <a:buFontTx/>
              <a:buNone/>
              <a:tabLst/>
              <a:defRPr/>
            </a:pPr>
            <a:r>
              <a:rPr kumimoji="0" lang="sk-SK" sz="2400" b="0" i="0" u="none" strike="noStrike" kern="1200" cap="none" spc="0" normalizeH="0" baseline="0" noProof="0">
                <a:ln w="3175">
                  <a:solidFill>
                    <a:schemeClr val="tx1"/>
                  </a:solidFill>
                </a:ln>
                <a:solidFill>
                  <a:schemeClr val="tx2">
                    <a:lumMod val="40000"/>
                    <a:lumOff val="60000"/>
                  </a:schemeClr>
                </a:solidFill>
                <a:effectLst>
                  <a:outerShdw blurRad="50800" dist="38100" dir="13500000" algn="br" rotWithShape="0">
                    <a:prstClr val="black">
                      <a:alpha val="20000"/>
                    </a:prstClr>
                  </a:outerShdw>
                </a:effectLst>
                <a:uLnTx/>
                <a:uFillTx/>
                <a:latin typeface="Castanet" pitchFamily="2" charset="0"/>
                <a:ea typeface="+mn-ea"/>
                <a:cs typeface="+mn-cs"/>
              </a:rPr>
              <a:t>The Indo-Slovakian friendship</a:t>
            </a:r>
          </a:p>
        </p:txBody>
      </p:sp>
      <p:pic>
        <p:nvPicPr>
          <p:cNvPr id="13" name="Rám">
            <a:extLst>
              <a:ext uri="{FF2B5EF4-FFF2-40B4-BE49-F238E27FC236}">
                <a16:creationId xmlns:a16="http://schemas.microsoft.com/office/drawing/2014/main" id="{0F1B0131-3300-4DFC-9792-12D5686AFE5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
        <p:nvSpPr>
          <p:cNvPr id="10" name="Tony M"/>
          <p:cNvSpPr txBox="1"/>
          <p:nvPr/>
        </p:nvSpPr>
        <p:spPr>
          <a:xfrm>
            <a:off x="2053865" y="3596549"/>
            <a:ext cx="1869654" cy="24820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514350" rtl="0" eaLnBrk="1" fontAlgn="auto" latinLnBrk="0" hangingPunct="1">
              <a:lnSpc>
                <a:spcPct val="100000"/>
              </a:lnSpc>
              <a:spcBef>
                <a:spcPts val="0"/>
              </a:spcBef>
              <a:spcAft>
                <a:spcPts val="0"/>
              </a:spcAft>
              <a:buClrTx/>
              <a:buSzTx/>
              <a:buFontTx/>
              <a:buNone/>
              <a:tabLst/>
              <a:defRPr/>
            </a:pPr>
            <a:r>
              <a:rPr kumimoji="0" lang="sk-SK" sz="1013" b="0" i="0" u="none" strike="noStrike" kern="0" cap="none" spc="0" normalizeH="0" baseline="0" noProof="0">
                <a:ln>
                  <a:noFill/>
                </a:ln>
                <a:solidFill>
                  <a:prstClr val="black"/>
                </a:solidFill>
                <a:effectLst/>
                <a:uLnTx/>
                <a:uFillTx/>
                <a:latin typeface="Courgette" panose="02000603070400060004" pitchFamily="2" charset="-18"/>
              </a:rPr>
              <a:t>tonychacko2000@gmail.com</a:t>
            </a:r>
          </a:p>
        </p:txBody>
      </p:sp>
      <p:sp>
        <p:nvSpPr>
          <p:cNvPr id="11" name="Steve M"/>
          <p:cNvSpPr txBox="1"/>
          <p:nvPr/>
        </p:nvSpPr>
        <p:spPr>
          <a:xfrm>
            <a:off x="5461701" y="3592894"/>
            <a:ext cx="1470420" cy="24820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514350" rtl="0" eaLnBrk="1" fontAlgn="auto" latinLnBrk="0" hangingPunct="1">
              <a:lnSpc>
                <a:spcPct val="100000"/>
              </a:lnSpc>
              <a:spcBef>
                <a:spcPts val="0"/>
              </a:spcBef>
              <a:spcAft>
                <a:spcPts val="0"/>
              </a:spcAft>
              <a:buClrTx/>
              <a:buSzTx/>
              <a:buFontTx/>
              <a:buNone/>
              <a:tabLst/>
              <a:defRPr/>
            </a:pPr>
            <a:r>
              <a:rPr kumimoji="0" lang="sk-SK" sz="1013" b="0" i="0" u="none" strike="noStrike" kern="0" cap="none" spc="0" normalizeH="0" baseline="0" noProof="0">
                <a:ln>
                  <a:noFill/>
                </a:ln>
                <a:solidFill>
                  <a:prstClr val="black"/>
                </a:solidFill>
                <a:effectLst/>
                <a:uLnTx/>
                <a:uFillTx/>
                <a:latin typeface="Courgette" panose="02000603070400060004" pitchFamily="2" charset="-18"/>
              </a:rPr>
              <a:t>pista2011@gmail.com</a:t>
            </a:r>
          </a:p>
        </p:txBody>
      </p:sp>
      <p:pic>
        <p:nvPicPr>
          <p:cNvPr id="15" name="Myš">
            <a:extLst>
              <a:ext uri="{FF2B5EF4-FFF2-40B4-BE49-F238E27FC236}">
                <a16:creationId xmlns:a16="http://schemas.microsoft.com/office/drawing/2014/main" id="{5129C835-D401-4420-8108-778595C341D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82000" y="4552950"/>
            <a:ext cx="420589" cy="341348"/>
          </a:xfrm>
          <a:prstGeom prst="rect">
            <a:avLst/>
          </a:prstGeom>
        </p:spPr>
      </p:pic>
    </p:spTree>
    <p:extLst>
      <p:ext uri="{BB962C8B-B14F-4D97-AF65-F5344CB8AC3E}">
        <p14:creationId xmlns:p14="http://schemas.microsoft.com/office/powerpoint/2010/main" val="2063772816"/>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anim calcmode="lin" valueType="num">
                                      <p:cBhvr>
                                        <p:cTn id="8" dur="2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2" presetClass="entr" presetSubtype="0" fill="hold" grpId="0" nodeType="after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Effect transition="in" filter="fade">
                                      <p:cBhvr>
                                        <p:cTn id="13" dur="2000"/>
                                        <p:tgtEl>
                                          <p:spTgt spid="6">
                                            <p:txEl>
                                              <p:pRg st="1" end="1"/>
                                            </p:txEl>
                                          </p:spTgt>
                                        </p:tgtEl>
                                      </p:cBhvr>
                                    </p:animEffect>
                                    <p:anim calcmode="lin" valueType="num">
                                      <p:cBhvr>
                                        <p:cTn id="14" dur="2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5" dur="2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4000"/>
                            </p:stCondLst>
                            <p:childTnLst>
                              <p:par>
                                <p:cTn id="17" presetID="53" presetClass="entr" presetSubtype="16"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1500" fill="hold"/>
                                        <p:tgtEl>
                                          <p:spTgt spid="7"/>
                                        </p:tgtEl>
                                        <p:attrNameLst>
                                          <p:attrName>ppt_w</p:attrName>
                                        </p:attrNameLst>
                                      </p:cBhvr>
                                      <p:tavLst>
                                        <p:tav tm="0">
                                          <p:val>
                                            <p:fltVal val="0"/>
                                          </p:val>
                                        </p:tav>
                                        <p:tav tm="100000">
                                          <p:val>
                                            <p:strVal val="#ppt_w"/>
                                          </p:val>
                                        </p:tav>
                                      </p:tavLst>
                                    </p:anim>
                                    <p:anim calcmode="lin" valueType="num">
                                      <p:cBhvr>
                                        <p:cTn id="20" dur="1500" fill="hold"/>
                                        <p:tgtEl>
                                          <p:spTgt spid="7"/>
                                        </p:tgtEl>
                                        <p:attrNameLst>
                                          <p:attrName>ppt_h</p:attrName>
                                        </p:attrNameLst>
                                      </p:cBhvr>
                                      <p:tavLst>
                                        <p:tav tm="0">
                                          <p:val>
                                            <p:fltVal val="0"/>
                                          </p:val>
                                        </p:tav>
                                        <p:tav tm="100000">
                                          <p:val>
                                            <p:strVal val="#ppt_h"/>
                                          </p:val>
                                        </p:tav>
                                      </p:tavLst>
                                    </p:anim>
                                    <p:animEffect transition="in" filter="fade">
                                      <p:cBhvr>
                                        <p:cTn id="21" dur="1500"/>
                                        <p:tgtEl>
                                          <p:spTgt spid="7"/>
                                        </p:tgtEl>
                                      </p:cBhvr>
                                    </p:animEffect>
                                  </p:childTnLst>
                                </p:cTn>
                              </p:par>
                            </p:childTnLst>
                          </p:cTn>
                        </p:par>
                        <p:par>
                          <p:cTn id="22" fill="hold">
                            <p:stCondLst>
                              <p:cond delay="5500"/>
                            </p:stCondLst>
                            <p:childTnLst>
                              <p:par>
                                <p:cTn id="23" presetID="42" presetClass="entr" presetSubtype="0" fill="hold" grpId="0" nodeType="afterEffect">
                                  <p:stCondLst>
                                    <p:cond delay="5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5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
                                          </p:val>
                                        </p:tav>
                                        <p:tav tm="100000">
                                          <p:val>
                                            <p:strVal val="#ppt_x"/>
                                          </p:val>
                                        </p:tav>
                                      </p:tavLst>
                                    </p:anim>
                                    <p:anim calcmode="lin" valueType="num">
                                      <p:cBhvr>
                                        <p:cTn id="32" dur="1000" fill="hold"/>
                                        <p:tgtEl>
                                          <p:spTgt spid="9"/>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100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1000"/>
                                        <p:tgtEl>
                                          <p:spTgt spid="10"/>
                                        </p:tgtEl>
                                      </p:cBhvr>
                                    </p:animEffect>
                                    <p:anim calcmode="lin" valueType="num">
                                      <p:cBhvr>
                                        <p:cTn id="36" dur="1000" fill="hold"/>
                                        <p:tgtEl>
                                          <p:spTgt spid="10"/>
                                        </p:tgtEl>
                                        <p:attrNameLst>
                                          <p:attrName>ppt_x</p:attrName>
                                        </p:attrNameLst>
                                      </p:cBhvr>
                                      <p:tavLst>
                                        <p:tav tm="0">
                                          <p:val>
                                            <p:strVal val="#ppt_x"/>
                                          </p:val>
                                        </p:tav>
                                        <p:tav tm="100000">
                                          <p:val>
                                            <p:strVal val="#ppt_x"/>
                                          </p:val>
                                        </p:tav>
                                      </p:tavLst>
                                    </p:anim>
                                    <p:anim calcmode="lin" valueType="num">
                                      <p:cBhvr>
                                        <p:cTn id="37" dur="1000" fill="hold"/>
                                        <p:tgtEl>
                                          <p:spTgt spid="10"/>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100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1000"/>
                                        <p:tgtEl>
                                          <p:spTgt spid="11"/>
                                        </p:tgtEl>
                                      </p:cBhvr>
                                    </p:animEffect>
                                    <p:anim calcmode="lin" valueType="num">
                                      <p:cBhvr>
                                        <p:cTn id="41" dur="1000" fill="hold"/>
                                        <p:tgtEl>
                                          <p:spTgt spid="11"/>
                                        </p:tgtEl>
                                        <p:attrNameLst>
                                          <p:attrName>ppt_x</p:attrName>
                                        </p:attrNameLst>
                                      </p:cBhvr>
                                      <p:tavLst>
                                        <p:tav tm="0">
                                          <p:val>
                                            <p:strVal val="#ppt_x"/>
                                          </p:val>
                                        </p:tav>
                                        <p:tav tm="100000">
                                          <p:val>
                                            <p:strVal val="#ppt_x"/>
                                          </p:val>
                                        </p:tav>
                                      </p:tavLst>
                                    </p:anim>
                                    <p:anim calcmode="lin" valueType="num">
                                      <p:cBhvr>
                                        <p:cTn id="42" dur="1000" fill="hold"/>
                                        <p:tgtEl>
                                          <p:spTgt spid="11"/>
                                        </p:tgtEl>
                                        <p:attrNameLst>
                                          <p:attrName>ppt_y</p:attrName>
                                        </p:attrNameLst>
                                      </p:cBhvr>
                                      <p:tavLst>
                                        <p:tav tm="0">
                                          <p:val>
                                            <p:strVal val="#ppt_y+.1"/>
                                          </p:val>
                                        </p:tav>
                                        <p:tav tm="100000">
                                          <p:val>
                                            <p:strVal val="#ppt_y"/>
                                          </p:val>
                                        </p:tav>
                                      </p:tavLst>
                                    </p:anim>
                                  </p:childTnLst>
                                </p:cTn>
                              </p:par>
                            </p:childTnLst>
                          </p:cTn>
                        </p:par>
                        <p:par>
                          <p:cTn id="43" fill="hold">
                            <p:stCondLst>
                              <p:cond delay="7500"/>
                            </p:stCondLst>
                            <p:childTnLst>
                              <p:par>
                                <p:cTn id="44" presetID="53" presetClass="entr" presetSubtype="16" fill="hold" grpId="0" nodeType="afterEffect">
                                  <p:stCondLst>
                                    <p:cond delay="500"/>
                                  </p:stCondLst>
                                  <p:childTnLst>
                                    <p:set>
                                      <p:cBhvr>
                                        <p:cTn id="45" dur="1" fill="hold">
                                          <p:stCondLst>
                                            <p:cond delay="0"/>
                                          </p:stCondLst>
                                        </p:cTn>
                                        <p:tgtEl>
                                          <p:spTgt spid="12"/>
                                        </p:tgtEl>
                                        <p:attrNameLst>
                                          <p:attrName>style.visibility</p:attrName>
                                        </p:attrNameLst>
                                      </p:cBhvr>
                                      <p:to>
                                        <p:strVal val="visible"/>
                                      </p:to>
                                    </p:set>
                                    <p:anim calcmode="lin" valueType="num">
                                      <p:cBhvr>
                                        <p:cTn id="46" dur="1500" fill="hold"/>
                                        <p:tgtEl>
                                          <p:spTgt spid="12"/>
                                        </p:tgtEl>
                                        <p:attrNameLst>
                                          <p:attrName>ppt_w</p:attrName>
                                        </p:attrNameLst>
                                      </p:cBhvr>
                                      <p:tavLst>
                                        <p:tav tm="0">
                                          <p:val>
                                            <p:fltVal val="0"/>
                                          </p:val>
                                        </p:tav>
                                        <p:tav tm="100000">
                                          <p:val>
                                            <p:strVal val="#ppt_w"/>
                                          </p:val>
                                        </p:tav>
                                      </p:tavLst>
                                    </p:anim>
                                    <p:anim calcmode="lin" valueType="num">
                                      <p:cBhvr>
                                        <p:cTn id="47" dur="1500" fill="hold"/>
                                        <p:tgtEl>
                                          <p:spTgt spid="12"/>
                                        </p:tgtEl>
                                        <p:attrNameLst>
                                          <p:attrName>ppt_h</p:attrName>
                                        </p:attrNameLst>
                                      </p:cBhvr>
                                      <p:tavLst>
                                        <p:tav tm="0">
                                          <p:val>
                                            <p:fltVal val="0"/>
                                          </p:val>
                                        </p:tav>
                                        <p:tav tm="100000">
                                          <p:val>
                                            <p:strVal val="#ppt_h"/>
                                          </p:val>
                                        </p:tav>
                                      </p:tavLst>
                                    </p:anim>
                                    <p:animEffect transition="in" filter="fade">
                                      <p:cBhvr>
                                        <p:cTn id="48" dur="1500"/>
                                        <p:tgtEl>
                                          <p:spTgt spid="12"/>
                                        </p:tgtEl>
                                      </p:cBhvr>
                                    </p:animEffect>
                                  </p:childTnLst>
                                </p:cTn>
                              </p:par>
                            </p:childTnLst>
                          </p:cTn>
                        </p:par>
                        <p:par>
                          <p:cTn id="49" fill="hold">
                            <p:stCondLst>
                              <p:cond delay="9500"/>
                            </p:stCondLst>
                            <p:childTnLst>
                              <p:par>
                                <p:cTn id="50" presetID="53" presetClass="entr" presetSubtype="16" fill="hold" nodeType="afterEffect">
                                  <p:stCondLst>
                                    <p:cond delay="500"/>
                                  </p:stCondLst>
                                  <p:childTnLst>
                                    <p:set>
                                      <p:cBhvr>
                                        <p:cTn id="51" dur="1" fill="hold">
                                          <p:stCondLst>
                                            <p:cond delay="0"/>
                                          </p:stCondLst>
                                        </p:cTn>
                                        <p:tgtEl>
                                          <p:spTgt spid="15"/>
                                        </p:tgtEl>
                                        <p:attrNameLst>
                                          <p:attrName>style.visibility</p:attrName>
                                        </p:attrNameLst>
                                      </p:cBhvr>
                                      <p:to>
                                        <p:strVal val="visible"/>
                                      </p:to>
                                    </p:set>
                                    <p:anim calcmode="lin" valueType="num">
                                      <p:cBhvr>
                                        <p:cTn id="52" dur="1000" fill="hold"/>
                                        <p:tgtEl>
                                          <p:spTgt spid="15"/>
                                        </p:tgtEl>
                                        <p:attrNameLst>
                                          <p:attrName>ppt_w</p:attrName>
                                        </p:attrNameLst>
                                      </p:cBhvr>
                                      <p:tavLst>
                                        <p:tav tm="0">
                                          <p:val>
                                            <p:fltVal val="0"/>
                                          </p:val>
                                        </p:tav>
                                        <p:tav tm="100000">
                                          <p:val>
                                            <p:strVal val="#ppt_w"/>
                                          </p:val>
                                        </p:tav>
                                      </p:tavLst>
                                    </p:anim>
                                    <p:anim calcmode="lin" valueType="num">
                                      <p:cBhvr>
                                        <p:cTn id="53" dur="1000" fill="hold"/>
                                        <p:tgtEl>
                                          <p:spTgt spid="15"/>
                                        </p:tgtEl>
                                        <p:attrNameLst>
                                          <p:attrName>ppt_h</p:attrName>
                                        </p:attrNameLst>
                                      </p:cBhvr>
                                      <p:tavLst>
                                        <p:tav tm="0">
                                          <p:val>
                                            <p:fltVal val="0"/>
                                          </p:val>
                                        </p:tav>
                                        <p:tav tm="100000">
                                          <p:val>
                                            <p:strVal val="#ppt_h"/>
                                          </p:val>
                                        </p:tav>
                                      </p:tavLst>
                                    </p:anim>
                                    <p:animEffect transition="in" filter="fade">
                                      <p:cBhvr>
                                        <p:cTn id="54"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P spid="8" grpId="0"/>
      <p:bldP spid="9" grpId="0"/>
      <p:bldP spid="12" grpId="0"/>
      <p:bldP spid="10" grpId="0"/>
      <p:bldP spid="11"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200043"/>
            <a:ext cx="9143999" cy="171733"/>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70" tIns="34285" rIns="68570" bIns="34285"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685828" eaLnBrk="1" fontAlgn="base" hangingPunct="1">
              <a:spcBef>
                <a:spcPct val="0"/>
              </a:spcBef>
              <a:spcAft>
                <a:spcPct val="0"/>
              </a:spcAft>
              <a:defRPr/>
            </a:pPr>
            <a:endParaRPr lang="sk-SK" altLang="sk-SK" sz="1361">
              <a:solidFill>
                <a:srgbClr val="000000"/>
              </a:solidFill>
              <a:latin typeface="Arial" pitchFamily="34" charset="0"/>
              <a:ea typeface="MS Gothic" panose="020B0609070205080204" pitchFamily="49" charset="-128"/>
            </a:endParaRPr>
          </a:p>
        </p:txBody>
      </p:sp>
      <p:sp>
        <p:nvSpPr>
          <p:cNvPr id="82947" name="Rectangle 5">
            <a:extLst>
              <a:ext uri="{FF2B5EF4-FFF2-40B4-BE49-F238E27FC236}">
                <a16:creationId xmlns:a16="http://schemas.microsoft.com/office/drawing/2014/main" id="{21BFC997-EB8B-4C74-ADEB-0ED3FF576288}"/>
              </a:ext>
            </a:extLst>
          </p:cNvPr>
          <p:cNvSpPr>
            <a:spLocks noChangeArrowheads="1"/>
          </p:cNvSpPr>
          <p:nvPr/>
        </p:nvSpPr>
        <p:spPr bwMode="auto">
          <a:xfrm>
            <a:off x="1" y="1371776"/>
            <a:ext cx="9144000" cy="3771657"/>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70" tIns="34285" rIns="68570" bIns="34285"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685828" eaLnBrk="1" fontAlgn="base" hangingPunct="1">
              <a:spcBef>
                <a:spcPct val="0"/>
              </a:spcBef>
              <a:spcAft>
                <a:spcPct val="0"/>
              </a:spcAft>
              <a:defRPr/>
            </a:pPr>
            <a:endParaRPr lang="sk-SK" altLang="sk-SK" sz="1361">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8929" y="68"/>
            <a:ext cx="3658248" cy="1171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142732" y="1429022"/>
            <a:ext cx="6858540" cy="17865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70" tIns="34285" rIns="68570" bIns="34285">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685828" eaLnBrk="1" fontAlgn="base" hangingPunct="1">
              <a:spcBef>
                <a:spcPct val="50000"/>
              </a:spcBef>
              <a:spcAft>
                <a:spcPct val="0"/>
              </a:spcAft>
              <a:defRPr/>
            </a:pPr>
            <a:r>
              <a:rPr lang="es-ES" altLang="sk-SK" sz="4491" b="1">
                <a:solidFill>
                  <a:srgbClr val="000000"/>
                </a:solidFill>
                <a:latin typeface="Kristen ITC" pitchFamily="66" charset="0"/>
                <a:ea typeface="MS Gothic" panose="020B0609070205080204" pitchFamily="49" charset="-128"/>
              </a:rPr>
              <a:t>¿Te ha gustado?</a:t>
            </a:r>
            <a:r>
              <a:rPr lang="es-ES" altLang="sk-SK" sz="3606">
                <a:solidFill>
                  <a:srgbClr val="000000"/>
                </a:solidFill>
                <a:latin typeface="Kristen ITC" pitchFamily="66" charset="0"/>
                <a:ea typeface="MS Gothic" panose="020B0609070205080204" pitchFamily="49" charset="-128"/>
              </a:rPr>
              <a:t> </a:t>
            </a:r>
            <a:br>
              <a:rPr lang="es-ES" altLang="sk-SK" sz="3606">
                <a:solidFill>
                  <a:srgbClr val="000000"/>
                </a:solidFill>
                <a:latin typeface="Kristen ITC" pitchFamily="66" charset="0"/>
                <a:ea typeface="MS Gothic" panose="020B0609070205080204" pitchFamily="49" charset="-128"/>
              </a:rPr>
            </a:br>
            <a:r>
              <a:rPr lang="es-ES" altLang="sk-SK" sz="3334">
                <a:solidFill>
                  <a:srgbClr val="000000"/>
                </a:solidFill>
                <a:latin typeface="Kristen ITC" pitchFamily="66" charset="0"/>
                <a:ea typeface="MS Gothic" panose="020B0609070205080204" pitchFamily="49" charset="-128"/>
              </a:rPr>
              <a:t>Puedes ver más entrando </a:t>
            </a:r>
            <a:br>
              <a:rPr lang="es-ES" altLang="sk-SK" sz="3334">
                <a:solidFill>
                  <a:srgbClr val="000000"/>
                </a:solidFill>
                <a:latin typeface="Kristen ITC" pitchFamily="66" charset="0"/>
                <a:ea typeface="MS Gothic" panose="020B0609070205080204" pitchFamily="49" charset="-128"/>
              </a:rPr>
            </a:br>
            <a:r>
              <a:rPr lang="es-ES" altLang="sk-SK" sz="3334" b="1">
                <a:solidFill>
                  <a:srgbClr val="40F903"/>
                </a:solidFill>
                <a:latin typeface="Kristen ITC" pitchFamily="66" charset="0"/>
                <a:ea typeface="MS Gothic" panose="020B0609070205080204" pitchFamily="49" charset="-128"/>
                <a:hlinkClick r:id="rId2"/>
              </a:rPr>
              <a:t>Aquí</a:t>
            </a:r>
            <a:endParaRPr lang="es-ES" altLang="sk-SK" sz="3334"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436513" y="3522226"/>
            <a:ext cx="2000318" cy="143044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70" tIns="34285" rIns="68570" bIns="34285">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685828" eaLnBrk="1" fontAlgn="base" hangingPunct="1">
              <a:spcBef>
                <a:spcPct val="50000"/>
              </a:spcBef>
              <a:spcAft>
                <a:spcPct val="0"/>
              </a:spcAft>
              <a:defRPr/>
            </a:pPr>
            <a:r>
              <a:rPr lang="es-ES_tradnl" altLang="sk-SK" sz="1361"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361" b="1">
                <a:solidFill>
                  <a:srgbClr val="0066FF"/>
                </a:solidFill>
                <a:latin typeface="Arial" pitchFamily="34" charset="0"/>
                <a:ea typeface="MS Gothic" panose="020B0609070205080204" pitchFamily="49" charset="-128"/>
              </a:rPr>
              <a:t> </a:t>
            </a:r>
          </a:p>
          <a:p>
            <a:pPr defTabSz="685828" eaLnBrk="1" fontAlgn="base" hangingPunct="1">
              <a:spcBef>
                <a:spcPct val="50000"/>
              </a:spcBef>
              <a:spcAft>
                <a:spcPct val="0"/>
              </a:spcAft>
              <a:defRPr/>
            </a:pPr>
            <a:endParaRPr lang="es-ES" altLang="sk-SK" sz="1361"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78218" y="3254365"/>
            <a:ext cx="1771339" cy="1771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436833" y="3698279"/>
            <a:ext cx="914832" cy="743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142732" y="2229365"/>
            <a:ext cx="399631" cy="399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142732" y="2628997"/>
            <a:ext cx="399631" cy="399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142732" y="3028628"/>
            <a:ext cx="399631" cy="40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142732" y="3429340"/>
            <a:ext cx="399631" cy="399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a:extLst>
              <a:ext uri="{FF2B5EF4-FFF2-40B4-BE49-F238E27FC236}">
                <a16:creationId xmlns:a16="http://schemas.microsoft.com/office/drawing/2014/main" id="{3D7F23E1-6E88-4F8A-9D9E-D192894DB8B1}"/>
              </a:ext>
            </a:extLst>
          </p:cNvPr>
          <p:cNvSpPr/>
          <p:nvPr/>
        </p:nvSpPr>
        <p:spPr>
          <a:xfrm>
            <a:off x="6815251" y="4079585"/>
            <a:ext cx="1566297" cy="435555"/>
          </a:xfrm>
          <a:prstGeom prst="rect">
            <a:avLst/>
          </a:prstGeom>
          <a:noFill/>
        </p:spPr>
        <p:txBody>
          <a:bodyPr lIns="68502" tIns="34252" rIns="68502" bIns="34252">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685117">
              <a:defRPr/>
            </a:pPr>
            <a:r>
              <a:rPr lang="sk-SK" sz="2381" b="1" spc="37">
                <a:ln w="11430"/>
                <a:solidFill>
                  <a:srgbClr val="0033CC"/>
                </a:solidFill>
                <a:effectLst>
                  <a:outerShdw blurRad="76200" dist="50800" dir="5400000" algn="tl" rotWithShape="0">
                    <a:srgbClr val="000000">
                      <a:alpha val="65000"/>
                    </a:srgbClr>
                  </a:outerShdw>
                </a:effectLst>
                <a:latin typeface="Castanet" pitchFamily="2" charset="0"/>
                <a:ea typeface="MS Gothic" panose="020B0609070205080204" pitchFamily="49" charset="-128"/>
                <a:cs typeface="Arial"/>
              </a:rPr>
              <a:t>F I N</a:t>
            </a:r>
          </a:p>
        </p:txBody>
      </p:sp>
      <p:sp>
        <p:nvSpPr>
          <p:cNvPr id="19" name="Ovál">
            <a:extLst>
              <a:ext uri="{FF2B5EF4-FFF2-40B4-BE49-F238E27FC236}">
                <a16:creationId xmlns:a16="http://schemas.microsoft.com/office/drawing/2014/main" id="{F5914AEA-BD40-4A3B-B139-4556BFE24B08}"/>
              </a:ext>
            </a:extLst>
          </p:cNvPr>
          <p:cNvSpPr/>
          <p:nvPr/>
        </p:nvSpPr>
        <p:spPr>
          <a:xfrm>
            <a:off x="6613552" y="3986728"/>
            <a:ext cx="1970075" cy="624289"/>
          </a:xfrm>
          <a:prstGeom prst="ellipse">
            <a:avLst/>
          </a:prstGeom>
          <a:noFill/>
          <a:ln w="25400" cap="flat" cmpd="sng" algn="ctr">
            <a:solidFill>
              <a:srgbClr val="1F497D">
                <a:lumMod val="40000"/>
                <a:lumOff val="60000"/>
              </a:srgbClr>
            </a:solidFill>
            <a:prstDash val="solid"/>
          </a:ln>
          <a:effectLst/>
        </p:spPr>
        <p:txBody>
          <a:bodyPr lIns="68502" tIns="34252" rIns="68502" bIns="34252" anchor="ctr"/>
          <a:lstStyle/>
          <a:p>
            <a:pPr algn="ctr" defTabSz="685117">
              <a:defRPr/>
            </a:pPr>
            <a:endParaRPr lang="sk-SK" sz="1361" kern="0">
              <a:solidFill>
                <a:prstClr val="white"/>
              </a:solidFill>
              <a:latin typeface="Calibri"/>
              <a:ea typeface="MS Gothic" panose="020B0609070205080204" pitchFamily="49" charset="-128"/>
              <a:cs typeface="Arial"/>
            </a:endParaRPr>
          </a:p>
        </p:txBody>
      </p:sp>
      <p:sp>
        <p:nvSpPr>
          <p:cNvPr id="20" name="Ukončenie">
            <a:hlinkClick r:id="" action="ppaction://hlinkshowjump?jump=endshow" highlightClick="1"/>
            <a:extLst>
              <a:ext uri="{FF2B5EF4-FFF2-40B4-BE49-F238E27FC236}">
                <a16:creationId xmlns:a16="http://schemas.microsoft.com/office/drawing/2014/main" id="{EF18DFF2-6713-4D9E-805D-6FC25A8A6319}"/>
              </a:ext>
            </a:extLst>
          </p:cNvPr>
          <p:cNvSpPr/>
          <p:nvPr/>
        </p:nvSpPr>
        <p:spPr>
          <a:xfrm>
            <a:off x="6526066" y="3866836"/>
            <a:ext cx="2145049" cy="864068"/>
          </a:xfrm>
          <a:prstGeom prst="actionButtonBlank">
            <a:avLst/>
          </a:prstGeom>
          <a:noFill/>
          <a:ln w="25400" cap="flat" cmpd="sng" algn="ctr">
            <a:noFill/>
            <a:prstDash val="solid"/>
          </a:ln>
          <a:effectLst/>
        </p:spPr>
        <p:txBody>
          <a:bodyPr lIns="68502" tIns="34252" rIns="68502" bIns="34252" anchor="ctr"/>
          <a:lstStyle/>
          <a:p>
            <a:pPr algn="ctr" defTabSz="685117">
              <a:defRPr/>
            </a:pPr>
            <a:endParaRPr lang="sk-SK" sz="1361" kern="0">
              <a:solidFill>
                <a:prstClr val="white"/>
              </a:solidFill>
              <a:latin typeface="Calibri"/>
              <a:ea typeface="MS Gothic" panose="020B0609070205080204" pitchFamily="49" charset="-128"/>
              <a:cs typeface="Arial"/>
            </a:endParaRPr>
          </a:p>
        </p:txBody>
      </p:sp>
    </p:spTree>
  </p:cSld>
  <p:clrMapOvr>
    <a:masterClrMapping/>
  </p:clrMapOvr>
  <mc:AlternateContent xmlns:mc="http://schemas.openxmlformats.org/markup-compatibility/2006">
    <mc:Choice xmlns:p14="http://schemas.microsoft.com/office/powerpoint/2010/main" Requires="p14">
      <p:transition spd="slow" p14:dur="20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100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1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000" fill="hold"/>
                                        <p:tgtEl>
                                          <p:spTgt spid="16"/>
                                        </p:tgtEl>
                                        <p:attrNameLst>
                                          <p:attrName>ppt_w</p:attrName>
                                        </p:attrNameLst>
                                      </p:cBhvr>
                                      <p:tavLst>
                                        <p:tav tm="0">
                                          <p:val>
                                            <p:fltVal val="0"/>
                                          </p:val>
                                        </p:tav>
                                        <p:tav tm="100000">
                                          <p:val>
                                            <p:strVal val="#ppt_w"/>
                                          </p:val>
                                        </p:tav>
                                      </p:tavLst>
                                    </p:anim>
                                    <p:anim calcmode="lin" valueType="num">
                                      <p:cBhvr>
                                        <p:cTn id="12" dur="1000" fill="hold"/>
                                        <p:tgtEl>
                                          <p:spTgt spid="16"/>
                                        </p:tgtEl>
                                        <p:attrNameLst>
                                          <p:attrName>ppt_h</p:attrName>
                                        </p:attrNameLst>
                                      </p:cBhvr>
                                      <p:tavLst>
                                        <p:tav tm="0">
                                          <p:val>
                                            <p:fltVal val="0"/>
                                          </p:val>
                                        </p:tav>
                                        <p:tav tm="100000">
                                          <p:val>
                                            <p:strVal val="#ppt_h"/>
                                          </p:val>
                                        </p:tav>
                                      </p:tavLst>
                                    </p:anim>
                                  </p:childTnLst>
                                </p:cTn>
                              </p:par>
                              <p:par>
                                <p:cTn id="13" presetID="10" presetClass="entr" presetSubtype="0" fill="hold" grpId="0" nodeType="withEffect" nodePh="1">
                                  <p:stCondLst>
                                    <p:cond delay="500"/>
                                  </p:stCondLst>
                                  <p:endCondLst>
                                    <p:cond evt="begin" delay="0">
                                      <p:tn val="13"/>
                                    </p:cond>
                                  </p:endCondLst>
                                  <p:childTnLst>
                                    <p:set>
                                      <p:cBhvr>
                                        <p:cTn id="14" dur="1" fill="hold">
                                          <p:stCondLst>
                                            <p:cond delay="0"/>
                                          </p:stCondLst>
                                        </p:cTn>
                                        <p:tgtEl>
                                          <p:spTgt spid="20"/>
                                        </p:tgtEl>
                                        <p:attrNameLst>
                                          <p:attrName>style.visibility</p:attrName>
                                        </p:attrNameLst>
                                      </p:cBhvr>
                                      <p:to>
                                        <p:strVal val="visible"/>
                                      </p:to>
                                    </p:set>
                                    <p:animEffect transition="in" filter="fade">
                                      <p:cBhvr>
                                        <p:cTn id="15"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424</Words>
  <Application>Microsoft Office PowerPoint</Application>
  <PresentationFormat>Prezentácia na obrazovke (16:9)</PresentationFormat>
  <Paragraphs>58</Paragraphs>
  <Slides>42</Slides>
  <Notes>0</Notes>
  <HiddenSlides>0</HiddenSlides>
  <MMClips>0</MMClips>
  <ScaleCrop>false</ScaleCrop>
  <HeadingPairs>
    <vt:vector size="6" baseType="variant">
      <vt:variant>
        <vt:lpstr>Použité písma</vt:lpstr>
      </vt:variant>
      <vt:variant>
        <vt:i4>9</vt:i4>
      </vt:variant>
      <vt:variant>
        <vt:lpstr>Motív</vt:lpstr>
      </vt:variant>
      <vt:variant>
        <vt:i4>3</vt:i4>
      </vt:variant>
      <vt:variant>
        <vt:lpstr>Nadpisy snímok</vt:lpstr>
      </vt:variant>
      <vt:variant>
        <vt:i4>42</vt:i4>
      </vt:variant>
    </vt:vector>
  </HeadingPairs>
  <TitlesOfParts>
    <vt:vector size="54" baseType="lpstr">
      <vt:lpstr>Arial</vt:lpstr>
      <vt:lpstr>Kristen ITC</vt:lpstr>
      <vt:lpstr>Alibi</vt:lpstr>
      <vt:lpstr>Courgette</vt:lpstr>
      <vt:lpstr>Calibri</vt:lpstr>
      <vt:lpstr>Belwe Lt BT</vt:lpstr>
      <vt:lpstr>Wingdings</vt:lpstr>
      <vt:lpstr>Belwe Cn BT</vt:lpstr>
      <vt:lpstr>Castanet</vt:lpstr>
      <vt:lpstr>Office Theme</vt:lpstr>
      <vt:lpstr>1_Motív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BEAUTIFUL WINDING RIVERS FROM AROUND THE WORLD</dc:title>
  <dc:creator/>
  <cp:lastModifiedBy/>
  <cp:revision>42</cp:revision>
  <dcterms:created xsi:type="dcterms:W3CDTF">2017-02-19T14:13:38Z</dcterms:created>
  <dcterms:modified xsi:type="dcterms:W3CDTF">2020-03-07T18:43:08Z</dcterms:modified>
</cp:coreProperties>
</file>