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768" r:id="rId1"/>
    <p:sldMasterId id="2147483780" r:id="rId2"/>
  </p:sldMasterIdLst>
  <p:notesMasterIdLst>
    <p:notesMasterId r:id="rId13"/>
  </p:notesMasterIdLst>
  <p:sldIdLst>
    <p:sldId id="262" r:id="rId3"/>
    <p:sldId id="256" r:id="rId4"/>
    <p:sldId id="257" r:id="rId5"/>
    <p:sldId id="259" r:id="rId6"/>
    <p:sldId id="260" r:id="rId7"/>
    <p:sldId id="263" r:id="rId8"/>
    <p:sldId id="268" r:id="rId9"/>
    <p:sldId id="266" r:id="rId10"/>
    <p:sldId id="267" r:id="rId11"/>
    <p:sldId id="269" r:id="rId12"/>
  </p:sldIdLst>
  <p:sldSz cx="9144000" cy="6858000" type="screen4x3"/>
  <p:notesSz cx="6858000" cy="9144000"/>
  <p:embeddedFontLst>
    <p:embeddedFont>
      <p:font typeface="Verdana" panose="020B0604030504040204" pitchFamily="34" charset="0"/>
      <p:regular r:id="rId14"/>
      <p:bold r:id="rId15"/>
      <p:italic r:id="rId16"/>
      <p:boldItalic r:id="rId17"/>
    </p:embeddedFont>
    <p:embeddedFont>
      <p:font typeface="Wingdings 2" panose="05020102010507070707" pitchFamily="18" charset="2"/>
      <p:regular r:id="rId18"/>
    </p:embeddedFont>
    <p:embeddedFont>
      <p:font typeface="Cooper Black" panose="0208090404030B020404" pitchFamily="18" charset="0"/>
      <p:regular r:id="rId19"/>
    </p:embeddedFont>
    <p:embeddedFont>
      <p:font typeface="Trebuchet MS" panose="020B0603020202020204" pitchFamily="34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2H5K4p5L1NhPuKDckuzyg==" hashData="Q8plVd6/56KYbAw02cJ4D+4Rf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102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18A3E-8A9E-49EC-B475-C4513124C9DC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37D371-FB4B-4491-B64D-823520A05D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437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72767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582693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326051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341332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403982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547418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533186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940391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04411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950936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3932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36314D-7E71-4B65-9369-7AD420DF39ED}" type="datetimeFigureOut">
              <a:rPr lang="cs-CZ" smtClean="0"/>
              <a:t>12.7.2015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E80AF-0131-45B8-9B4D-1EBE67AEA40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08288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5" Type="http://schemas.openxmlformats.org/officeDocument/2006/relationships/image" Target="../media/image18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1034346" y="2060848"/>
            <a:ext cx="72133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7200" b="1" i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oper Black" panose="0208090404030B020404" pitchFamily="18" charset="0"/>
              </a:rPr>
              <a:t>Rhododendron</a:t>
            </a:r>
            <a:endParaRPr lang="sk-SK" sz="7200" b="1" i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4" name="Obdĺžnik 3"/>
          <p:cNvSpPr/>
          <p:nvPr/>
        </p:nvSpPr>
        <p:spPr>
          <a:xfrm>
            <a:off x="7164288" y="5849985"/>
            <a:ext cx="11560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3200" b="1" i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oper Black" panose="0208090404030B020404" pitchFamily="18" charset="0"/>
              </a:rPr>
              <a:t>2014</a:t>
            </a:r>
            <a:endParaRPr lang="sk-SK" sz="3200" b="1" i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Obdĺžnik 4"/>
          <p:cNvSpPr/>
          <p:nvPr/>
        </p:nvSpPr>
        <p:spPr>
          <a:xfrm>
            <a:off x="683568" y="5859510"/>
            <a:ext cx="135960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3200" b="1" i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oper Black" panose="0208090404030B020404" pitchFamily="18" charset="0"/>
              </a:rPr>
              <a:t>Yveta</a:t>
            </a:r>
            <a:endParaRPr lang="sk-SK" sz="3200" b="1" i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954" y="3629907"/>
            <a:ext cx="2974627" cy="2335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779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>
        <p:sndAc>
          <p:stSnd loop="1">
            <p:snd r:embed="rId2" name="Záhrada.wav"/>
          </p:stSnd>
        </p:sndAc>
      </p:transition>
    </mc:Choice>
    <mc:Fallback xmlns="">
      <p:transition advClick="0" advTm="12000">
        <p:sndAc>
          <p:stSnd loop="1">
            <p:snd r:embed="rId6" name="Záhr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" presetClass="entr" presetSubtype="9" accel="50000" decel="5000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4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36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75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75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98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500" advClick="0" advTm="6000">
        <p14:doors dir="vert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50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6000">
        <p14:warp dir="i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52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29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44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Click="0" advTm="16000">
        <p:pull/>
      </p:transition>
    </mc:Choice>
    <mc:Fallback xmlns="">
      <p:transition spd="slow" advClick="0" advTm="1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4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6000">
        <p:push dir="u"/>
      </p:transition>
    </mc:Choice>
    <mc:Fallback xmlns="">
      <p:transition spd="slow" advClick="0" advTm="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1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6121582"/>
            <a:ext cx="1296144" cy="33855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  <a:latin typeface="Brush Script Std" pitchFamily="66" charset="0"/>
              </a:rPr>
              <a:t>PPS Yveta </a:t>
            </a:r>
            <a:endParaRPr lang="cs-CZ" sz="1600" dirty="0">
              <a:solidFill>
                <a:schemeClr val="accent1">
                  <a:lumMod val="50000"/>
                </a:schemeClr>
              </a:solidFill>
              <a:latin typeface="Brush Script Std" pitchFamily="66" charset="0"/>
            </a:endParaRP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Obdĺžnik 4"/>
          <p:cNvSpPr/>
          <p:nvPr/>
        </p:nvSpPr>
        <p:spPr>
          <a:xfrm>
            <a:off x="5364088" y="5536806"/>
            <a:ext cx="30748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 i="1" cap="none" spc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ooper Black" panose="0208090404030B020404" pitchFamily="18" charset="0"/>
              </a:rPr>
              <a:t>The End</a:t>
            </a:r>
            <a:endParaRPr lang="sk-SK" sz="5400" b="1" i="1" cap="none" spc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883" y="2642639"/>
            <a:ext cx="2974627" cy="23350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371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60828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0</TotalTime>
  <Words>23</Words>
  <Application>Microsoft Office PowerPoint</Application>
  <PresentationFormat>Prezentácia na obrazovke (4:3)</PresentationFormat>
  <Paragraphs>7</Paragraphs>
  <Slides>10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10</vt:i4>
      </vt:variant>
    </vt:vector>
  </HeadingPairs>
  <TitlesOfParts>
    <vt:vector size="21" baseType="lpstr">
      <vt:lpstr>Arial</vt:lpstr>
      <vt:lpstr>Courier New</vt:lpstr>
      <vt:lpstr>Brush Script Std</vt:lpstr>
      <vt:lpstr>Verdana</vt:lpstr>
      <vt:lpstr>Wingdings 2</vt:lpstr>
      <vt:lpstr>Cooper Black</vt:lpstr>
      <vt:lpstr>Trebuchet MS</vt:lpstr>
      <vt:lpstr>Calibri</vt:lpstr>
      <vt:lpstr>Kristen ITC</vt:lpstr>
      <vt:lpstr>Spring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24</cp:revision>
  <dcterms:created xsi:type="dcterms:W3CDTF">2014-05-14T14:40:19Z</dcterms:created>
  <dcterms:modified xsi:type="dcterms:W3CDTF">2015-07-12T17:16:02Z</dcterms:modified>
</cp:coreProperties>
</file>