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6" r:id="rId32"/>
    <p:sldId id="287" r:id="rId33"/>
    <p:sldId id="285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+KEXuC6MVad529ScQN97g==" hashData="eNdkWCKybf/Hmn/MSsz9Mzyluwc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0" autoAdjust="0"/>
    <p:restoredTop sz="94660"/>
  </p:normalViewPr>
  <p:slideViewPr>
    <p:cSldViewPr snapToGrid="0">
      <p:cViewPr varScale="1">
        <p:scale>
          <a:sx n="30" d="100"/>
          <a:sy n="30" d="100"/>
        </p:scale>
        <p:origin x="-96" y="-18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35596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54962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8605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04444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84176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71543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85498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44055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0618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98855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75557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AC25B-E41A-468E-8862-CAF637FCDF88}" type="datetimeFigureOut">
              <a:rPr lang="es-CO" smtClean="0"/>
              <a:pPr/>
              <a:t>30/10/2016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26F87-610E-4984-8567-1BA5171AB3D2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15302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1982202" y="751344"/>
            <a:ext cx="822759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Escondido entre las alturas de la Cordillera de los Andes, en el rincón más suroccidental de Bolivia, se encuentra la </a:t>
            </a:r>
            <a:r>
              <a:rPr lang="es-CO" b="1" i="1" dirty="0"/>
              <a:t>Reserva Nacional de Fauna Andina Eduardo </a:t>
            </a:r>
            <a:r>
              <a:rPr lang="es-CO" b="1" i="1" dirty="0" err="1"/>
              <a:t>Avaroa</a:t>
            </a:r>
            <a:r>
              <a:rPr lang="es-CO" i="1" dirty="0"/>
              <a:t>, el área protegida más visitada del país, con por lo menos 30.000 visitantes al año.</a:t>
            </a:r>
          </a:p>
          <a:p>
            <a:pPr algn="ctr"/>
            <a:r>
              <a:rPr lang="es-CO" i="1" dirty="0"/>
              <a:t>Las montañas de la Reserva son las montañas andinas más altas de la frontera de Bolivia con Chile y Argentina. Están salpicadas con volcanes en erupción, fuentes termales, géiseres humeantes y fumarolas. Es el área protegida más importante en términos de afluencia turística del departamento de </a:t>
            </a:r>
            <a:r>
              <a:rPr lang="es-CO" i="1" dirty="0" smtClean="0"/>
              <a:t>Potosí</a:t>
            </a:r>
          </a:p>
          <a:p>
            <a:pPr algn="ctr"/>
            <a:r>
              <a:rPr lang="es-CO" i="1" dirty="0"/>
              <a:t>La Reserva Nacional de Fauna Andina Eduardo </a:t>
            </a:r>
            <a:r>
              <a:rPr lang="es-CO" i="1" dirty="0" err="1"/>
              <a:t>Avaroa</a:t>
            </a:r>
            <a:r>
              <a:rPr lang="es-CO" i="1" dirty="0"/>
              <a:t> tiene una excepcional belleza escénica que hace que sea uno de los centros más importantes de atracción turística de Bolivia. Ecológicamente se caracteriza por los extensos desiertos helados y la pradera </a:t>
            </a:r>
            <a:r>
              <a:rPr lang="es-CO" i="1" dirty="0" err="1"/>
              <a:t>altoandina</a:t>
            </a:r>
            <a:r>
              <a:rPr lang="es-CO" i="1" dirty="0"/>
              <a:t> semidesértica, existen además lagunas saladas de origen glacial, </a:t>
            </a:r>
            <a:r>
              <a:rPr lang="es-CO" i="1" dirty="0" err="1"/>
              <a:t>bofedales</a:t>
            </a:r>
            <a:r>
              <a:rPr lang="es-CO" i="1" dirty="0"/>
              <a:t> y turberas. Entre las lagunas se destacan la Laguna Colorada (que es sitio oficial RAMSAR) y la Laguna Verde. Un especial atractivo constituyen las enormes colonias </a:t>
            </a:r>
            <a:r>
              <a:rPr lang="es-CO" i="1" dirty="0" err="1"/>
              <a:t>nidificantes</a:t>
            </a:r>
            <a:r>
              <a:rPr lang="es-CO" i="1" dirty="0"/>
              <a:t> de flamencos. Otros valores de interés constituyen los extraños paisajes y formaciones eólicas sobre rocas basálticas e </a:t>
            </a:r>
            <a:r>
              <a:rPr lang="es-CO" i="1" dirty="0" err="1"/>
              <a:t>ignimbritas</a:t>
            </a:r>
            <a:r>
              <a:rPr lang="es-CO" i="1" dirty="0"/>
              <a:t>, gigantescos volcanes, aguas termales y </a:t>
            </a:r>
            <a:r>
              <a:rPr lang="es-CO" i="1" dirty="0" err="1"/>
              <a:t>géyseres</a:t>
            </a:r>
            <a:r>
              <a:rPr lang="es-CO" i="1" dirty="0"/>
              <a:t> o fumarolas. El Salar de Uyuni se encuentra en su región de influencia. La población del </a:t>
            </a:r>
            <a:r>
              <a:rPr lang="es-CO" i="1" dirty="0" err="1"/>
              <a:t>Area</a:t>
            </a:r>
            <a:r>
              <a:rPr lang="es-CO" i="1" dirty="0"/>
              <a:t> es de origen </a:t>
            </a:r>
            <a:r>
              <a:rPr lang="es-CO" i="1" dirty="0" err="1"/>
              <a:t>aymara</a:t>
            </a:r>
            <a:r>
              <a:rPr lang="es-CO" i="1" dirty="0"/>
              <a:t>, que fue conquistada por los incas, los cuales impusieron su cultura  e </a:t>
            </a:r>
            <a:r>
              <a:rPr lang="es-CO" i="1" dirty="0" smtClean="0"/>
              <a:t>idioma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>
            <a:off x="4882564" y="5789830"/>
            <a:ext cx="242686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 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Camino de Altura-Instrumental  </a:t>
            </a:r>
            <a:endParaRPr lang="es-CO" sz="1000" b="1" i="1" dirty="0"/>
          </a:p>
        </p:txBody>
      </p:sp>
      <p:pic>
        <p:nvPicPr>
          <p:cNvPr id="5" name="Camino_de_Altura_Instrumental_-_Bolivia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707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0776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533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98659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372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6148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9982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69141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01678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8874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5547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503869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39511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79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68901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34214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8986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08940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68000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42805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245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84764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70392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64699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58510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114236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15568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9784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17458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31513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81344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16347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278852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99341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01888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954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29610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44268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7470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71438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795372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93081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080821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40011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89459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873892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25614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911483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06701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423196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656460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54916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977983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208589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957815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071868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942847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930864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819364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797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695555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677721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1361866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240086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7846447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522224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07890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9380555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235982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622736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190934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759526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3694916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274</Words>
  <Application>Microsoft Office PowerPoint</Application>
  <PresentationFormat>Personalizado</PresentationFormat>
  <Paragraphs>8</Paragraphs>
  <Slides>72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2016-10-26T16:17:18Z</dcterms:created>
  <dcterms:modified xsi:type="dcterms:W3CDTF">2016-10-29T22:02:29Z</dcterms:modified>
</cp:coreProperties>
</file>