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4" r:id="rId12"/>
    <p:sldId id="265" r:id="rId13"/>
    <p:sldId id="267" r:id="rId14"/>
    <p:sldId id="268" r:id="rId15"/>
    <p:sldId id="269" r:id="rId16"/>
    <p:sldId id="270" r:id="rId17"/>
    <p:sldId id="273" r:id="rId18"/>
    <p:sldId id="271" r:id="rId19"/>
    <p:sldId id="272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61" d="100"/>
          <a:sy n="61" d="100"/>
        </p:scale>
        <p:origin x="60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07269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72144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2856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44550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9781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63908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75467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52256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05632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87702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46617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391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9D9C9-B2E9-4AFD-AA2A-F207FD2E2C50}" type="datetimeFigureOut">
              <a:rPr lang="es-CO" smtClean="0"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B6D6B-1CC2-4057-936E-F456FDB702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0650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88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94285" y="434519"/>
            <a:ext cx="1060342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Escondido entre las alturas de la Cordillera de los Andes, en el rincón más suroccidental de Bolivia, se encuentra la Reserva Nacional de Fauna Andina Eduardo </a:t>
            </a:r>
            <a:r>
              <a:rPr lang="es-CO" i="1" dirty="0" smtClean="0"/>
              <a:t>Abaroa</a:t>
            </a:r>
            <a:r>
              <a:rPr lang="es-CO" i="1" dirty="0"/>
              <a:t>, el área protegida más visitada del país. Las montañas de la Reserva son las montañas andinas más altas de la frontera de Bolivia con Chile y Argentina. Están salpicadas con volcanes en erupción, fuentes termales, géiseres humeantes y fumarolas.</a:t>
            </a:r>
          </a:p>
          <a:p>
            <a:pPr algn="ctr"/>
            <a:r>
              <a:rPr lang="es-CO" i="1" dirty="0"/>
              <a:t>Es el área protegida más importante en términos de afluencia turística del departamento de Potosí</a:t>
            </a:r>
          </a:p>
          <a:p>
            <a:pPr algn="ctr"/>
            <a:r>
              <a:rPr lang="es-CO" i="1" dirty="0" smtClean="0"/>
              <a:t>La reserva,  se </a:t>
            </a:r>
            <a:r>
              <a:rPr lang="es-CO" i="1" dirty="0"/>
              <a:t>encuentra ubicada en una región con relieve irregular con extensas planicies y mesetas flanqueadas en el oeste por un cordón volcánico Cordillera Occidental cuyo mayor exponente es el Volcán </a:t>
            </a:r>
            <a:r>
              <a:rPr lang="es-CO" i="1" dirty="0" err="1"/>
              <a:t>Licancabur</a:t>
            </a:r>
            <a:r>
              <a:rPr lang="es-CO" i="1" dirty="0"/>
              <a:t> y por serranías fuertemente plegadas. La extensa reserva culmina sobre la falda noreste del imponente Volcán </a:t>
            </a:r>
            <a:r>
              <a:rPr lang="es-CO" i="1" dirty="0" err="1" smtClean="0"/>
              <a:t>Licancabur</a:t>
            </a:r>
            <a:r>
              <a:rPr lang="es-CO" i="1" dirty="0" smtClean="0"/>
              <a:t>. </a:t>
            </a:r>
          </a:p>
          <a:p>
            <a:pPr algn="ctr"/>
            <a:r>
              <a:rPr lang="es-CO" i="1" dirty="0"/>
              <a:t>La Reserva Natural de Fauna Andina Eduardo </a:t>
            </a:r>
            <a:r>
              <a:rPr lang="es-CO" i="1" dirty="0" smtClean="0"/>
              <a:t>Abaroa </a:t>
            </a:r>
            <a:r>
              <a:rPr lang="es-CO" i="1" dirty="0"/>
              <a:t>se encuentra ubicada en el extremo sur del departamento de Potosí, en la provincia Sud </a:t>
            </a:r>
            <a:r>
              <a:rPr lang="es-CO" i="1" dirty="0" err="1"/>
              <a:t>Lípez</a:t>
            </a:r>
            <a:r>
              <a:rPr lang="es-CO" i="1" dirty="0"/>
              <a:t>, hacia el sur limita con la República Argentina y al oeste con Chile. El municipio involucrado es San Pablo de </a:t>
            </a:r>
            <a:r>
              <a:rPr lang="es-CO" i="1" dirty="0" err="1"/>
              <a:t>Lípez</a:t>
            </a:r>
            <a:r>
              <a:rPr lang="es-CO" i="1" dirty="0"/>
              <a:t>. La Reserva Eduardo </a:t>
            </a:r>
            <a:r>
              <a:rPr lang="es-CO" i="1" dirty="0" smtClean="0"/>
              <a:t>Abaroa </a:t>
            </a:r>
            <a:r>
              <a:rPr lang="es-CO" i="1" dirty="0"/>
              <a:t>ocupa la región fisiográfica de la cordillera occidental volcánica, caracterizada por extensas mesetas y conos volcánicos. Su hidrografía está definida por la cuenca del río Grande de </a:t>
            </a:r>
            <a:r>
              <a:rPr lang="es-CO" i="1" dirty="0" err="1"/>
              <a:t>Lípez</a:t>
            </a:r>
            <a:r>
              <a:rPr lang="es-CO" i="1" dirty="0"/>
              <a:t>. </a:t>
            </a:r>
            <a:r>
              <a:rPr lang="es-CO" i="1" dirty="0" err="1"/>
              <a:t>Biogeográficamente</a:t>
            </a:r>
            <a:r>
              <a:rPr lang="es-CO" i="1" dirty="0"/>
              <a:t> el á</a:t>
            </a:r>
            <a:r>
              <a:rPr lang="es-CO" i="1" dirty="0" smtClean="0"/>
              <a:t>rea </a:t>
            </a:r>
            <a:r>
              <a:rPr lang="es-CO" i="1" dirty="0"/>
              <a:t>se incluye en la subregión de </a:t>
            </a:r>
            <a:r>
              <a:rPr lang="es-CO" i="1" dirty="0" smtClean="0"/>
              <a:t>Puna.</a:t>
            </a:r>
          </a:p>
          <a:p>
            <a:pPr algn="ctr"/>
            <a:r>
              <a:rPr lang="es-CO" i="1" dirty="0"/>
              <a:t>El hotel </a:t>
            </a:r>
            <a:r>
              <a:rPr lang="es-CO" i="1" dirty="0" err="1"/>
              <a:t>Tayka</a:t>
            </a:r>
            <a:r>
              <a:rPr lang="es-CO" i="1" dirty="0"/>
              <a:t> del Desierto , sin duda uno de los hoteles ubicados a mayor altura en el mundo ( casi 4600 msnm), por su ubicación estratégica, nos permite acceder  a esta Reserva y conocer atractivos tan impresionantes como la Laguna Verde , al </a:t>
            </a:r>
            <a:r>
              <a:rPr lang="es-CO" i="1" dirty="0" smtClean="0"/>
              <a:t>pie </a:t>
            </a:r>
            <a:r>
              <a:rPr lang="es-CO" i="1" dirty="0"/>
              <a:t>del volcán </a:t>
            </a:r>
            <a:r>
              <a:rPr lang="es-CO" i="1" dirty="0" err="1"/>
              <a:t>Licancabur</a:t>
            </a:r>
            <a:r>
              <a:rPr lang="es-CO" i="1" dirty="0"/>
              <a:t>, que cambia de un color verde opaco a un verde esmeralda en un momento determinado del día, ofreciendo un espectáculo sobrecogedor; a la Laguna Colorada, uno de los pocos lugares </a:t>
            </a:r>
            <a:r>
              <a:rPr lang="es-CO" i="1" dirty="0" smtClean="0"/>
              <a:t>del </a:t>
            </a:r>
            <a:r>
              <a:rPr lang="es-CO" i="1" dirty="0"/>
              <a:t>mundo donde habitan tres especies distintas de flamencos ; a los geiser de Sol de Mañana , donde podremos disfrutar de un baño en sus aguas termales o a el Árbol de Piedra, una parada imperdible en la </a:t>
            </a:r>
            <a:r>
              <a:rPr lang="es-CO" i="1" dirty="0" smtClean="0"/>
              <a:t>ruta</a:t>
            </a:r>
            <a:endParaRPr lang="es-CO" i="1" dirty="0"/>
          </a:p>
          <a:p>
            <a:pPr algn="ctr"/>
            <a:endParaRPr lang="es-CO" i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5235841" y="6046917"/>
            <a:ext cx="17203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</a:t>
            </a:r>
            <a:r>
              <a:rPr lang="es-CO" sz="1000" b="1" i="1" dirty="0" err="1" smtClean="0"/>
              <a:t>nis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Awatiñas</a:t>
            </a:r>
            <a:r>
              <a:rPr lang="es-CO" sz="1000" b="1" i="1" dirty="0" smtClean="0"/>
              <a:t>-Altiplano</a:t>
            </a:r>
            <a:endParaRPr lang="es-CO" sz="1000" b="1" i="1" dirty="0"/>
          </a:p>
        </p:txBody>
      </p:sp>
      <p:pic>
        <p:nvPicPr>
          <p:cNvPr id="5" name="Awati_as_-_altiplano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87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20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0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99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58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18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9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21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6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83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45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75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16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4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</p:pic>
      <p:sp>
        <p:nvSpPr>
          <p:cNvPr id="3" name="Nube 2"/>
          <p:cNvSpPr/>
          <p:nvPr/>
        </p:nvSpPr>
        <p:spPr>
          <a:xfrm>
            <a:off x="8101261" y="5919538"/>
            <a:ext cx="2165685" cy="320842"/>
          </a:xfrm>
          <a:prstGeom prst="cloud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4245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04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09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89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03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2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53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27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7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5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22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4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50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91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19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57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8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5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95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89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78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8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88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4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39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4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27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90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796716" y="6144126"/>
            <a:ext cx="818148" cy="224590"/>
          </a:xfrm>
          <a:prstGeom prst="cloud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0971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72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37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85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4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52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9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96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298"/>
            <a:ext cx="12192000" cy="697129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977063" y="5879431"/>
            <a:ext cx="2237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Salar de Uyuni-Bolivia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val="277456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79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25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74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17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7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71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81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10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47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78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0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54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04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5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8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3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08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44190" y="320841"/>
            <a:ext cx="2903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i="1" dirty="0" smtClean="0">
                <a:solidFill>
                  <a:schemeClr val="bg1"/>
                </a:solidFill>
              </a:rPr>
              <a:t>Áreas protegidas de Bolivia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1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23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395</Words>
  <Application>Microsoft Office PowerPoint</Application>
  <PresentationFormat>Panorámica</PresentationFormat>
  <Paragraphs>12</Paragraphs>
  <Slides>73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9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12</cp:revision>
  <dcterms:created xsi:type="dcterms:W3CDTF">2016-10-26T17:13:09Z</dcterms:created>
  <dcterms:modified xsi:type="dcterms:W3CDTF">2016-10-30T16:53:45Z</dcterms:modified>
</cp:coreProperties>
</file>